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 id="2147483676" r:id="rId4"/>
    <p:sldMasterId id="2147483690" r:id="rId5"/>
    <p:sldMasterId id="2147483704" r:id="rId6"/>
    <p:sldMasterId id="2147483718" r:id="rId7"/>
  </p:sldMasterIdLst>
  <p:notesMasterIdLst>
    <p:notesMasterId r:id="rId134"/>
  </p:notesMasterIdLst>
  <p:sldIdLst>
    <p:sldId id="686" r:id="rId8"/>
    <p:sldId id="687" r:id="rId9"/>
    <p:sldId id="1051" r:id="rId10"/>
    <p:sldId id="1031" r:id="rId11"/>
    <p:sldId id="613" r:id="rId12"/>
    <p:sldId id="1037" r:id="rId13"/>
    <p:sldId id="753" r:id="rId14"/>
    <p:sldId id="1038" r:id="rId15"/>
    <p:sldId id="1040" r:id="rId16"/>
    <p:sldId id="1039" r:id="rId17"/>
    <p:sldId id="1047" r:id="rId18"/>
    <p:sldId id="1048" r:id="rId19"/>
    <p:sldId id="1049" r:id="rId20"/>
    <p:sldId id="1065" r:id="rId21"/>
    <p:sldId id="1050" r:id="rId22"/>
    <p:sldId id="856" r:id="rId23"/>
    <p:sldId id="709" r:id="rId24"/>
    <p:sldId id="1056" r:id="rId25"/>
    <p:sldId id="710" r:id="rId26"/>
    <p:sldId id="944" r:id="rId27"/>
    <p:sldId id="1057" r:id="rId28"/>
    <p:sldId id="857" r:id="rId29"/>
    <p:sldId id="1066" r:id="rId30"/>
    <p:sldId id="1067" r:id="rId31"/>
    <p:sldId id="1169" r:id="rId32"/>
    <p:sldId id="1069" r:id="rId33"/>
    <p:sldId id="712" r:id="rId34"/>
    <p:sldId id="713" r:id="rId35"/>
    <p:sldId id="714" r:id="rId36"/>
    <p:sldId id="715" r:id="rId37"/>
    <p:sldId id="945" r:id="rId38"/>
    <p:sldId id="955" r:id="rId39"/>
    <p:sldId id="946" r:id="rId40"/>
    <p:sldId id="947" r:id="rId41"/>
    <p:sldId id="1577" r:id="rId42"/>
    <p:sldId id="1578" r:id="rId43"/>
    <p:sldId id="716" r:id="rId44"/>
    <p:sldId id="717" r:id="rId45"/>
    <p:sldId id="718" r:id="rId46"/>
    <p:sldId id="1071" r:id="rId47"/>
    <p:sldId id="720" r:id="rId48"/>
    <p:sldId id="721" r:id="rId49"/>
    <p:sldId id="1070" r:id="rId50"/>
    <p:sldId id="1072" r:id="rId51"/>
    <p:sldId id="1073" r:id="rId52"/>
    <p:sldId id="1074" r:id="rId53"/>
    <p:sldId id="1669" r:id="rId54"/>
    <p:sldId id="1041" r:id="rId55"/>
    <p:sldId id="1043" r:id="rId56"/>
    <p:sldId id="1044" r:id="rId57"/>
    <p:sldId id="1045" r:id="rId58"/>
    <p:sldId id="1046" r:id="rId59"/>
    <p:sldId id="1441" r:id="rId60"/>
    <p:sldId id="1442" r:id="rId61"/>
    <p:sldId id="1443" r:id="rId62"/>
    <p:sldId id="1444" r:id="rId63"/>
    <p:sldId id="1445" r:id="rId64"/>
    <p:sldId id="858" r:id="rId65"/>
    <p:sldId id="1446" r:id="rId66"/>
    <p:sldId id="770" r:id="rId67"/>
    <p:sldId id="722" r:id="rId68"/>
    <p:sldId id="1261" r:id="rId69"/>
    <p:sldId id="724" r:id="rId70"/>
    <p:sldId id="754" r:id="rId71"/>
    <p:sldId id="725" r:id="rId72"/>
    <p:sldId id="726" r:id="rId73"/>
    <p:sldId id="727" r:id="rId74"/>
    <p:sldId id="758" r:id="rId75"/>
    <p:sldId id="1262" r:id="rId76"/>
    <p:sldId id="1263" r:id="rId77"/>
    <p:sldId id="1323" r:id="rId78"/>
    <p:sldId id="1324" r:id="rId79"/>
    <p:sldId id="1326" r:id="rId80"/>
    <p:sldId id="1327" r:id="rId81"/>
    <p:sldId id="1510" r:id="rId82"/>
    <p:sldId id="1328" r:id="rId83"/>
    <p:sldId id="1382" r:id="rId84"/>
    <p:sldId id="1381" r:id="rId85"/>
    <p:sldId id="1668" r:id="rId86"/>
    <p:sldId id="859" r:id="rId87"/>
    <p:sldId id="729" r:id="rId88"/>
    <p:sldId id="826" r:id="rId89"/>
    <p:sldId id="1378" r:id="rId90"/>
    <p:sldId id="1511" r:id="rId91"/>
    <p:sldId id="1512" r:id="rId92"/>
    <p:sldId id="1749" r:id="rId93"/>
    <p:sldId id="1379" r:id="rId94"/>
    <p:sldId id="860" r:id="rId95"/>
    <p:sldId id="734" r:id="rId96"/>
    <p:sldId id="1329" r:id="rId97"/>
    <p:sldId id="737" r:id="rId98"/>
    <p:sldId id="771" r:id="rId99"/>
    <p:sldId id="772" r:id="rId100"/>
    <p:sldId id="861" r:id="rId101"/>
    <p:sldId id="810" r:id="rId102"/>
    <p:sldId id="811" r:id="rId103"/>
    <p:sldId id="800" r:id="rId104"/>
    <p:sldId id="801" r:id="rId105"/>
    <p:sldId id="803" r:id="rId106"/>
    <p:sldId id="804" r:id="rId107"/>
    <p:sldId id="805" r:id="rId108"/>
    <p:sldId id="806" r:id="rId109"/>
    <p:sldId id="807" r:id="rId110"/>
    <p:sldId id="808" r:id="rId111"/>
    <p:sldId id="809" r:id="rId112"/>
    <p:sldId id="838" r:id="rId113"/>
    <p:sldId id="839" r:id="rId114"/>
    <p:sldId id="840" r:id="rId115"/>
    <p:sldId id="841" r:id="rId116"/>
    <p:sldId id="842" r:id="rId117"/>
    <p:sldId id="1561" r:id="rId118"/>
    <p:sldId id="1562" r:id="rId119"/>
    <p:sldId id="1563" r:id="rId120"/>
    <p:sldId id="1564" r:id="rId121"/>
    <p:sldId id="1565" r:id="rId122"/>
    <p:sldId id="848" r:id="rId123"/>
    <p:sldId id="849" r:id="rId124"/>
    <p:sldId id="850" r:id="rId125"/>
    <p:sldId id="851" r:id="rId126"/>
    <p:sldId id="862" r:id="rId127"/>
    <p:sldId id="684" r:id="rId128"/>
    <p:sldId id="798" r:id="rId129"/>
    <p:sldId id="738" r:id="rId130"/>
    <p:sldId id="852" r:id="rId131"/>
    <p:sldId id="853" r:id="rId132"/>
    <p:sldId id="854" r:id="rId133"/>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itchFamily="2" charset="-122"/>
      </a:defRPr>
    </a:lvl1pPr>
    <a:lvl2pPr marL="457200" lvl="1" indent="0" algn="l"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itchFamily="2" charset="-122"/>
      </a:defRPr>
    </a:lvl2pPr>
    <a:lvl3pPr marL="914400" lvl="2" indent="0" algn="l"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itchFamily="2" charset="-122"/>
      </a:defRPr>
    </a:lvl3pPr>
    <a:lvl4pPr marL="1371600" lvl="3" indent="0" algn="l"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itchFamily="2" charset="-122"/>
      </a:defRPr>
    </a:lvl4pPr>
    <a:lvl5pPr marL="1828800" lvl="4" indent="0" algn="l"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itchFamily="2" charset="-122"/>
      </a:defRPr>
    </a:lvl5pPr>
    <a:lvl6pPr marL="2286000" lvl="5" indent="0" algn="l"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itchFamily="2" charset="-122"/>
      </a:defRPr>
    </a:lvl6pPr>
    <a:lvl7pPr marL="2743200" lvl="6" indent="0" algn="l"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itchFamily="2" charset="-122"/>
      </a:defRPr>
    </a:lvl7pPr>
    <a:lvl8pPr marL="3200400" lvl="7" indent="0" algn="l"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itchFamily="2" charset="-122"/>
      </a:defRPr>
    </a:lvl8pPr>
    <a:lvl9pPr marL="3657600" lvl="8" indent="0" algn="l"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38FA"/>
    <a:srgbClr val="3399FF"/>
    <a:srgbClr val="FF9900"/>
    <a:srgbClr val="FFCC00"/>
    <a:srgbClr val="000099"/>
    <a:srgbClr val="A50021"/>
    <a:srgbClr val="99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howGuides="1">
      <p:cViewPr varScale="1">
        <p:scale>
          <a:sx n="69" d="100"/>
          <a:sy n="69" d="100"/>
        </p:scale>
        <p:origin x="-138" y="-102"/>
      </p:cViewPr>
      <p:guideLst>
        <p:guide orient="horz" pos="2200"/>
        <p:guide pos="2883"/>
      </p:guideLst>
    </p:cSldViewPr>
  </p:slide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2.xml"/><Relationship Id="rId98" Type="http://schemas.openxmlformats.org/officeDocument/2006/relationships/slide" Target="slides/slide91.xml"/><Relationship Id="rId97" Type="http://schemas.openxmlformats.org/officeDocument/2006/relationships/slide" Target="slides/slide90.xml"/><Relationship Id="rId96" Type="http://schemas.openxmlformats.org/officeDocument/2006/relationships/slide" Target="slides/slide89.xml"/><Relationship Id="rId95" Type="http://schemas.openxmlformats.org/officeDocument/2006/relationships/slide" Target="slides/slide88.xml"/><Relationship Id="rId94" Type="http://schemas.openxmlformats.org/officeDocument/2006/relationships/slide" Target="slides/slide87.xml"/><Relationship Id="rId93" Type="http://schemas.openxmlformats.org/officeDocument/2006/relationships/slide" Target="slides/slide86.xml"/><Relationship Id="rId92" Type="http://schemas.openxmlformats.org/officeDocument/2006/relationships/slide" Target="slides/slide85.xml"/><Relationship Id="rId91" Type="http://schemas.openxmlformats.org/officeDocument/2006/relationships/slide" Target="slides/slide84.xml"/><Relationship Id="rId90" Type="http://schemas.openxmlformats.org/officeDocument/2006/relationships/slide" Target="slides/slide83.xml"/><Relationship Id="rId9" Type="http://schemas.openxmlformats.org/officeDocument/2006/relationships/slide" Target="slides/slide2.xml"/><Relationship Id="rId89" Type="http://schemas.openxmlformats.org/officeDocument/2006/relationships/slide" Target="slides/slide82.xml"/><Relationship Id="rId88" Type="http://schemas.openxmlformats.org/officeDocument/2006/relationships/slide" Target="slides/slide81.xml"/><Relationship Id="rId87" Type="http://schemas.openxmlformats.org/officeDocument/2006/relationships/slide" Target="slides/slide80.xml"/><Relationship Id="rId86" Type="http://schemas.openxmlformats.org/officeDocument/2006/relationships/slide" Target="slides/slide79.xml"/><Relationship Id="rId85" Type="http://schemas.openxmlformats.org/officeDocument/2006/relationships/slide" Target="slides/slide78.xml"/><Relationship Id="rId84" Type="http://schemas.openxmlformats.org/officeDocument/2006/relationships/slide" Target="slides/slide77.xml"/><Relationship Id="rId83" Type="http://schemas.openxmlformats.org/officeDocument/2006/relationships/slide" Target="slides/slide76.xml"/><Relationship Id="rId82" Type="http://schemas.openxmlformats.org/officeDocument/2006/relationships/slide" Target="slides/slide75.xml"/><Relationship Id="rId81" Type="http://schemas.openxmlformats.org/officeDocument/2006/relationships/slide" Target="slides/slide74.xml"/><Relationship Id="rId80" Type="http://schemas.openxmlformats.org/officeDocument/2006/relationships/slide" Target="slides/slide73.xml"/><Relationship Id="rId8" Type="http://schemas.openxmlformats.org/officeDocument/2006/relationships/slide" Target="slides/slide1.xml"/><Relationship Id="rId79" Type="http://schemas.openxmlformats.org/officeDocument/2006/relationships/slide" Target="slides/slide72.xml"/><Relationship Id="rId78" Type="http://schemas.openxmlformats.org/officeDocument/2006/relationships/slide" Target="slides/slide71.xml"/><Relationship Id="rId77" Type="http://schemas.openxmlformats.org/officeDocument/2006/relationships/slide" Target="slides/slide70.xml"/><Relationship Id="rId76" Type="http://schemas.openxmlformats.org/officeDocument/2006/relationships/slide" Target="slides/slide69.xml"/><Relationship Id="rId75" Type="http://schemas.openxmlformats.org/officeDocument/2006/relationships/slide" Target="slides/slide68.xml"/><Relationship Id="rId74" Type="http://schemas.openxmlformats.org/officeDocument/2006/relationships/slide" Target="slides/slide67.xml"/><Relationship Id="rId73" Type="http://schemas.openxmlformats.org/officeDocument/2006/relationships/slide" Target="slides/slide66.xml"/><Relationship Id="rId72" Type="http://schemas.openxmlformats.org/officeDocument/2006/relationships/slide" Target="slides/slide65.xml"/><Relationship Id="rId71" Type="http://schemas.openxmlformats.org/officeDocument/2006/relationships/slide" Target="slides/slide64.xml"/><Relationship Id="rId70" Type="http://schemas.openxmlformats.org/officeDocument/2006/relationships/slide" Target="slides/slide63.xml"/><Relationship Id="rId7" Type="http://schemas.openxmlformats.org/officeDocument/2006/relationships/slideMaster" Target="slideMasters/slideMaster6.xml"/><Relationship Id="rId69" Type="http://schemas.openxmlformats.org/officeDocument/2006/relationships/slide" Target="slides/slide62.xml"/><Relationship Id="rId68" Type="http://schemas.openxmlformats.org/officeDocument/2006/relationships/slide" Target="slides/slide61.xml"/><Relationship Id="rId67" Type="http://schemas.openxmlformats.org/officeDocument/2006/relationships/slide" Target="slides/slide60.xml"/><Relationship Id="rId66" Type="http://schemas.openxmlformats.org/officeDocument/2006/relationships/slide" Target="slides/slide59.xml"/><Relationship Id="rId65" Type="http://schemas.openxmlformats.org/officeDocument/2006/relationships/slide" Target="slides/slide58.xml"/><Relationship Id="rId64" Type="http://schemas.openxmlformats.org/officeDocument/2006/relationships/slide" Target="slides/slide57.xml"/><Relationship Id="rId63" Type="http://schemas.openxmlformats.org/officeDocument/2006/relationships/slide" Target="slides/slide56.xml"/><Relationship Id="rId62" Type="http://schemas.openxmlformats.org/officeDocument/2006/relationships/slide" Target="slides/slide55.xml"/><Relationship Id="rId61" Type="http://schemas.openxmlformats.org/officeDocument/2006/relationships/slide" Target="slides/slide54.xml"/><Relationship Id="rId60" Type="http://schemas.openxmlformats.org/officeDocument/2006/relationships/slide" Target="slides/slide53.xml"/><Relationship Id="rId6" Type="http://schemas.openxmlformats.org/officeDocument/2006/relationships/slideMaster" Target="slideMasters/slideMaster5.xml"/><Relationship Id="rId59" Type="http://schemas.openxmlformats.org/officeDocument/2006/relationships/slide" Target="slides/slide52.xml"/><Relationship Id="rId58" Type="http://schemas.openxmlformats.org/officeDocument/2006/relationships/slide" Target="slides/slide51.xml"/><Relationship Id="rId57" Type="http://schemas.openxmlformats.org/officeDocument/2006/relationships/slide" Target="slides/slide50.xml"/><Relationship Id="rId56" Type="http://schemas.openxmlformats.org/officeDocument/2006/relationships/slide" Target="slides/slide49.xml"/><Relationship Id="rId55" Type="http://schemas.openxmlformats.org/officeDocument/2006/relationships/slide" Target="slides/slide48.xml"/><Relationship Id="rId54" Type="http://schemas.openxmlformats.org/officeDocument/2006/relationships/slide" Target="slides/slide47.xml"/><Relationship Id="rId53" Type="http://schemas.openxmlformats.org/officeDocument/2006/relationships/slide" Target="slides/slide46.xml"/><Relationship Id="rId52" Type="http://schemas.openxmlformats.org/officeDocument/2006/relationships/slide" Target="slides/slide45.xml"/><Relationship Id="rId51" Type="http://schemas.openxmlformats.org/officeDocument/2006/relationships/slide" Target="slides/slide44.xml"/><Relationship Id="rId50" Type="http://schemas.openxmlformats.org/officeDocument/2006/relationships/slide" Target="slides/slide43.xml"/><Relationship Id="rId5" Type="http://schemas.openxmlformats.org/officeDocument/2006/relationships/slideMaster" Target="slideMasters/slideMaster4.xml"/><Relationship Id="rId49" Type="http://schemas.openxmlformats.org/officeDocument/2006/relationships/slide" Target="slides/slide42.xml"/><Relationship Id="rId48" Type="http://schemas.openxmlformats.org/officeDocument/2006/relationships/slide" Target="slides/slide41.xml"/><Relationship Id="rId47" Type="http://schemas.openxmlformats.org/officeDocument/2006/relationships/slide" Target="slides/slide40.xml"/><Relationship Id="rId46" Type="http://schemas.openxmlformats.org/officeDocument/2006/relationships/slide" Target="slides/slide39.xml"/><Relationship Id="rId45" Type="http://schemas.openxmlformats.org/officeDocument/2006/relationships/slide" Target="slides/slide38.xml"/><Relationship Id="rId44" Type="http://schemas.openxmlformats.org/officeDocument/2006/relationships/slide" Target="slides/slide37.xml"/><Relationship Id="rId43" Type="http://schemas.openxmlformats.org/officeDocument/2006/relationships/slide" Target="slides/slide36.xml"/><Relationship Id="rId42" Type="http://schemas.openxmlformats.org/officeDocument/2006/relationships/slide" Target="slides/slide35.xml"/><Relationship Id="rId41" Type="http://schemas.openxmlformats.org/officeDocument/2006/relationships/slide" Target="slides/slide34.xml"/><Relationship Id="rId40" Type="http://schemas.openxmlformats.org/officeDocument/2006/relationships/slide" Target="slides/slide33.xml"/><Relationship Id="rId4" Type="http://schemas.openxmlformats.org/officeDocument/2006/relationships/slideMaster" Target="slideMasters/slideMaster3.xml"/><Relationship Id="rId39" Type="http://schemas.openxmlformats.org/officeDocument/2006/relationships/slide" Target="slides/slide32.xml"/><Relationship Id="rId38" Type="http://schemas.openxmlformats.org/officeDocument/2006/relationships/slide" Target="slides/slide31.xml"/><Relationship Id="rId37" Type="http://schemas.openxmlformats.org/officeDocument/2006/relationships/slide" Target="slides/slide30.xml"/><Relationship Id="rId36" Type="http://schemas.openxmlformats.org/officeDocument/2006/relationships/slide" Target="slides/slide29.xml"/><Relationship Id="rId35" Type="http://schemas.openxmlformats.org/officeDocument/2006/relationships/slide" Target="slides/slide28.xml"/><Relationship Id="rId34" Type="http://schemas.openxmlformats.org/officeDocument/2006/relationships/slide" Target="slides/slide27.xml"/><Relationship Id="rId33" Type="http://schemas.openxmlformats.org/officeDocument/2006/relationships/slide" Target="slides/slide26.xml"/><Relationship Id="rId32" Type="http://schemas.openxmlformats.org/officeDocument/2006/relationships/slide" Target="slides/slide25.xml"/><Relationship Id="rId31" Type="http://schemas.openxmlformats.org/officeDocument/2006/relationships/slide" Target="slides/slide24.xml"/><Relationship Id="rId30" Type="http://schemas.openxmlformats.org/officeDocument/2006/relationships/slide" Target="slides/slide23.xml"/><Relationship Id="rId3" Type="http://schemas.openxmlformats.org/officeDocument/2006/relationships/slideMaster" Target="slideMasters/slideMaster2.xml"/><Relationship Id="rId29" Type="http://schemas.openxmlformats.org/officeDocument/2006/relationships/slide" Target="slides/slide22.xml"/><Relationship Id="rId28" Type="http://schemas.openxmlformats.org/officeDocument/2006/relationships/slide" Target="slides/slide21.xml"/><Relationship Id="rId27" Type="http://schemas.openxmlformats.org/officeDocument/2006/relationships/slide" Target="slides/slide20.xml"/><Relationship Id="rId26" Type="http://schemas.openxmlformats.org/officeDocument/2006/relationships/slide" Target="slides/slide19.xml"/><Relationship Id="rId25" Type="http://schemas.openxmlformats.org/officeDocument/2006/relationships/slide" Target="slides/slide18.xml"/><Relationship Id="rId24" Type="http://schemas.openxmlformats.org/officeDocument/2006/relationships/slide" Target="slides/slide17.xml"/><Relationship Id="rId23" Type="http://schemas.openxmlformats.org/officeDocument/2006/relationships/slide" Target="slides/slide16.xml"/><Relationship Id="rId22" Type="http://schemas.openxmlformats.org/officeDocument/2006/relationships/slide" Target="slides/slide15.xml"/><Relationship Id="rId21" Type="http://schemas.openxmlformats.org/officeDocument/2006/relationships/slide" Target="slides/slide14.xml"/><Relationship Id="rId20" Type="http://schemas.openxmlformats.org/officeDocument/2006/relationships/slide" Target="slides/slide13.xml"/><Relationship Id="rId2" Type="http://schemas.openxmlformats.org/officeDocument/2006/relationships/theme" Target="theme/theme1.xml"/><Relationship Id="rId19" Type="http://schemas.openxmlformats.org/officeDocument/2006/relationships/slide" Target="slides/slide12.xml"/><Relationship Id="rId18" Type="http://schemas.openxmlformats.org/officeDocument/2006/relationships/slide" Target="slides/slide11.xml"/><Relationship Id="rId17" Type="http://schemas.openxmlformats.org/officeDocument/2006/relationships/slide" Target="slides/slide10.xml"/><Relationship Id="rId16" Type="http://schemas.openxmlformats.org/officeDocument/2006/relationships/slide" Target="slides/slide9.xml"/><Relationship Id="rId15" Type="http://schemas.openxmlformats.org/officeDocument/2006/relationships/slide" Target="slides/slide8.xml"/><Relationship Id="rId14" Type="http://schemas.openxmlformats.org/officeDocument/2006/relationships/slide" Target="slides/slide7.xml"/><Relationship Id="rId137" Type="http://schemas.openxmlformats.org/officeDocument/2006/relationships/tableStyles" Target="tableStyles.xml"/><Relationship Id="rId136" Type="http://schemas.openxmlformats.org/officeDocument/2006/relationships/viewProps" Target="viewProps.xml"/><Relationship Id="rId135" Type="http://schemas.openxmlformats.org/officeDocument/2006/relationships/presProps" Target="presProps.xml"/><Relationship Id="rId134" Type="http://schemas.openxmlformats.org/officeDocument/2006/relationships/notesMaster" Target="notesMasters/notesMaster1.xml"/><Relationship Id="rId133" Type="http://schemas.openxmlformats.org/officeDocument/2006/relationships/slide" Target="slides/slide126.xml"/><Relationship Id="rId132" Type="http://schemas.openxmlformats.org/officeDocument/2006/relationships/slide" Target="slides/slide125.xml"/><Relationship Id="rId131" Type="http://schemas.openxmlformats.org/officeDocument/2006/relationships/slide" Target="slides/slide124.xml"/><Relationship Id="rId130" Type="http://schemas.openxmlformats.org/officeDocument/2006/relationships/slide" Target="slides/slide123.xml"/><Relationship Id="rId13" Type="http://schemas.openxmlformats.org/officeDocument/2006/relationships/slide" Target="slides/slide6.xml"/><Relationship Id="rId129" Type="http://schemas.openxmlformats.org/officeDocument/2006/relationships/slide" Target="slides/slide122.xml"/><Relationship Id="rId128" Type="http://schemas.openxmlformats.org/officeDocument/2006/relationships/slide" Target="slides/slide121.xml"/><Relationship Id="rId127" Type="http://schemas.openxmlformats.org/officeDocument/2006/relationships/slide" Target="slides/slide120.xml"/><Relationship Id="rId126" Type="http://schemas.openxmlformats.org/officeDocument/2006/relationships/slide" Target="slides/slide119.xml"/><Relationship Id="rId125" Type="http://schemas.openxmlformats.org/officeDocument/2006/relationships/slide" Target="slides/slide118.xml"/><Relationship Id="rId124" Type="http://schemas.openxmlformats.org/officeDocument/2006/relationships/slide" Target="slides/slide117.xml"/><Relationship Id="rId123" Type="http://schemas.openxmlformats.org/officeDocument/2006/relationships/slide" Target="slides/slide116.xml"/><Relationship Id="rId122" Type="http://schemas.openxmlformats.org/officeDocument/2006/relationships/slide" Target="slides/slide115.xml"/><Relationship Id="rId121" Type="http://schemas.openxmlformats.org/officeDocument/2006/relationships/slide" Target="slides/slide114.xml"/><Relationship Id="rId120" Type="http://schemas.openxmlformats.org/officeDocument/2006/relationships/slide" Target="slides/slide113.xml"/><Relationship Id="rId12" Type="http://schemas.openxmlformats.org/officeDocument/2006/relationships/slide" Target="slides/slide5.xml"/><Relationship Id="rId119" Type="http://schemas.openxmlformats.org/officeDocument/2006/relationships/slide" Target="slides/slide112.xml"/><Relationship Id="rId118" Type="http://schemas.openxmlformats.org/officeDocument/2006/relationships/slide" Target="slides/slide111.xml"/><Relationship Id="rId117" Type="http://schemas.openxmlformats.org/officeDocument/2006/relationships/slide" Target="slides/slide110.xml"/><Relationship Id="rId116" Type="http://schemas.openxmlformats.org/officeDocument/2006/relationships/slide" Target="slides/slide109.xml"/><Relationship Id="rId115" Type="http://schemas.openxmlformats.org/officeDocument/2006/relationships/slide" Target="slides/slide108.xml"/><Relationship Id="rId114" Type="http://schemas.openxmlformats.org/officeDocument/2006/relationships/slide" Target="slides/slide107.xml"/><Relationship Id="rId113" Type="http://schemas.openxmlformats.org/officeDocument/2006/relationships/slide" Target="slides/slide106.xml"/><Relationship Id="rId112" Type="http://schemas.openxmlformats.org/officeDocument/2006/relationships/slide" Target="slides/slide105.xml"/><Relationship Id="rId111" Type="http://schemas.openxmlformats.org/officeDocument/2006/relationships/slide" Target="slides/slide104.xml"/><Relationship Id="rId110" Type="http://schemas.openxmlformats.org/officeDocument/2006/relationships/slide" Target="slides/slide103.xml"/><Relationship Id="rId11" Type="http://schemas.openxmlformats.org/officeDocument/2006/relationships/slide" Target="slides/slide4.xml"/><Relationship Id="rId109" Type="http://schemas.openxmlformats.org/officeDocument/2006/relationships/slide" Target="slides/slide102.xml"/><Relationship Id="rId108" Type="http://schemas.openxmlformats.org/officeDocument/2006/relationships/slide" Target="slides/slide101.xml"/><Relationship Id="rId107" Type="http://schemas.openxmlformats.org/officeDocument/2006/relationships/slide" Target="slides/slide100.xml"/><Relationship Id="rId106" Type="http://schemas.openxmlformats.org/officeDocument/2006/relationships/slide" Target="slides/slide99.xml"/><Relationship Id="rId105" Type="http://schemas.openxmlformats.org/officeDocument/2006/relationships/slide" Target="slides/slide98.xml"/><Relationship Id="rId104" Type="http://schemas.openxmlformats.org/officeDocument/2006/relationships/slide" Target="slides/slide97.xml"/><Relationship Id="rId103" Type="http://schemas.openxmlformats.org/officeDocument/2006/relationships/slide" Target="slides/slide96.xml"/><Relationship Id="rId102" Type="http://schemas.openxmlformats.org/officeDocument/2006/relationships/slide" Target="slides/slide95.xml"/><Relationship Id="rId101" Type="http://schemas.openxmlformats.org/officeDocument/2006/relationships/slide" Target="slides/slide94.xml"/><Relationship Id="rId100" Type="http://schemas.openxmlformats.org/officeDocument/2006/relationships/slide" Target="slides/slide93.xml"/><Relationship Id="rId10" Type="http://schemas.openxmlformats.org/officeDocument/2006/relationships/slide" Target="slides/slide3.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122" name="页眉占位符 5121"/>
          <p:cNvSpPr>
            <a:spLocks noGrp="1"/>
          </p:cNvSpPr>
          <p:nvPr>
            <p:ph type="hdr" sz="quarter"/>
          </p:nvPr>
        </p:nvSpPr>
        <p:spPr>
          <a:xfrm>
            <a:off x="0" y="0"/>
            <a:ext cx="2971800" cy="457200"/>
          </a:xfrm>
          <a:prstGeom prst="rect">
            <a:avLst/>
          </a:prstGeom>
          <a:noFill/>
          <a:ln w="9525">
            <a:noFill/>
            <a:miter/>
          </a:ln>
        </p:spPr>
        <p:txBody>
          <a:bodyPr lIns="91613" tIns="45807" rIns="91613" bIns="45807"/>
          <a:p>
            <a:pPr lvl="0" defTabSz="916305" fontAlgn="base"/>
            <a:endParaRPr lang="zh-CN" sz="1200" b="0" strike="noStrike" noProof="1"/>
          </a:p>
        </p:txBody>
      </p:sp>
      <p:sp>
        <p:nvSpPr>
          <p:cNvPr id="5123" name="日期占位符 5122"/>
          <p:cNvSpPr>
            <a:spLocks noGrp="1"/>
          </p:cNvSpPr>
          <p:nvPr>
            <p:ph type="dt" idx="1"/>
          </p:nvPr>
        </p:nvSpPr>
        <p:spPr>
          <a:xfrm>
            <a:off x="3884613" y="0"/>
            <a:ext cx="2970213" cy="457200"/>
          </a:xfrm>
          <a:prstGeom prst="rect">
            <a:avLst/>
          </a:prstGeom>
          <a:noFill/>
          <a:ln w="9525">
            <a:noFill/>
            <a:miter/>
          </a:ln>
        </p:spPr>
        <p:txBody>
          <a:bodyPr lIns="91613" tIns="45807" rIns="91613" bIns="45807"/>
          <a:p>
            <a:pPr lvl="0" algn="r" defTabSz="916305" fontAlgn="base"/>
            <a:endParaRPr lang="zh-CN" altLang="en-US" sz="1200" b="0" strike="noStrike" noProof="1"/>
          </a:p>
        </p:txBody>
      </p:sp>
      <p:sp>
        <p:nvSpPr>
          <p:cNvPr id="3076" name="幻灯片图像占位符 5123"/>
          <p:cNvSpPr>
            <a:spLocks noGrp="1" noRot="1"/>
          </p:cNvSpPr>
          <p:nvPr>
            <p:ph type="sldImg"/>
          </p:nvPr>
        </p:nvSpPr>
        <p:spPr>
          <a:xfrm>
            <a:off x="927100" y="685800"/>
            <a:ext cx="5002213" cy="3427413"/>
          </a:xfrm>
          <a:prstGeom prst="rect">
            <a:avLst/>
          </a:prstGeom>
          <a:noFill/>
          <a:ln w="9525">
            <a:noFill/>
            <a:miter/>
          </a:ln>
        </p:spPr>
        <p:txBody>
          <a:bodyPr/>
          <a:p>
            <a:endParaRPr lang="zh-CN" altLang="en-US"/>
          </a:p>
        </p:txBody>
      </p:sp>
      <p:sp>
        <p:nvSpPr>
          <p:cNvPr id="3077" name="文本占位符 5124"/>
          <p:cNvSpPr>
            <a:spLocks noGrp="1" noRot="1"/>
          </p:cNvSpPr>
          <p:nvPr>
            <p:ph type="body" sz="quarter"/>
          </p:nvPr>
        </p:nvSpPr>
        <p:spPr>
          <a:xfrm>
            <a:off x="685800" y="4343400"/>
            <a:ext cx="5486400" cy="4114800"/>
          </a:xfrm>
          <a:prstGeom prst="rect">
            <a:avLst/>
          </a:prstGeom>
          <a:noFill/>
          <a:ln w="9525">
            <a:noFill/>
            <a:miter/>
          </a:ln>
        </p:spPr>
        <p:txBody>
          <a:bodyPr lIns="91613" tIns="45807" rIns="91613" bIns="45807" anchor="ctr"/>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5126" name="页脚占位符 5125"/>
          <p:cNvSpPr>
            <a:spLocks noGrp="1"/>
          </p:cNvSpPr>
          <p:nvPr>
            <p:ph type="ftr" sz="quarter" idx="4"/>
          </p:nvPr>
        </p:nvSpPr>
        <p:spPr>
          <a:xfrm>
            <a:off x="0" y="8683625"/>
            <a:ext cx="2971800" cy="457200"/>
          </a:xfrm>
          <a:prstGeom prst="rect">
            <a:avLst/>
          </a:prstGeom>
          <a:noFill/>
          <a:ln w="9525">
            <a:noFill/>
            <a:miter/>
          </a:ln>
        </p:spPr>
        <p:txBody>
          <a:bodyPr lIns="91613" tIns="45807" rIns="91613" bIns="45807" anchor="b"/>
          <a:p>
            <a:pPr lvl="0" defTabSz="916305" fontAlgn="base"/>
            <a:endParaRPr lang="zh-CN" sz="1200" b="0" strike="noStrike" noProof="1"/>
          </a:p>
        </p:txBody>
      </p:sp>
      <p:sp>
        <p:nvSpPr>
          <p:cNvPr id="5127" name="灯片编号占位符 5126"/>
          <p:cNvSpPr>
            <a:spLocks noGrp="1"/>
          </p:cNvSpPr>
          <p:nvPr>
            <p:ph type="sldNum" sz="quarter" idx="5"/>
          </p:nvPr>
        </p:nvSpPr>
        <p:spPr>
          <a:xfrm>
            <a:off x="3884613" y="8683625"/>
            <a:ext cx="2970213" cy="457200"/>
          </a:xfrm>
          <a:prstGeom prst="rect">
            <a:avLst/>
          </a:prstGeom>
          <a:noFill/>
          <a:ln w="9525">
            <a:noFill/>
            <a:miter/>
          </a:ln>
        </p:spPr>
        <p:txBody>
          <a:bodyPr lIns="91613" tIns="45807" rIns="91613" bIns="45807" anchor="b"/>
          <a:p>
            <a:pPr lvl="0" algn="r" defTabSz="916305" fontAlgn="base"/>
            <a:fld id="{9A0DB2DC-4C9A-4742-B13C-FB6460FD3503}" type="slidenum">
              <a:rPr lang="zh-CN" sz="1200" b="0" strike="noStrike" noProof="1">
                <a:latin typeface="Arial" panose="020B0604020202020204" pitchFamily="34" charset="0"/>
                <a:ea typeface="宋体" pitchFamily="2" charset="-122"/>
                <a:cs typeface="+mn-ea"/>
              </a:rPr>
            </a:fld>
            <a:endParaRPr lang="zh-CN" sz="1200" b="0" strike="noStrike" noProof="1"/>
          </a:p>
        </p:txBody>
      </p:sp>
    </p:spTree>
  </p:cSld>
  <p:clrMap bg1="lt1" tx1="dk1" bg2="lt2" tx2="dk2" accent1="accent1" accent2="accent2" accent3="accent3" accent4="accent4" accent5="accent5" accent6="accent6" hlink="hlink" folHlink="folHlink"/>
  <p:hf sldNum="0" hdr="0" ftr="0" dt="0"/>
  <p:notesStyle>
    <a:lvl1pPr marL="0" lvl="0"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2050" name="标题 2049"/>
          <p:cNvSpPr>
            <a:spLocks noGrp="1"/>
          </p:cNvSpPr>
          <p:nvPr>
            <p:ph type="ctrTitle"/>
          </p:nvPr>
        </p:nvSpPr>
        <p:spPr>
          <a:xfrm>
            <a:off x="627063" y="1655763"/>
            <a:ext cx="7772400" cy="1406525"/>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1"/>
          </p:cNvSpPr>
          <p:nvPr>
            <p:ph type="subTitle" idx="1"/>
          </p:nvPr>
        </p:nvSpPr>
        <p:spPr>
          <a:xfrm>
            <a:off x="641350" y="4648200"/>
            <a:ext cx="7861300" cy="584200"/>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2050" name="标题 2049"/>
          <p:cNvSpPr>
            <a:spLocks noGrp="1"/>
          </p:cNvSpPr>
          <p:nvPr>
            <p:ph type="ctrTitle"/>
          </p:nvPr>
        </p:nvSpPr>
        <p:spPr>
          <a:xfrm>
            <a:off x="627063" y="1655763"/>
            <a:ext cx="7772400" cy="1406525"/>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1"/>
          </p:cNvSpPr>
          <p:nvPr>
            <p:ph type="subTitle" idx="1"/>
          </p:nvPr>
        </p:nvSpPr>
        <p:spPr>
          <a:xfrm>
            <a:off x="641350" y="4648200"/>
            <a:ext cx="7861300" cy="584200"/>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2050" name="标题 2049"/>
          <p:cNvSpPr>
            <a:spLocks noGrp="1"/>
          </p:cNvSpPr>
          <p:nvPr>
            <p:ph type="ctrTitle"/>
          </p:nvPr>
        </p:nvSpPr>
        <p:spPr>
          <a:xfrm>
            <a:off x="627063" y="1655763"/>
            <a:ext cx="7772400" cy="1406525"/>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1"/>
          </p:cNvSpPr>
          <p:nvPr>
            <p:ph type="subTitle" idx="1"/>
          </p:nvPr>
        </p:nvSpPr>
        <p:spPr>
          <a:xfrm>
            <a:off x="641350" y="4648200"/>
            <a:ext cx="7861300" cy="584200"/>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2050" name="标题 2049"/>
          <p:cNvSpPr>
            <a:spLocks noGrp="1"/>
          </p:cNvSpPr>
          <p:nvPr>
            <p:ph type="ctrTitle"/>
          </p:nvPr>
        </p:nvSpPr>
        <p:spPr>
          <a:xfrm>
            <a:off x="627063" y="1655763"/>
            <a:ext cx="7772400" cy="1406525"/>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1"/>
          </p:cNvSpPr>
          <p:nvPr>
            <p:ph type="subTitle" idx="1"/>
          </p:nvPr>
        </p:nvSpPr>
        <p:spPr>
          <a:xfrm>
            <a:off x="641350" y="4648200"/>
            <a:ext cx="7861300" cy="584200"/>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2050" name="标题 2049"/>
          <p:cNvSpPr>
            <a:spLocks noGrp="1"/>
          </p:cNvSpPr>
          <p:nvPr>
            <p:ph type="ctrTitle"/>
          </p:nvPr>
        </p:nvSpPr>
        <p:spPr>
          <a:xfrm>
            <a:off x="627063" y="1655763"/>
            <a:ext cx="7772400" cy="1406525"/>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1"/>
          </p:cNvSpPr>
          <p:nvPr>
            <p:ph type="subTitle" idx="1"/>
          </p:nvPr>
        </p:nvSpPr>
        <p:spPr>
          <a:xfrm>
            <a:off x="641350" y="4648200"/>
            <a:ext cx="7861300" cy="584200"/>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2050" name="标题 2049"/>
          <p:cNvSpPr>
            <a:spLocks noGrp="1"/>
          </p:cNvSpPr>
          <p:nvPr>
            <p:ph type="ctrTitle"/>
          </p:nvPr>
        </p:nvSpPr>
        <p:spPr>
          <a:xfrm>
            <a:off x="627063" y="1655763"/>
            <a:ext cx="7772400" cy="1406525"/>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1"/>
          </p:cNvSpPr>
          <p:nvPr>
            <p:ph type="subTitle" idx="1"/>
          </p:nvPr>
        </p:nvSpPr>
        <p:spPr>
          <a:xfrm>
            <a:off x="641350" y="4648200"/>
            <a:ext cx="7861300" cy="584200"/>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vmlDrawing" Target="../drawings/vmlDrawing1.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1.bin"/><Relationship Id="rId14" Type="http://schemas.openxmlformats.org/officeDocument/2006/relationships/image" Target="../media/image2.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9" Type="http://schemas.openxmlformats.org/officeDocument/2006/relationships/theme" Target="../theme/theme2.xml"/><Relationship Id="rId18" Type="http://schemas.openxmlformats.org/officeDocument/2006/relationships/vmlDrawing" Target="../drawings/vmlDrawing2.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2.bin"/><Relationship Id="rId14" Type="http://schemas.openxmlformats.org/officeDocument/2006/relationships/image" Target="../media/image2.jpeg"/><Relationship Id="rId13" Type="http://schemas.openxmlformats.org/officeDocument/2006/relationships/slideLayout" Target="../slideLayouts/slideLayout26.xml"/><Relationship Id="rId12" Type="http://schemas.openxmlformats.org/officeDocument/2006/relationships/slideLayout" Target="../slideLayouts/slideLayout25.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5.xml"/><Relationship Id="rId8" Type="http://schemas.openxmlformats.org/officeDocument/2006/relationships/slideLayout" Target="../slideLayouts/slideLayout34.xml"/><Relationship Id="rId7" Type="http://schemas.openxmlformats.org/officeDocument/2006/relationships/slideLayout" Target="../slideLayouts/slideLayout33.xml"/><Relationship Id="rId6" Type="http://schemas.openxmlformats.org/officeDocument/2006/relationships/slideLayout" Target="../slideLayouts/slideLayout32.xml"/><Relationship Id="rId5" Type="http://schemas.openxmlformats.org/officeDocument/2006/relationships/slideLayout" Target="../slideLayouts/slideLayout31.xml"/><Relationship Id="rId4" Type="http://schemas.openxmlformats.org/officeDocument/2006/relationships/slideLayout" Target="../slideLayouts/slideLayout30.xml"/><Relationship Id="rId3" Type="http://schemas.openxmlformats.org/officeDocument/2006/relationships/slideLayout" Target="../slideLayouts/slideLayout29.xml"/><Relationship Id="rId2" Type="http://schemas.openxmlformats.org/officeDocument/2006/relationships/slideLayout" Target="../slideLayouts/slideLayout28.xml"/><Relationship Id="rId19" Type="http://schemas.openxmlformats.org/officeDocument/2006/relationships/theme" Target="../theme/theme3.xml"/><Relationship Id="rId18" Type="http://schemas.openxmlformats.org/officeDocument/2006/relationships/vmlDrawing" Target="../drawings/vmlDrawing3.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3.bin"/><Relationship Id="rId14" Type="http://schemas.openxmlformats.org/officeDocument/2006/relationships/image" Target="../media/image2.jpeg"/><Relationship Id="rId13" Type="http://schemas.openxmlformats.org/officeDocument/2006/relationships/slideLayout" Target="../slideLayouts/slideLayout39.xml"/><Relationship Id="rId12" Type="http://schemas.openxmlformats.org/officeDocument/2006/relationships/slideLayout" Target="../slideLayouts/slideLayout38.xml"/><Relationship Id="rId11" Type="http://schemas.openxmlformats.org/officeDocument/2006/relationships/slideLayout" Target="../slideLayouts/slideLayout37.xml"/><Relationship Id="rId10" Type="http://schemas.openxmlformats.org/officeDocument/2006/relationships/slideLayout" Target="../slideLayouts/slideLayout36.xml"/><Relationship Id="rId1"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8.xml"/><Relationship Id="rId8" Type="http://schemas.openxmlformats.org/officeDocument/2006/relationships/slideLayout" Target="../slideLayouts/slideLayout47.xml"/><Relationship Id="rId7" Type="http://schemas.openxmlformats.org/officeDocument/2006/relationships/slideLayout" Target="../slideLayouts/slideLayout46.xml"/><Relationship Id="rId6" Type="http://schemas.openxmlformats.org/officeDocument/2006/relationships/slideLayout" Target="../slideLayouts/slideLayout45.xml"/><Relationship Id="rId5" Type="http://schemas.openxmlformats.org/officeDocument/2006/relationships/slideLayout" Target="../slideLayouts/slideLayout44.xml"/><Relationship Id="rId4" Type="http://schemas.openxmlformats.org/officeDocument/2006/relationships/slideLayout" Target="../slideLayouts/slideLayout43.xml"/><Relationship Id="rId3" Type="http://schemas.openxmlformats.org/officeDocument/2006/relationships/slideLayout" Target="../slideLayouts/slideLayout42.xml"/><Relationship Id="rId2" Type="http://schemas.openxmlformats.org/officeDocument/2006/relationships/slideLayout" Target="../slideLayouts/slideLayout41.xml"/><Relationship Id="rId19" Type="http://schemas.openxmlformats.org/officeDocument/2006/relationships/theme" Target="../theme/theme4.xml"/><Relationship Id="rId18" Type="http://schemas.openxmlformats.org/officeDocument/2006/relationships/vmlDrawing" Target="../drawings/vmlDrawing4.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4.bin"/><Relationship Id="rId14" Type="http://schemas.openxmlformats.org/officeDocument/2006/relationships/image" Target="../media/image2.jpeg"/><Relationship Id="rId13" Type="http://schemas.openxmlformats.org/officeDocument/2006/relationships/slideLayout" Target="../slideLayouts/slideLayout52.xml"/><Relationship Id="rId12" Type="http://schemas.openxmlformats.org/officeDocument/2006/relationships/slideLayout" Target="../slideLayouts/slideLayout51.xml"/><Relationship Id="rId11" Type="http://schemas.openxmlformats.org/officeDocument/2006/relationships/slideLayout" Target="../slideLayouts/slideLayout50.xml"/><Relationship Id="rId10" Type="http://schemas.openxmlformats.org/officeDocument/2006/relationships/slideLayout" Target="../slideLayouts/slideLayout49.xml"/><Relationship Id="rId1" Type="http://schemas.openxmlformats.org/officeDocument/2006/relationships/slideLayout" Target="../slideLayouts/slideLayout40.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61.xml"/><Relationship Id="rId8" Type="http://schemas.openxmlformats.org/officeDocument/2006/relationships/slideLayout" Target="../slideLayouts/slideLayout60.xml"/><Relationship Id="rId7" Type="http://schemas.openxmlformats.org/officeDocument/2006/relationships/slideLayout" Target="../slideLayouts/slideLayout59.xml"/><Relationship Id="rId6" Type="http://schemas.openxmlformats.org/officeDocument/2006/relationships/slideLayout" Target="../slideLayouts/slideLayout58.xml"/><Relationship Id="rId5" Type="http://schemas.openxmlformats.org/officeDocument/2006/relationships/slideLayout" Target="../slideLayouts/slideLayout57.xml"/><Relationship Id="rId4" Type="http://schemas.openxmlformats.org/officeDocument/2006/relationships/slideLayout" Target="../slideLayouts/slideLayout56.xml"/><Relationship Id="rId3" Type="http://schemas.openxmlformats.org/officeDocument/2006/relationships/slideLayout" Target="../slideLayouts/slideLayout55.xml"/><Relationship Id="rId2" Type="http://schemas.openxmlformats.org/officeDocument/2006/relationships/slideLayout" Target="../slideLayouts/slideLayout54.xml"/><Relationship Id="rId19" Type="http://schemas.openxmlformats.org/officeDocument/2006/relationships/theme" Target="../theme/theme5.xml"/><Relationship Id="rId18" Type="http://schemas.openxmlformats.org/officeDocument/2006/relationships/vmlDrawing" Target="../drawings/vmlDrawing5.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5.bin"/><Relationship Id="rId14" Type="http://schemas.openxmlformats.org/officeDocument/2006/relationships/image" Target="../media/image2.jpeg"/><Relationship Id="rId13" Type="http://schemas.openxmlformats.org/officeDocument/2006/relationships/slideLayout" Target="../slideLayouts/slideLayout65.xml"/><Relationship Id="rId12" Type="http://schemas.openxmlformats.org/officeDocument/2006/relationships/slideLayout" Target="../slideLayouts/slideLayout64.xml"/><Relationship Id="rId11" Type="http://schemas.openxmlformats.org/officeDocument/2006/relationships/slideLayout" Target="../slideLayouts/slideLayout63.xml"/><Relationship Id="rId10" Type="http://schemas.openxmlformats.org/officeDocument/2006/relationships/slideLayout" Target="../slideLayouts/slideLayout62.xml"/><Relationship Id="rId1"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74.xml"/><Relationship Id="rId8" Type="http://schemas.openxmlformats.org/officeDocument/2006/relationships/slideLayout" Target="../slideLayouts/slideLayout73.xml"/><Relationship Id="rId7" Type="http://schemas.openxmlformats.org/officeDocument/2006/relationships/slideLayout" Target="../slideLayouts/slideLayout72.xml"/><Relationship Id="rId6" Type="http://schemas.openxmlformats.org/officeDocument/2006/relationships/slideLayout" Target="../slideLayouts/slideLayout71.xml"/><Relationship Id="rId5" Type="http://schemas.openxmlformats.org/officeDocument/2006/relationships/slideLayout" Target="../slideLayouts/slideLayout70.xml"/><Relationship Id="rId4" Type="http://schemas.openxmlformats.org/officeDocument/2006/relationships/slideLayout" Target="../slideLayouts/slideLayout69.xml"/><Relationship Id="rId3" Type="http://schemas.openxmlformats.org/officeDocument/2006/relationships/slideLayout" Target="../slideLayouts/slideLayout68.xml"/><Relationship Id="rId2" Type="http://schemas.openxmlformats.org/officeDocument/2006/relationships/slideLayout" Target="../slideLayouts/slideLayout67.xml"/><Relationship Id="rId19" Type="http://schemas.openxmlformats.org/officeDocument/2006/relationships/theme" Target="../theme/theme6.xml"/><Relationship Id="rId18" Type="http://schemas.openxmlformats.org/officeDocument/2006/relationships/vmlDrawing" Target="../drawings/vmlDrawing6.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6.bin"/><Relationship Id="rId14" Type="http://schemas.openxmlformats.org/officeDocument/2006/relationships/image" Target="../media/image2.jpeg"/><Relationship Id="rId13" Type="http://schemas.openxmlformats.org/officeDocument/2006/relationships/slideLayout" Target="../slideLayouts/slideLayout78.xml"/><Relationship Id="rId12" Type="http://schemas.openxmlformats.org/officeDocument/2006/relationships/slideLayout" Target="../slideLayouts/slideLayout77.xml"/><Relationship Id="rId11" Type="http://schemas.openxmlformats.org/officeDocument/2006/relationships/slideLayout" Target="../slideLayouts/slideLayout76.xml"/><Relationship Id="rId10" Type="http://schemas.openxmlformats.org/officeDocument/2006/relationships/slideLayout" Target="../slideLayouts/slideLayout75.xml"/><Relationship Id="rId1" Type="http://schemas.openxmlformats.org/officeDocument/2006/relationships/slideLayout" Target="../slideLayouts/slideLayout6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3" cy="749300"/>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1"/>
          </p:cNvSpPr>
          <p:nvPr>
            <p:ph type="body" idx="1"/>
          </p:nvPr>
        </p:nvSpPr>
        <p:spPr>
          <a:xfrm>
            <a:off x="381000" y="1803400"/>
            <a:ext cx="8388350" cy="2209800"/>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1"/>
          <p:nvPr/>
        </p:nvSpPr>
        <p:spPr>
          <a:xfrm>
            <a:off x="2312988" y="4505325"/>
            <a:ext cx="1752600" cy="420688"/>
          </a:xfrm>
          <a:prstGeom prst="rect">
            <a:avLst/>
          </a:prstGeom>
          <a:noFill/>
          <a:ln w="9525">
            <a:noFill/>
            <a:miter/>
          </a:ln>
        </p:spPr>
        <p:txBody>
          <a:bodyPr anchor="t">
            <a:spAutoFit/>
          </a:bodyPr>
          <a:p>
            <a:pPr lvl="2" indent="0" algn="l">
              <a:lnSpc>
                <a:spcPct val="120000"/>
              </a:lnSpc>
              <a:spcBef>
                <a:spcPct val="50000"/>
              </a:spcBef>
              <a:buClr>
                <a:schemeClr val="tx2"/>
              </a:buClr>
              <a:buSzPct val="95000"/>
              <a:buFont typeface="Wingdings" panose="05000000000000000000" pitchFamily="2" charset="2"/>
              <a:buNone/>
            </a:pPr>
            <a:endParaRPr sz="1800" b="0">
              <a:solidFill>
                <a:srgbClr val="4138FA"/>
              </a:solidFill>
              <a:latin typeface="Arial" panose="020B0604020202020204" pitchFamily="34" charset="0"/>
              <a:ea typeface="宋体" pitchFamily="2" charset="-122"/>
            </a:endParaRPr>
          </a:p>
        </p:txBody>
      </p:sp>
      <p:graphicFrame>
        <p:nvGraphicFramePr>
          <p:cNvPr id="1029" name="对象 1028"/>
          <p:cNvGraphicFramePr>
            <a:graphicFrameLocks noChangeAspect="1"/>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7" name="" r:id="rId15" imgW="838200" imgH="647700" progId="Paint.Picture">
                  <p:embed/>
                </p:oleObj>
              </mc:Choice>
              <mc:Fallback>
                <p:oleObj name="" r:id="rId15" imgW="838200" imgH="647700" progId="Paint.Picture">
                  <p:embed/>
                  <p:pic>
                    <p:nvPicPr>
                      <p:cNvPr id="0" name="图片 3076"/>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3" cy="749300"/>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1"/>
          </p:cNvSpPr>
          <p:nvPr>
            <p:ph type="body" idx="1"/>
          </p:nvPr>
        </p:nvSpPr>
        <p:spPr>
          <a:xfrm>
            <a:off x="381000" y="1803400"/>
            <a:ext cx="8388350" cy="2209800"/>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1"/>
          <p:nvPr/>
        </p:nvSpPr>
        <p:spPr>
          <a:xfrm>
            <a:off x="2312988" y="4505325"/>
            <a:ext cx="1752600" cy="420688"/>
          </a:xfrm>
          <a:prstGeom prst="rect">
            <a:avLst/>
          </a:prstGeom>
          <a:noFill/>
          <a:ln w="9525">
            <a:noFill/>
            <a:miter/>
          </a:ln>
        </p:spPr>
        <p:txBody>
          <a:bodyPr anchor="t">
            <a:spAutoFit/>
          </a:bodyPr>
          <a:p>
            <a:pPr lvl="2" indent="0" algn="l">
              <a:lnSpc>
                <a:spcPct val="120000"/>
              </a:lnSpc>
              <a:spcBef>
                <a:spcPct val="50000"/>
              </a:spcBef>
              <a:buClr>
                <a:schemeClr val="tx2"/>
              </a:buClr>
              <a:buSzPct val="95000"/>
              <a:buFont typeface="Wingdings" panose="05000000000000000000" pitchFamily="2" charset="2"/>
              <a:buNone/>
            </a:pPr>
            <a:endParaRPr sz="1800" b="0">
              <a:solidFill>
                <a:srgbClr val="4138FA"/>
              </a:solidFill>
              <a:latin typeface="Arial" panose="020B0604020202020204" pitchFamily="34" charset="0"/>
              <a:ea typeface="宋体" pitchFamily="2" charset="-122"/>
            </a:endParaRPr>
          </a:p>
        </p:txBody>
      </p:sp>
      <p:graphicFrame>
        <p:nvGraphicFramePr>
          <p:cNvPr id="1029" name="对象 1028"/>
          <p:cNvGraphicFramePr>
            <a:graphicFrameLocks noChangeAspect="1"/>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7" name="" r:id="rId15" imgW="838200" imgH="647700" progId="Paint.Picture">
                  <p:embed/>
                </p:oleObj>
              </mc:Choice>
              <mc:Fallback>
                <p:oleObj name="" r:id="rId15" imgW="838200" imgH="647700" progId="Paint.Picture">
                  <p:embed/>
                  <p:pic>
                    <p:nvPicPr>
                      <p:cNvPr id="0" name="图片 3076"/>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3" cy="749300"/>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1"/>
          </p:cNvSpPr>
          <p:nvPr>
            <p:ph type="body" idx="1"/>
          </p:nvPr>
        </p:nvSpPr>
        <p:spPr>
          <a:xfrm>
            <a:off x="381000" y="1803400"/>
            <a:ext cx="8388350" cy="2209800"/>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1"/>
          <p:nvPr/>
        </p:nvSpPr>
        <p:spPr>
          <a:xfrm>
            <a:off x="2312988" y="4505325"/>
            <a:ext cx="1752600" cy="420688"/>
          </a:xfrm>
          <a:prstGeom prst="rect">
            <a:avLst/>
          </a:prstGeom>
          <a:noFill/>
          <a:ln w="9525">
            <a:noFill/>
            <a:miter/>
          </a:ln>
        </p:spPr>
        <p:txBody>
          <a:bodyPr anchor="t">
            <a:spAutoFit/>
          </a:bodyPr>
          <a:p>
            <a:pPr lvl="2" indent="0" algn="l">
              <a:lnSpc>
                <a:spcPct val="120000"/>
              </a:lnSpc>
              <a:spcBef>
                <a:spcPct val="50000"/>
              </a:spcBef>
              <a:buClr>
                <a:schemeClr val="tx2"/>
              </a:buClr>
              <a:buSzPct val="95000"/>
              <a:buFont typeface="Wingdings" panose="05000000000000000000" pitchFamily="2" charset="2"/>
              <a:buNone/>
            </a:pPr>
            <a:endParaRPr sz="1800" b="0">
              <a:solidFill>
                <a:srgbClr val="4138FA"/>
              </a:solidFill>
              <a:latin typeface="Arial" panose="020B0604020202020204" pitchFamily="34" charset="0"/>
              <a:ea typeface="宋体" pitchFamily="2" charset="-122"/>
            </a:endParaRPr>
          </a:p>
        </p:txBody>
      </p:sp>
      <p:graphicFrame>
        <p:nvGraphicFramePr>
          <p:cNvPr id="1029" name="对象 1028"/>
          <p:cNvGraphicFramePr>
            <a:graphicFrameLocks noChangeAspect="1"/>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7" name="" r:id="rId15" imgW="838200" imgH="647700" progId="Paint.Picture">
                  <p:embed/>
                </p:oleObj>
              </mc:Choice>
              <mc:Fallback>
                <p:oleObj name="" r:id="rId15" imgW="838200" imgH="647700" progId="Paint.Picture">
                  <p:embed/>
                  <p:pic>
                    <p:nvPicPr>
                      <p:cNvPr id="0" name="图片 3076"/>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3" cy="749300"/>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1"/>
          </p:cNvSpPr>
          <p:nvPr>
            <p:ph type="body" idx="1"/>
          </p:nvPr>
        </p:nvSpPr>
        <p:spPr>
          <a:xfrm>
            <a:off x="381000" y="1803400"/>
            <a:ext cx="8388350" cy="2209800"/>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1"/>
          <p:nvPr/>
        </p:nvSpPr>
        <p:spPr>
          <a:xfrm>
            <a:off x="2312988" y="4505325"/>
            <a:ext cx="1752600" cy="420688"/>
          </a:xfrm>
          <a:prstGeom prst="rect">
            <a:avLst/>
          </a:prstGeom>
          <a:noFill/>
          <a:ln w="9525">
            <a:noFill/>
            <a:miter/>
          </a:ln>
        </p:spPr>
        <p:txBody>
          <a:bodyPr anchor="t">
            <a:spAutoFit/>
          </a:bodyPr>
          <a:p>
            <a:pPr lvl="2" indent="0" algn="l">
              <a:lnSpc>
                <a:spcPct val="120000"/>
              </a:lnSpc>
              <a:spcBef>
                <a:spcPct val="50000"/>
              </a:spcBef>
              <a:buClr>
                <a:schemeClr val="tx2"/>
              </a:buClr>
              <a:buSzPct val="95000"/>
              <a:buFont typeface="Wingdings" panose="05000000000000000000" pitchFamily="2" charset="2"/>
              <a:buNone/>
            </a:pPr>
            <a:endParaRPr sz="1800" b="0">
              <a:solidFill>
                <a:srgbClr val="4138FA"/>
              </a:solidFill>
              <a:latin typeface="Arial" panose="020B0604020202020204" pitchFamily="34" charset="0"/>
              <a:ea typeface="宋体" pitchFamily="2" charset="-122"/>
            </a:endParaRPr>
          </a:p>
        </p:txBody>
      </p:sp>
      <p:graphicFrame>
        <p:nvGraphicFramePr>
          <p:cNvPr id="1029" name="对象 1028"/>
          <p:cNvGraphicFramePr>
            <a:graphicFrameLocks noChangeAspect="1"/>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7" name="" r:id="rId15" imgW="838200" imgH="647700" progId="Paint.Picture">
                  <p:embed/>
                </p:oleObj>
              </mc:Choice>
              <mc:Fallback>
                <p:oleObj name="" r:id="rId15" imgW="838200" imgH="647700" progId="Paint.Picture">
                  <p:embed/>
                  <p:pic>
                    <p:nvPicPr>
                      <p:cNvPr id="0" name="图片 3076"/>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3" cy="749300"/>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1"/>
          </p:cNvSpPr>
          <p:nvPr>
            <p:ph type="body" idx="1"/>
          </p:nvPr>
        </p:nvSpPr>
        <p:spPr>
          <a:xfrm>
            <a:off x="381000" y="1803400"/>
            <a:ext cx="8388350" cy="2209800"/>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1"/>
          <p:nvPr/>
        </p:nvSpPr>
        <p:spPr>
          <a:xfrm>
            <a:off x="2312988" y="4505325"/>
            <a:ext cx="1752600" cy="420688"/>
          </a:xfrm>
          <a:prstGeom prst="rect">
            <a:avLst/>
          </a:prstGeom>
          <a:noFill/>
          <a:ln w="9525">
            <a:noFill/>
            <a:miter/>
          </a:ln>
        </p:spPr>
        <p:txBody>
          <a:bodyPr anchor="t">
            <a:spAutoFit/>
          </a:bodyPr>
          <a:p>
            <a:pPr lvl="2" indent="0" algn="l">
              <a:lnSpc>
                <a:spcPct val="120000"/>
              </a:lnSpc>
              <a:spcBef>
                <a:spcPct val="50000"/>
              </a:spcBef>
              <a:buClr>
                <a:schemeClr val="tx2"/>
              </a:buClr>
              <a:buSzPct val="95000"/>
              <a:buFont typeface="Wingdings" panose="05000000000000000000" pitchFamily="2" charset="2"/>
              <a:buNone/>
            </a:pPr>
            <a:endParaRPr sz="1800" b="0">
              <a:solidFill>
                <a:srgbClr val="4138FA"/>
              </a:solidFill>
              <a:latin typeface="Arial" panose="020B0604020202020204" pitchFamily="34" charset="0"/>
              <a:ea typeface="宋体" pitchFamily="2" charset="-122"/>
            </a:endParaRPr>
          </a:p>
        </p:txBody>
      </p:sp>
      <p:graphicFrame>
        <p:nvGraphicFramePr>
          <p:cNvPr id="1029" name="对象 1028"/>
          <p:cNvGraphicFramePr>
            <a:graphicFrameLocks noChangeAspect="1"/>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7" name="" r:id="rId15" imgW="838200" imgH="647700" progId="Paint.Picture">
                  <p:embed/>
                </p:oleObj>
              </mc:Choice>
              <mc:Fallback>
                <p:oleObj name="" r:id="rId15" imgW="838200" imgH="647700" progId="Paint.Picture">
                  <p:embed/>
                  <p:pic>
                    <p:nvPicPr>
                      <p:cNvPr id="0" name="图片 3076"/>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3" cy="749300"/>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1"/>
          </p:cNvSpPr>
          <p:nvPr>
            <p:ph type="body" idx="1"/>
          </p:nvPr>
        </p:nvSpPr>
        <p:spPr>
          <a:xfrm>
            <a:off x="381000" y="1803400"/>
            <a:ext cx="8388350" cy="2209800"/>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1"/>
          <p:nvPr/>
        </p:nvSpPr>
        <p:spPr>
          <a:xfrm>
            <a:off x="2312988" y="4505325"/>
            <a:ext cx="1752600" cy="420688"/>
          </a:xfrm>
          <a:prstGeom prst="rect">
            <a:avLst/>
          </a:prstGeom>
          <a:noFill/>
          <a:ln w="9525">
            <a:noFill/>
            <a:miter/>
          </a:ln>
        </p:spPr>
        <p:txBody>
          <a:bodyPr anchor="t">
            <a:spAutoFit/>
          </a:bodyPr>
          <a:p>
            <a:pPr lvl="2" indent="0" algn="l">
              <a:lnSpc>
                <a:spcPct val="120000"/>
              </a:lnSpc>
              <a:spcBef>
                <a:spcPct val="50000"/>
              </a:spcBef>
              <a:buClr>
                <a:schemeClr val="tx2"/>
              </a:buClr>
              <a:buSzPct val="95000"/>
              <a:buFont typeface="Wingdings" panose="05000000000000000000" pitchFamily="2" charset="2"/>
              <a:buNone/>
            </a:pPr>
            <a:endParaRPr sz="1800" b="0">
              <a:solidFill>
                <a:srgbClr val="4138FA"/>
              </a:solidFill>
              <a:latin typeface="Arial" panose="020B0604020202020204" pitchFamily="34" charset="0"/>
              <a:ea typeface="宋体" pitchFamily="2" charset="-122"/>
            </a:endParaRPr>
          </a:p>
        </p:txBody>
      </p:sp>
      <p:graphicFrame>
        <p:nvGraphicFramePr>
          <p:cNvPr id="1029" name="对象 1028"/>
          <p:cNvGraphicFramePr>
            <a:graphicFrameLocks noChangeAspect="1"/>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7" name="" r:id="rId15" imgW="838200" imgH="647700" progId="Paint.Picture">
                  <p:embed/>
                </p:oleObj>
              </mc:Choice>
              <mc:Fallback>
                <p:oleObj name="" r:id="rId15" imgW="838200" imgH="647700" progId="Paint.Picture">
                  <p:embed/>
                  <p:pic>
                    <p:nvPicPr>
                      <p:cNvPr id="0" name="图片 3076"/>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vmlDrawing" Target="../drawings/vmlDrawing7.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7.bin"/><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0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0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0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5" Type="http://schemas.openxmlformats.org/officeDocument/2006/relationships/vmlDrawing" Target="../drawings/vmlDrawing18.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18.bin"/><Relationship Id="rId1" Type="http://schemas.openxmlformats.org/officeDocument/2006/relationships/image" Target="../media/image4.png"/></Relationships>
</file>

<file path=ppt/slides/_rels/slide1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5" Type="http://schemas.openxmlformats.org/officeDocument/2006/relationships/vmlDrawing" Target="../drawings/vmlDrawing10.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10.bin"/><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oleObject" Target="../embeddings/oleObject8.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5" Type="http://schemas.openxmlformats.org/officeDocument/2006/relationships/vmlDrawing" Target="../drawings/vmlDrawing11.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11.bin"/><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12.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5" Type="http://schemas.openxmlformats.org/officeDocument/2006/relationships/vmlDrawing" Target="../drawings/vmlDrawing9.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9.bin"/><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4" Type="http://schemas.openxmlformats.org/officeDocument/2006/relationships/vmlDrawing" Target="../drawings/vmlDrawing13.v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oleObject" Target="../embeddings/oleObject13.bin"/></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4.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image" Target="../media/image4.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64.xml"/><Relationship Id="rId1" Type="http://schemas.openxmlformats.org/officeDocument/2006/relationships/image" Target="../media/image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5" Type="http://schemas.openxmlformats.org/officeDocument/2006/relationships/vmlDrawing" Target="../drawings/vmlDrawing14.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14.bin"/><Relationship Id="rId1" Type="http://schemas.openxmlformats.org/officeDocument/2006/relationships/image" Target="../media/image4.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5" Type="http://schemas.openxmlformats.org/officeDocument/2006/relationships/vmlDrawing" Target="../drawings/vmlDrawing15.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15.bin"/><Relationship Id="rId1" Type="http://schemas.openxmlformats.org/officeDocument/2006/relationships/image" Target="../media/image4.png"/></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8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8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8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86.xml.rels><?xml version="1.0" encoding="UTF-8" standalone="yes"?>
<Relationships xmlns="http://schemas.openxmlformats.org/package/2006/relationships"><Relationship Id="rId6" Type="http://schemas.openxmlformats.org/officeDocument/2006/relationships/slideLayout" Target="../slideLayouts/slideLayout67.xml"/><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5" Type="http://schemas.openxmlformats.org/officeDocument/2006/relationships/vmlDrawing" Target="../drawings/vmlDrawing16.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16.bin"/><Relationship Id="rId1" Type="http://schemas.openxmlformats.org/officeDocument/2006/relationships/image" Target="../media/image4.png"/></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94.xml.rels><?xml version="1.0" encoding="UTF-8" standalone="yes"?>
<Relationships xmlns="http://schemas.openxmlformats.org/package/2006/relationships"><Relationship Id="rId5" Type="http://schemas.openxmlformats.org/officeDocument/2006/relationships/vmlDrawing" Target="../drawings/vmlDrawing17.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17.bin"/><Relationship Id="rId1" Type="http://schemas.openxmlformats.org/officeDocument/2006/relationships/image" Target="../media/image4.png"/></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矩形 6145"/>
          <p:cNvSpPr/>
          <p:nvPr/>
        </p:nvSpPr>
        <p:spPr>
          <a:xfrm>
            <a:off x="992188" y="1562100"/>
            <a:ext cx="7129463" cy="221138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en-US" altLang="zh-CN" sz="2800" b="1" strike="noStrike" noProof="1">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400" b="1" strike="noStrike" noProof="1">
                <a:solidFill>
                  <a:srgbClr val="990000"/>
                </a:solidFill>
                <a:latin typeface="Times New Roman" panose="02020603050405020304" pitchFamily="2" charset="0"/>
                <a:ea typeface="宋体" pitchFamily="2" charset="-122"/>
                <a:cs typeface="+mn-ea"/>
              </a:rPr>
              <a:t>第</a:t>
            </a:r>
            <a:r>
              <a:rPr lang="en-US" altLang="zh-CN" sz="4400" b="1" strike="noStrike" noProof="1">
                <a:solidFill>
                  <a:srgbClr val="990000"/>
                </a:solidFill>
                <a:latin typeface="Times New Roman" panose="02020603050405020304" pitchFamily="2" charset="0"/>
                <a:ea typeface="宋体" pitchFamily="2" charset="-122"/>
                <a:cs typeface="+mn-ea"/>
              </a:rPr>
              <a:t>8</a:t>
            </a:r>
            <a:r>
              <a:rPr lang="zh-CN" altLang="en-US" sz="4400" b="1" strike="noStrike" noProof="1">
                <a:solidFill>
                  <a:srgbClr val="990000"/>
                </a:solidFill>
                <a:latin typeface="Times New Roman" panose="02020603050405020304" pitchFamily="2" charset="0"/>
                <a:ea typeface="宋体" pitchFamily="2" charset="-122"/>
                <a:cs typeface="+mn-ea"/>
              </a:rPr>
              <a:t>章</a:t>
            </a:r>
            <a:r>
              <a:rPr lang="zh-CN" altLang="en-US" sz="4400" b="1" strike="noStrike" noProof="1">
                <a:solidFill>
                  <a:srgbClr val="990000"/>
                </a:solidFill>
                <a:latin typeface="Arial" panose="020B0604020202020204" pitchFamily="34" charset="0"/>
                <a:ea typeface="宋体" pitchFamily="2" charset="-122"/>
                <a:cs typeface="+mn-ea"/>
              </a:rPr>
              <a:t>  文件系统</a:t>
            </a:r>
            <a:endParaRPr lang="zh-CN" altLang="en-US" sz="4400" b="1" strike="noStrike" noProof="1">
              <a:solidFill>
                <a:srgbClr val="990000"/>
              </a:solidFill>
              <a:ea typeface="宋体" pitchFamily="2" charset="-122"/>
            </a:endParaRPr>
          </a:p>
          <a:p>
            <a:pPr marL="533400" lvl="0" indent="-533400" algn="ctr" fontAlgn="base">
              <a:lnSpc>
                <a:spcPct val="120000"/>
              </a:lnSpc>
              <a:spcBef>
                <a:spcPct val="0"/>
              </a:spcBef>
              <a:buFont typeface="Wingdings" panose="05000000000000000000" pitchFamily="2" charset="2"/>
              <a:buNone/>
            </a:pPr>
            <a:endParaRPr lang="zh-CN" altLang="en-US" sz="4400" b="1" strike="noStrike" noProof="1">
              <a:solidFill>
                <a:srgbClr val="CC0000"/>
              </a:solidFill>
              <a:ea typeface="宋体" pitchFamily="2" charset="-122"/>
            </a:endParaRPr>
          </a:p>
        </p:txBody>
      </p:sp>
      <p:graphicFrame>
        <p:nvGraphicFramePr>
          <p:cNvPr id="4098" name="内容占位符 6146"/>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8" name="" r:id="rId2" imgW="838200" imgH="647700" progId="Paint.Picture">
                  <p:embed/>
                </p:oleObj>
              </mc:Choice>
              <mc:Fallback>
                <p:oleObj name="" r:id="rId2" imgW="838200" imgH="647700" progId="Paint.Picture">
                  <p:embed/>
                  <p:pic>
                    <p:nvPicPr>
                      <p:cNvPr id="0" name="图片 3077"/>
                      <p:cNvPicPr/>
                      <p:nvPr/>
                    </p:nvPicPr>
                    <p:blipFill>
                      <a:blip r:embed="rId3"/>
                      <a:stretch>
                        <a:fillRect/>
                      </a:stretch>
                    </p:blipFill>
                    <p:spPr>
                      <a:xfrm>
                        <a:off x="0" y="0"/>
                        <a:ext cx="838200" cy="517525"/>
                      </a:xfrm>
                      <a:prstGeom prst="rect">
                        <a:avLst/>
                      </a:prstGeom>
                      <a:noFill/>
                      <a:ln w="38100"/>
                    </p:spPr>
                  </p:pic>
                </p:oleObj>
              </mc:Fallback>
            </mc:AlternateContent>
          </a:graphicData>
        </a:graphic>
      </p:graphicFrame>
      <p:sp>
        <p:nvSpPr>
          <p:cNvPr id="6148" name="矩形 614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文件系统</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46">
                                            <p:txEl>
                                              <p:charRg st="1" end="11"/>
                                            </p:txEl>
                                          </p:spTgt>
                                        </p:tgtEl>
                                        <p:attrNameLst>
                                          <p:attrName>style.visibility</p:attrName>
                                        </p:attrNameLst>
                                      </p:cBhvr>
                                      <p:to>
                                        <p:strVal val="visible"/>
                                      </p:to>
                                    </p:set>
                                    <p:anim calcmode="lin" valueType="num">
                                      <p:cBhvr additive="base">
                                        <p:cTn id="7" dur="1000" fill="hold"/>
                                        <p:tgtEl>
                                          <p:spTgt spid="6146">
                                            <p:txEl>
                                              <p:charRg st="1" end="1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6146">
                                            <p:txEl>
                                              <p:charRg st="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标题 10241"/>
          <p:cNvSpPr>
            <a:spLocks noGrp="1"/>
          </p:cNvSpPr>
          <p:nvPr>
            <p:ph type="title"/>
          </p:nvPr>
        </p:nvSpPr>
        <p:spPr>
          <a:xfrm>
            <a:off x="363538" y="520066"/>
            <a:ext cx="8393113" cy="730885"/>
          </a:xfrm>
        </p:spPr>
        <p:txBody>
          <a:bodyPr anchor="b">
            <a:spAutoFit/>
          </a:bodyPr>
          <a:p>
            <a:pPr marL="533400" lvl="0" indent="-533400">
              <a:lnSpc>
                <a:spcPct val="130000"/>
              </a:lnSpc>
              <a:spcBef>
                <a:spcPct val="30000"/>
              </a:spcBef>
              <a:buClr>
                <a:schemeClr val="tx2"/>
              </a:buClr>
              <a:buSzPct val="95000"/>
              <a:buFont typeface="Wingdings" panose="05000000000000000000" pitchFamily="2" charset="2"/>
              <a:buChar char="•"/>
            </a:pPr>
            <a:r>
              <a:rPr lang="en-US" altLang="zh-CN" sz="3200">
                <a:solidFill>
                  <a:srgbClr val="990000"/>
                </a:solidFill>
                <a:latin typeface="Arial" panose="020B0604020202020204" pitchFamily="34" charset="0"/>
                <a:ea typeface="宋体" pitchFamily="2" charset="-122"/>
              </a:rPr>
              <a:t>3</a:t>
            </a:r>
            <a:r>
              <a:rPr lang="zh-CN" altLang="en-US" sz="3200">
                <a:solidFill>
                  <a:srgbClr val="990000"/>
                </a:solidFill>
                <a:latin typeface="Arial" panose="020B0604020202020204" pitchFamily="34" charset="0"/>
                <a:ea typeface="宋体" pitchFamily="2" charset="-122"/>
              </a:rPr>
              <a:t>. 一个通用文件系统的要求</a:t>
            </a:r>
            <a:endParaRPr lang="zh-CN" altLang="en-US" sz="3200">
              <a:solidFill>
                <a:srgbClr val="990000"/>
              </a:solidFill>
              <a:latin typeface="Arial" panose="020B0604020202020204" pitchFamily="34" charset="0"/>
              <a:ea typeface="宋体" pitchFamily="2" charset="-122"/>
            </a:endParaRPr>
          </a:p>
        </p:txBody>
      </p:sp>
      <p:sp>
        <p:nvSpPr>
          <p:cNvPr id="10243" name="内容占位符 10242"/>
          <p:cNvSpPr>
            <a:spLocks noGrp="1"/>
          </p:cNvSpPr>
          <p:nvPr>
            <p:ph idx="1"/>
          </p:nvPr>
        </p:nvSpPr>
        <p:spPr>
          <a:xfrm>
            <a:off x="298450" y="1296988"/>
            <a:ext cx="8429625" cy="5132388"/>
          </a:xfrm>
        </p:spPr>
        <p:txBody>
          <a:bodyPr wrap="square" anchor="t">
            <a:spAutoFit/>
          </a:bodyPr>
          <a:p>
            <a:pPr marL="381000" indent="-381000" fontAlgn="base">
              <a:lnSpc>
                <a:spcPct val="110000"/>
              </a:lnSpc>
              <a:spcBef>
                <a:spcPct val="10000"/>
              </a:spcBef>
            </a:pPr>
            <a:r>
              <a:rPr lang="zh-CN" altLang="zh-CN" sz="2400" strike="noStrike" noProof="1" dirty="0">
                <a:solidFill>
                  <a:schemeClr val="tx1"/>
                </a:solidFill>
                <a:effectLst/>
                <a:latin typeface="Times New Roman" panose="02020603050405020304" pitchFamily="2" charset="0"/>
              </a:rPr>
              <a:t>允许用符号名访问文件</a:t>
            </a:r>
            <a:r>
              <a:rPr lang="zh-CN" altLang="en-US" sz="2400" strike="noStrike" noProof="1" dirty="0">
                <a:solidFill>
                  <a:schemeClr val="tx1"/>
                </a:solidFill>
                <a:effectLst/>
                <a:latin typeface="Times New Roman" panose="02020603050405020304" pitchFamily="2" charset="0"/>
              </a:rPr>
              <a:t>;</a:t>
            </a:r>
            <a:endParaRPr lang="zh-CN" altLang="en-US" sz="2400" strike="noStrike" noProof="1" dirty="0">
              <a:solidFill>
                <a:schemeClr val="tx1"/>
              </a:solidFill>
              <a:effectLst/>
              <a:latin typeface="Times New Roman" panose="02020603050405020304" pitchFamily="2" charset="0"/>
            </a:endParaRPr>
          </a:p>
          <a:p>
            <a:pPr marL="381000" indent="-381000" fontAlgn="base">
              <a:lnSpc>
                <a:spcPct val="110000"/>
              </a:lnSpc>
              <a:spcBef>
                <a:spcPct val="10000"/>
              </a:spcBef>
            </a:pPr>
            <a:r>
              <a:rPr lang="zh-CN" altLang="zh-CN" sz="2400" strike="noStrike" noProof="1" dirty="0">
                <a:solidFill>
                  <a:schemeClr val="tx1"/>
                </a:solidFill>
                <a:effectLst/>
                <a:latin typeface="Times New Roman" panose="02020603050405020304" pitchFamily="2" charset="0"/>
              </a:rPr>
              <a:t>用户应能以最适合于各自的应用方式构造各自的文件；</a:t>
            </a:r>
            <a:endParaRPr lang="zh-CN" altLang="zh-CN" sz="2400" strike="noStrike" noProof="1" dirty="0">
              <a:solidFill>
                <a:schemeClr val="tx1"/>
              </a:solidFill>
              <a:effectLst/>
              <a:latin typeface="Times New Roman" panose="02020603050405020304" pitchFamily="2" charset="0"/>
            </a:endParaRPr>
          </a:p>
          <a:p>
            <a:pPr marL="381000" indent="-381000" fontAlgn="base">
              <a:lnSpc>
                <a:spcPct val="110000"/>
              </a:lnSpc>
              <a:spcBef>
                <a:spcPct val="10000"/>
              </a:spcBef>
            </a:pPr>
            <a:r>
              <a:rPr lang="zh-CN" altLang="zh-CN" sz="2400" strike="noStrike" noProof="1" dirty="0">
                <a:solidFill>
                  <a:schemeClr val="tx1"/>
                </a:solidFill>
                <a:effectLst/>
                <a:latin typeface="Times New Roman" panose="02020603050405020304" pitchFamily="2" charset="0"/>
              </a:rPr>
              <a:t>每个用户可以执行基本的文件操作命令，如创建、删除、读写文件等命令</a:t>
            </a:r>
            <a:r>
              <a:rPr lang="zh-CN" altLang="en-US" sz="2400" strike="noStrike" noProof="1" dirty="0">
                <a:solidFill>
                  <a:schemeClr val="tx1"/>
                </a:solidFill>
                <a:effectLst/>
                <a:latin typeface="Times New Roman" panose="02020603050405020304" pitchFamily="2" charset="0"/>
              </a:rPr>
              <a:t>;</a:t>
            </a:r>
            <a:endParaRPr lang="zh-CN" altLang="en-US" sz="2400" strike="noStrike" noProof="1" dirty="0">
              <a:solidFill>
                <a:schemeClr val="tx1"/>
              </a:solidFill>
              <a:effectLst/>
              <a:latin typeface="Times New Roman" panose="02020603050405020304" pitchFamily="2" charset="0"/>
            </a:endParaRPr>
          </a:p>
          <a:p>
            <a:pPr marL="381000" indent="-381000" fontAlgn="base">
              <a:lnSpc>
                <a:spcPct val="110000"/>
              </a:lnSpc>
              <a:spcBef>
                <a:spcPct val="10000"/>
              </a:spcBef>
            </a:pPr>
            <a:r>
              <a:rPr lang="zh-CN" altLang="zh-CN" sz="2400" strike="noStrike" noProof="1" dirty="0">
                <a:solidFill>
                  <a:schemeClr val="tx1"/>
                </a:solidFill>
                <a:effectLst/>
                <a:latin typeface="Times New Roman" panose="02020603050405020304" pitchFamily="2" charset="0"/>
              </a:rPr>
              <a:t>实现辅助空间的自动管理，使文件在辅助存储器中的分配位置与它的用户无关</a:t>
            </a:r>
            <a:r>
              <a:rPr lang="zh-CN" altLang="en-US" sz="2400" strike="noStrike" noProof="1" dirty="0">
                <a:solidFill>
                  <a:schemeClr val="tx1"/>
                </a:solidFill>
                <a:effectLst/>
                <a:latin typeface="Times New Roman" panose="02020603050405020304" pitchFamily="2" charset="0"/>
              </a:rPr>
              <a:t>;</a:t>
            </a:r>
            <a:endParaRPr lang="zh-CN" altLang="en-US" sz="2400" strike="noStrike" noProof="1" dirty="0">
              <a:solidFill>
                <a:schemeClr val="tx1"/>
              </a:solidFill>
              <a:effectLst/>
              <a:latin typeface="Times New Roman" panose="02020603050405020304" pitchFamily="2" charset="0"/>
            </a:endParaRPr>
          </a:p>
          <a:p>
            <a:pPr marL="381000" indent="-381000" fontAlgn="base">
              <a:lnSpc>
                <a:spcPct val="110000"/>
              </a:lnSpc>
              <a:spcBef>
                <a:spcPct val="10000"/>
              </a:spcBef>
            </a:pPr>
            <a:r>
              <a:rPr lang="zh-CN" altLang="zh-CN" sz="2400" strike="noStrike" noProof="1" dirty="0">
                <a:solidFill>
                  <a:schemeClr val="tx1"/>
                </a:solidFill>
                <a:effectLst/>
                <a:latin typeface="Times New Roman" panose="02020603050405020304" pitchFamily="2" charset="0"/>
                <a:sym typeface="Symbol" pitchFamily="2" charset="2"/>
              </a:rPr>
              <a:t>用户能在慎密的控制状态下，互相合作共享彼此的文件。共享文件的机制应提供各种类型的、受控的访问，例如读、写、执行或它们的组合</a:t>
            </a:r>
            <a:r>
              <a:rPr lang="zh-CN" altLang="en-US" sz="2400" strike="noStrike" noProof="1" dirty="0">
                <a:solidFill>
                  <a:schemeClr val="tx1"/>
                </a:solidFill>
                <a:effectLst/>
                <a:latin typeface="Times New Roman" panose="02020603050405020304" pitchFamily="2" charset="0"/>
                <a:sym typeface="Symbol" pitchFamily="2" charset="2"/>
              </a:rPr>
              <a:t>;</a:t>
            </a:r>
            <a:endParaRPr lang="zh-CN" altLang="en-US" sz="2400" strike="noStrike" noProof="1" dirty="0">
              <a:solidFill>
                <a:schemeClr val="tx1"/>
              </a:solidFill>
              <a:effectLst/>
              <a:latin typeface="Times New Roman" panose="02020603050405020304" pitchFamily="2" charset="0"/>
              <a:sym typeface="Symbol" pitchFamily="2" charset="2"/>
            </a:endParaRPr>
          </a:p>
          <a:p>
            <a:pPr marL="381000" indent="-381000" fontAlgn="base">
              <a:lnSpc>
                <a:spcPct val="110000"/>
              </a:lnSpc>
              <a:spcBef>
                <a:spcPct val="10000"/>
              </a:spcBef>
            </a:pPr>
            <a:r>
              <a:rPr lang="zh-CN" altLang="zh-CN" sz="2400" strike="noStrike" noProof="1" dirty="0">
                <a:solidFill>
                  <a:schemeClr val="tx1"/>
                </a:solidFill>
                <a:effectLst/>
                <a:latin typeface="Times New Roman" panose="02020603050405020304" pitchFamily="2" charset="0"/>
                <a:sym typeface="Symbol" pitchFamily="2" charset="2"/>
              </a:rPr>
              <a:t>必须提供后备与恢复能力以防止有意或无意的毁损信息；</a:t>
            </a:r>
            <a:endParaRPr lang="zh-CN" altLang="zh-CN" sz="2400" strike="noStrike" noProof="1" dirty="0">
              <a:solidFill>
                <a:schemeClr val="tx1"/>
              </a:solidFill>
              <a:effectLst/>
              <a:latin typeface="Times New Roman" panose="02020603050405020304" pitchFamily="2" charset="0"/>
              <a:sym typeface="Symbol" pitchFamily="2" charset="2"/>
            </a:endParaRPr>
          </a:p>
          <a:p>
            <a:pPr marL="381000" indent="-381000" fontAlgn="base">
              <a:lnSpc>
                <a:spcPct val="110000"/>
              </a:lnSpc>
              <a:spcBef>
                <a:spcPct val="10000"/>
              </a:spcBef>
            </a:pPr>
            <a:r>
              <a:rPr lang="zh-CN" altLang="zh-CN" sz="2400" strike="noStrike" noProof="1" dirty="0">
                <a:solidFill>
                  <a:schemeClr val="tx1"/>
                </a:solidFill>
                <a:effectLst/>
                <a:latin typeface="Times New Roman" panose="02020603050405020304" pitchFamily="2" charset="0"/>
                <a:sym typeface="Symbol" pitchFamily="2" charset="2"/>
              </a:rPr>
              <a:t>文件系统对在敏感环境中需要保密与私用的数据提供加密或解密的能力；</a:t>
            </a:r>
            <a:endParaRPr lang="zh-CN" altLang="zh-CN" sz="2400" strike="noStrike" noProof="1" dirty="0">
              <a:solidFill>
                <a:schemeClr val="tx1"/>
              </a:solidFill>
              <a:effectLst/>
              <a:latin typeface="Times New Roman" panose="02020603050405020304" pitchFamily="2" charset="0"/>
              <a:sym typeface="Symbol" pitchFamily="2" charset="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charRg st="49" end="65"/>
                                            </p:txEl>
                                          </p:spTgt>
                                        </p:tgtEl>
                                        <p:attrNameLst>
                                          <p:attrName>style.visibility</p:attrName>
                                        </p:attrNameLst>
                                      </p:cBhvr>
                                      <p:to>
                                        <p:strVal val="visible"/>
                                      </p:to>
                                    </p:set>
                                    <p:anim calcmode="lin" valueType="num">
                                      <p:cBhvr>
                                        <p:cTn id="7" dur="500" fill="hold"/>
                                        <p:tgtEl>
                                          <p:spTgt spid="10243">
                                            <p:txEl>
                                              <p:charRg st="49" end="65"/>
                                            </p:txEl>
                                          </p:spTgt>
                                        </p:tgtEl>
                                        <p:attrNameLst>
                                          <p:attrName>ppt_x</p:attrName>
                                        </p:attrNameLst>
                                      </p:cBhvr>
                                      <p:tavLst>
                                        <p:tav tm="0">
                                          <p:val>
                                            <p:strVal val="0-#ppt_w/2"/>
                                          </p:val>
                                        </p:tav>
                                        <p:tav tm="100000">
                                          <p:val>
                                            <p:strVal val="#ppt_x"/>
                                          </p:val>
                                        </p:tav>
                                      </p:tavLst>
                                    </p:anim>
                                    <p:anim calcmode="lin" valueType="num">
                                      <p:cBhvr>
                                        <p:cTn id="8" dur="500" fill="hold"/>
                                        <p:tgtEl>
                                          <p:spTgt spid="10243">
                                            <p:txEl>
                                              <p:charRg st="49" end="6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charRg st="65" end="83"/>
                                            </p:txEl>
                                          </p:spTgt>
                                        </p:tgtEl>
                                        <p:attrNameLst>
                                          <p:attrName>style.visibility</p:attrName>
                                        </p:attrNameLst>
                                      </p:cBhvr>
                                      <p:to>
                                        <p:strVal val="visible"/>
                                      </p:to>
                                    </p:set>
                                    <p:anim calcmode="lin" valueType="num">
                                      <p:cBhvr>
                                        <p:cTn id="13" dur="500" fill="hold"/>
                                        <p:tgtEl>
                                          <p:spTgt spid="10243">
                                            <p:txEl>
                                              <p:charRg st="65" end="83"/>
                                            </p:txEl>
                                          </p:spTgt>
                                        </p:tgtEl>
                                        <p:attrNameLst>
                                          <p:attrName>ppt_x</p:attrName>
                                        </p:attrNameLst>
                                      </p:cBhvr>
                                      <p:tavLst>
                                        <p:tav tm="0">
                                          <p:val>
                                            <p:strVal val="0-#ppt_w/2"/>
                                          </p:val>
                                        </p:tav>
                                        <p:tav tm="100000">
                                          <p:val>
                                            <p:strVal val="#ppt_x"/>
                                          </p:val>
                                        </p:tav>
                                      </p:tavLst>
                                    </p:anim>
                                    <p:anim calcmode="lin" valueType="num">
                                      <p:cBhvr>
                                        <p:cTn id="14" dur="500" fill="hold"/>
                                        <p:tgtEl>
                                          <p:spTgt spid="10243">
                                            <p:txEl>
                                              <p:charRg st="65" end="8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3">
                                            <p:txEl>
                                              <p:charRg st="83" end="105"/>
                                            </p:txEl>
                                          </p:spTgt>
                                        </p:tgtEl>
                                        <p:attrNameLst>
                                          <p:attrName>style.visibility</p:attrName>
                                        </p:attrNameLst>
                                      </p:cBhvr>
                                      <p:to>
                                        <p:strVal val="visible"/>
                                      </p:to>
                                    </p:set>
                                    <p:anim calcmode="lin" valueType="num">
                                      <p:cBhvr>
                                        <p:cTn id="19" dur="500" fill="hold"/>
                                        <p:tgtEl>
                                          <p:spTgt spid="10243">
                                            <p:txEl>
                                              <p:charRg st="83" end="105"/>
                                            </p:txEl>
                                          </p:spTgt>
                                        </p:tgtEl>
                                        <p:attrNameLst>
                                          <p:attrName>ppt_x</p:attrName>
                                        </p:attrNameLst>
                                      </p:cBhvr>
                                      <p:tavLst>
                                        <p:tav tm="0">
                                          <p:val>
                                            <p:strVal val="0-#ppt_w/2"/>
                                          </p:val>
                                        </p:tav>
                                        <p:tav tm="100000">
                                          <p:val>
                                            <p:strVal val="#ppt_x"/>
                                          </p:val>
                                        </p:tav>
                                      </p:tavLst>
                                    </p:anim>
                                    <p:anim calcmode="lin" valueType="num">
                                      <p:cBhvr>
                                        <p:cTn id="20" dur="500" fill="hold"/>
                                        <p:tgtEl>
                                          <p:spTgt spid="10243">
                                            <p:txEl>
                                              <p:charRg st="83" end="105"/>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243">
                                            <p:txEl>
                                              <p:charRg st="105" end="135"/>
                                            </p:txEl>
                                          </p:spTgt>
                                        </p:tgtEl>
                                        <p:attrNameLst>
                                          <p:attrName>style.visibility</p:attrName>
                                        </p:attrNameLst>
                                      </p:cBhvr>
                                      <p:to>
                                        <p:strVal val="visible"/>
                                      </p:to>
                                    </p:set>
                                    <p:anim calcmode="lin" valueType="num">
                                      <p:cBhvr>
                                        <p:cTn id="25" dur="500" fill="hold"/>
                                        <p:tgtEl>
                                          <p:spTgt spid="10243">
                                            <p:txEl>
                                              <p:charRg st="105" end="135"/>
                                            </p:txEl>
                                          </p:spTgt>
                                        </p:tgtEl>
                                        <p:attrNameLst>
                                          <p:attrName>ppt_x</p:attrName>
                                        </p:attrNameLst>
                                      </p:cBhvr>
                                      <p:tavLst>
                                        <p:tav tm="0">
                                          <p:val>
                                            <p:strVal val="0-#ppt_w/2"/>
                                          </p:val>
                                        </p:tav>
                                        <p:tav tm="100000">
                                          <p:val>
                                            <p:strVal val="#ppt_x"/>
                                          </p:val>
                                        </p:tav>
                                      </p:tavLst>
                                    </p:anim>
                                    <p:anim calcmode="lin" valueType="num">
                                      <p:cBhvr>
                                        <p:cTn id="26" dur="500" fill="hold"/>
                                        <p:tgtEl>
                                          <p:spTgt spid="10243">
                                            <p:txEl>
                                              <p:charRg st="105" end="135"/>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243">
                                            <p:txEl>
                                              <p:charRg st="135" end="148"/>
                                            </p:txEl>
                                          </p:spTgt>
                                        </p:tgtEl>
                                        <p:attrNameLst>
                                          <p:attrName>style.visibility</p:attrName>
                                        </p:attrNameLst>
                                      </p:cBhvr>
                                      <p:to>
                                        <p:strVal val="visible"/>
                                      </p:to>
                                    </p:set>
                                    <p:anim calcmode="lin" valueType="num">
                                      <p:cBhvr>
                                        <p:cTn id="31" dur="500" fill="hold"/>
                                        <p:tgtEl>
                                          <p:spTgt spid="10243">
                                            <p:txEl>
                                              <p:charRg st="135" end="148"/>
                                            </p:txEl>
                                          </p:spTgt>
                                        </p:tgtEl>
                                        <p:attrNameLst>
                                          <p:attrName>ppt_x</p:attrName>
                                        </p:attrNameLst>
                                      </p:cBhvr>
                                      <p:tavLst>
                                        <p:tav tm="0">
                                          <p:val>
                                            <p:strVal val="0-#ppt_w/2"/>
                                          </p:val>
                                        </p:tav>
                                        <p:tav tm="100000">
                                          <p:val>
                                            <p:strVal val="#ppt_x"/>
                                          </p:val>
                                        </p:tav>
                                      </p:tavLst>
                                    </p:anim>
                                    <p:anim calcmode="lin" valueType="num">
                                      <p:cBhvr>
                                        <p:cTn id="32" dur="500" fill="hold"/>
                                        <p:tgtEl>
                                          <p:spTgt spid="10243">
                                            <p:txEl>
                                              <p:charRg st="135" end="148"/>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243">
                                            <p:txEl>
                                              <p:charRg st="148" end="164"/>
                                            </p:txEl>
                                          </p:spTgt>
                                        </p:tgtEl>
                                        <p:attrNameLst>
                                          <p:attrName>style.visibility</p:attrName>
                                        </p:attrNameLst>
                                      </p:cBhvr>
                                      <p:to>
                                        <p:strVal val="visible"/>
                                      </p:to>
                                    </p:set>
                                    <p:anim calcmode="lin" valueType="num">
                                      <p:cBhvr>
                                        <p:cTn id="37" dur="500" fill="hold"/>
                                        <p:tgtEl>
                                          <p:spTgt spid="10243">
                                            <p:txEl>
                                              <p:charRg st="148" end="164"/>
                                            </p:txEl>
                                          </p:spTgt>
                                        </p:tgtEl>
                                        <p:attrNameLst>
                                          <p:attrName>ppt_x</p:attrName>
                                        </p:attrNameLst>
                                      </p:cBhvr>
                                      <p:tavLst>
                                        <p:tav tm="0">
                                          <p:val>
                                            <p:strVal val="0-#ppt_w/2"/>
                                          </p:val>
                                        </p:tav>
                                        <p:tav tm="100000">
                                          <p:val>
                                            <p:strVal val="#ppt_x"/>
                                          </p:val>
                                        </p:tav>
                                      </p:tavLst>
                                    </p:anim>
                                    <p:anim calcmode="lin" valueType="num">
                                      <p:cBhvr>
                                        <p:cTn id="38" dur="500" fill="hold"/>
                                        <p:tgtEl>
                                          <p:spTgt spid="10243">
                                            <p:txEl>
                                              <p:charRg st="148" end="16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0243">
                                            <p:txEl>
                                              <p:charRg st="6" end="6"/>
                                            </p:txEl>
                                          </p:spTgt>
                                        </p:tgtEl>
                                        <p:attrNameLst>
                                          <p:attrName>style.visibility</p:attrName>
                                        </p:attrNameLst>
                                      </p:cBhvr>
                                      <p:to>
                                        <p:strVal val="visible"/>
                                      </p:to>
                                    </p:set>
                                    <p:anim calcmode="lin" valueType="num">
                                      <p:cBhvr>
                                        <p:cTn id="43" dur="500" fill="hold"/>
                                        <p:tgtEl>
                                          <p:spTgt spid="10243">
                                            <p:txEl>
                                              <p:charRg st="6" end="6"/>
                                            </p:txEl>
                                          </p:spTgt>
                                        </p:tgtEl>
                                        <p:attrNameLst>
                                          <p:attrName>ppt_x</p:attrName>
                                        </p:attrNameLst>
                                      </p:cBhvr>
                                      <p:tavLst>
                                        <p:tav tm="0">
                                          <p:val>
                                            <p:strVal val="0-#ppt_w/2"/>
                                          </p:val>
                                        </p:tav>
                                        <p:tav tm="100000">
                                          <p:val>
                                            <p:strVal val="#ppt_x"/>
                                          </p:val>
                                        </p:tav>
                                      </p:tavLst>
                                    </p:anim>
                                    <p:anim calcmode="lin" valueType="num">
                                      <p:cBhvr>
                                        <p:cTn id="44" dur="500" fill="hold"/>
                                        <p:tgtEl>
                                          <p:spTgt spid="10243">
                                            <p:txEl>
                                              <p:char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ldLvl="2"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5" name="文本框 7680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2" charset="0"/>
                <a:ea typeface="宋体" pitchFamily="2" charset="-122"/>
              </a:rPr>
              <a:t>50</a:t>
            </a:r>
            <a:endParaRPr lang="en-US" altLang="zh-CN" b="0">
              <a:solidFill>
                <a:schemeClr val="tx2"/>
              </a:solidFill>
              <a:latin typeface="Times New Roman" panose="02020603050405020304" pitchFamily="2" charset="0"/>
              <a:ea typeface="宋体" pitchFamily="2" charset="-122"/>
            </a:endParaRPr>
          </a:p>
        </p:txBody>
      </p:sp>
      <p:sp>
        <p:nvSpPr>
          <p:cNvPr id="76803" name="矩形 76802"/>
          <p:cNvSpPr/>
          <p:nvPr/>
        </p:nvSpPr>
        <p:spPr>
          <a:xfrm>
            <a:off x="157163" y="730250"/>
            <a:ext cx="8783638" cy="286385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anose="02020603050405020304" pitchFamily="2" charset="0"/>
                <a:ea typeface="宋体" pitchFamily="2" charset="-122"/>
                <a:cs typeface="+mn-ea"/>
              </a:rPr>
              <a:t>      (2) UNIX</a:t>
            </a:r>
            <a:r>
              <a:rPr lang="zh-CN" altLang="en-US" sz="2800" b="1" strike="noStrike" noProof="1">
                <a:solidFill>
                  <a:srgbClr val="A50021"/>
                </a:solidFill>
                <a:latin typeface="Times New Roman" panose="02020603050405020304" pitchFamily="2" charset="0"/>
                <a:ea typeface="宋体" pitchFamily="2" charset="-122"/>
                <a:cs typeface="+mn-ea"/>
              </a:rPr>
              <a:t>文件索引结构</a:t>
            </a:r>
            <a:endParaRPr lang="zh-CN" altLang="en-US" sz="2800" b="1" strike="noStrike" noProof="1">
              <a:solidFill>
                <a:srgbClr val="A50021"/>
              </a:solidFill>
              <a:latin typeface="Times New Roman" panose="02020603050405020304" pitchFamily="2" charset="0"/>
              <a:ea typeface="宋体" pitchFamily="2" charset="-122"/>
            </a:endParaRPr>
          </a:p>
          <a:p>
            <a:pPr marL="914400" lvl="1" indent="-457200" fontAlgn="base">
              <a:lnSpc>
                <a:spcPct val="130000"/>
              </a:lnSpc>
              <a:buNone/>
            </a:pPr>
            <a:r>
              <a:rPr lang="zh-CN" altLang="en-US" sz="2400" b="1" strike="noStrike" noProof="1">
                <a:solidFill>
                  <a:schemeClr val="tx1"/>
                </a:solidFill>
                <a:effectLst/>
                <a:latin typeface="Times New Roman" panose="02020603050405020304" pitchFamily="2" charset="0"/>
                <a:ea typeface="宋体" pitchFamily="2" charset="-122"/>
                <a:cs typeface="+mn-cs"/>
              </a:rPr>
              <a:t>      </a:t>
            </a:r>
            <a:r>
              <a:rPr lang="en-US" altLang="zh-CN" sz="2400" b="1" strike="noStrike" noProof="1">
                <a:solidFill>
                  <a:schemeClr val="tx1"/>
                </a:solidFill>
                <a:effectLst/>
                <a:latin typeface="Times New Roman" panose="02020603050405020304" pitchFamily="2" charset="0"/>
                <a:ea typeface="宋体" pitchFamily="2" charset="-122"/>
                <a:cs typeface="+mn-cs"/>
              </a:rPr>
              <a:t>UNIX</a:t>
            </a:r>
            <a:r>
              <a:rPr lang="zh-CN" altLang="en-US" sz="2400" b="1" strike="noStrike" noProof="1">
                <a:solidFill>
                  <a:schemeClr val="tx1"/>
                </a:solidFill>
                <a:effectLst/>
                <a:latin typeface="Times New Roman" panose="02020603050405020304" pitchFamily="2" charset="0"/>
                <a:ea typeface="宋体" pitchFamily="2" charset="-122"/>
                <a:cs typeface="+mn-cs"/>
              </a:rPr>
              <a:t>系统采用文件索引结构，文件所在的磁盘物理块号可以不连续。</a:t>
            </a:r>
            <a:endParaRPr lang="zh-CN" altLang="en-US" sz="2400" b="1" strike="noStrike" noProof="1">
              <a:solidFill>
                <a:schemeClr val="tx1"/>
              </a:solidFill>
              <a:latin typeface="Times New Roman" panose="02020603050405020304" pitchFamily="2" charset="0"/>
              <a:ea typeface="宋体" pitchFamily="2" charset="-122"/>
            </a:endParaRPr>
          </a:p>
          <a:p>
            <a:pPr marL="914400" lvl="1" indent="-457200" fontAlgn="base">
              <a:lnSpc>
                <a:spcPct val="130000"/>
              </a:lnSpc>
              <a:buNone/>
            </a:pPr>
            <a:r>
              <a:rPr lang="zh-CN" altLang="en-US" sz="2400" b="1" strike="noStrike" noProof="1">
                <a:solidFill>
                  <a:schemeClr val="tx1"/>
                </a:solidFill>
                <a:latin typeface="Times New Roman" panose="02020603050405020304" pitchFamily="2" charset="0"/>
                <a:ea typeface="宋体" pitchFamily="2" charset="-122"/>
                <a:cs typeface="+mn-cs"/>
              </a:rPr>
              <a:t>     </a:t>
            </a:r>
            <a:r>
              <a:rPr lang="zh-CN" altLang="en-US" sz="2000" strike="noStrike" noProof="1">
                <a:solidFill>
                  <a:schemeClr val="tx1"/>
                </a:solidFill>
                <a:latin typeface="Times New Roman" panose="02020603050405020304" pitchFamily="2" charset="0"/>
                <a:ea typeface="宋体" pitchFamily="2" charset="-122"/>
                <a:cs typeface="+mn-cs"/>
              </a:rPr>
              <a:t> </a:t>
            </a:r>
            <a:r>
              <a:rPr lang="zh-CN" altLang="en-US" sz="2400" b="1" strike="noStrike" noProof="1">
                <a:solidFill>
                  <a:schemeClr val="tx1"/>
                </a:solidFill>
                <a:latin typeface="Times New Roman" panose="02020603050405020304" pitchFamily="2" charset="0"/>
                <a:ea typeface="宋体" pitchFamily="2" charset="-122"/>
                <a:cs typeface="+mn-cs"/>
              </a:rPr>
              <a:t>讨论</a:t>
            </a:r>
            <a:r>
              <a:rPr lang="zh-CN" altLang="en-US" sz="2400" strike="noStrike" noProof="1">
                <a:solidFill>
                  <a:schemeClr val="tx1"/>
                </a:solidFill>
                <a:latin typeface="Times New Roman" panose="02020603050405020304" pitchFamily="2" charset="0"/>
                <a:ea typeface="宋体" pitchFamily="2" charset="-122"/>
                <a:cs typeface="+mn-cs"/>
              </a:rPr>
              <a:t>   </a:t>
            </a:r>
            <a:r>
              <a:rPr lang="en-US" altLang="zh-CN" sz="2400" strike="noStrike" noProof="1">
                <a:solidFill>
                  <a:schemeClr val="tx1"/>
                </a:solidFill>
                <a:latin typeface="Times New Roman" panose="02020603050405020304" pitchFamily="2" charset="0"/>
                <a:ea typeface="宋体" pitchFamily="2" charset="-122"/>
                <a:cs typeface="+mn-cs"/>
              </a:rPr>
              <a:t>UNIX </a:t>
            </a:r>
            <a:r>
              <a:rPr lang="zh-CN" altLang="en-US" sz="2400" strike="noStrike" noProof="1">
                <a:solidFill>
                  <a:schemeClr val="tx1"/>
                </a:solidFill>
                <a:latin typeface="+mn-lt"/>
                <a:ea typeface="宋体" pitchFamily="2" charset="-122"/>
                <a:cs typeface="+mn-cs"/>
              </a:rPr>
              <a:t>第七版本 </a:t>
            </a:r>
            <a:r>
              <a:rPr lang="zh-CN" altLang="en-US" sz="2400" strike="noStrike" noProof="1">
                <a:solidFill>
                  <a:schemeClr val="tx1"/>
                </a:solidFill>
                <a:latin typeface="Times New Roman" panose="02020603050405020304" pitchFamily="2" charset="0"/>
                <a:ea typeface="宋体" pitchFamily="2" charset="-122"/>
                <a:cs typeface="+mn-cs"/>
              </a:rPr>
              <a:t>的文件索引结构</a:t>
            </a:r>
            <a:endParaRPr lang="zh-CN" altLang="en-US" sz="2400" strike="noStrike" noProof="1">
              <a:solidFill>
                <a:schemeClr val="tx1"/>
              </a:solidFill>
              <a:latin typeface="Times New Roman" panose="02020603050405020304" pitchFamily="2" charset="0"/>
              <a:ea typeface="宋体" pitchFamily="2" charset="-122"/>
            </a:endParaRPr>
          </a:p>
          <a:p>
            <a:pPr marL="533400" lvl="0" indent="-533400" fontAlgn="base">
              <a:lnSpc>
                <a:spcPct val="120000"/>
              </a:lnSpc>
              <a:buNone/>
            </a:pPr>
            <a:r>
              <a:rPr lang="zh-CN" altLang="en-US" sz="2400" strike="noStrike" noProof="1">
                <a:solidFill>
                  <a:schemeClr val="tx1"/>
                </a:solidFill>
                <a:latin typeface="Times New Roman" panose="02020603050405020304" pitchFamily="2" charset="0"/>
                <a:ea typeface="宋体" pitchFamily="2" charset="-122"/>
                <a:cs typeface="+mn-ea"/>
              </a:rPr>
              <a:t>                       </a:t>
            </a:r>
            <a:r>
              <a:rPr lang="en-US" altLang="zh-CN" sz="2400" strike="noStrike" noProof="1">
                <a:solidFill>
                  <a:schemeClr val="tx1"/>
                </a:solidFill>
                <a:latin typeface="Times New Roman" panose="02020603050405020304" pitchFamily="2" charset="0"/>
                <a:ea typeface="宋体" pitchFamily="2" charset="-122"/>
                <a:cs typeface="+mn-ea"/>
              </a:rPr>
              <a:t>UNIX system V </a:t>
            </a:r>
            <a:r>
              <a:rPr lang="zh-CN" altLang="en-US" sz="2400" strike="noStrike" noProof="1">
                <a:solidFill>
                  <a:schemeClr val="tx1"/>
                </a:solidFill>
                <a:latin typeface="Times New Roman" panose="02020603050405020304" pitchFamily="2" charset="0"/>
                <a:ea typeface="宋体" pitchFamily="2" charset="-122"/>
                <a:cs typeface="+mn-ea"/>
              </a:rPr>
              <a:t>的文件索引结构</a:t>
            </a:r>
            <a:endParaRPr lang="zh-CN" altLang="en-US" sz="2400" strike="noStrike" noProof="1">
              <a:solidFill>
                <a:schemeClr val="tx1"/>
              </a:solidFill>
              <a:latin typeface="Times New Roman" panose="02020603050405020304" pitchFamily="2" charset="0"/>
              <a:ea typeface="宋体" pitchFamily="2" charset="-122"/>
            </a:endParaRPr>
          </a:p>
        </p:txBody>
      </p:sp>
      <p:sp>
        <p:nvSpPr>
          <p:cNvPr id="76804" name="矩形 76803"/>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文件系统</a:t>
            </a:r>
            <a:r>
              <a:rPr lang="en-US" altLang="zh-CN" sz="2400" strike="noStrike" noProof="1">
                <a:latin typeface="Arial" panose="020B0604020202020204" pitchFamily="34" charset="0"/>
                <a:ea typeface="宋体" pitchFamily="2" charset="-122"/>
                <a:cs typeface="+mn-ea"/>
              </a:rPr>
              <a:t>——</a:t>
            </a:r>
            <a:r>
              <a:rPr lang="en-US" altLang="zh-CN" sz="2400" strike="noStrike" noProof="1">
                <a:latin typeface="Times New Roman" panose="02020603050405020304" pitchFamily="2" charset="0"/>
                <a:ea typeface="宋体" pitchFamily="2" charset="-122"/>
                <a:cs typeface="+mn-ea"/>
              </a:rPr>
              <a:t>UNIX</a:t>
            </a:r>
            <a:r>
              <a:rPr lang="zh-CN" altLang="en-US" sz="2400" strike="noStrike" noProof="1">
                <a:latin typeface="Arial" panose="020B0604020202020204" pitchFamily="34" charset="0"/>
                <a:ea typeface="宋体" pitchFamily="2" charset="-122"/>
                <a:cs typeface="+mn-ea"/>
              </a:rPr>
              <a:t>文件系统的主要结构及实现</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6803">
                                            <p:txEl>
                                              <p:charRg st="0" end="21"/>
                                            </p:txEl>
                                          </p:spTgt>
                                        </p:tgtEl>
                                        <p:attrNameLst>
                                          <p:attrName>style.visibility</p:attrName>
                                        </p:attrNameLst>
                                      </p:cBhvr>
                                      <p:to>
                                        <p:strVal val="visible"/>
                                      </p:to>
                                    </p:set>
                                    <p:anim calcmode="lin" valueType="num">
                                      <p:cBhvr additive="base">
                                        <p:cTn id="7" dur="1000" fill="hold"/>
                                        <p:tgtEl>
                                          <p:spTgt spid="76803">
                                            <p:txEl>
                                              <p:charRg st="0" end="2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6803">
                                            <p:txEl>
                                              <p:charRg st="0" end="2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6803">
                                            <p:txEl>
                                              <p:charRg st="21" end="54"/>
                                            </p:txEl>
                                          </p:spTgt>
                                        </p:tgtEl>
                                        <p:attrNameLst>
                                          <p:attrName>style.visibility</p:attrName>
                                        </p:attrNameLst>
                                      </p:cBhvr>
                                      <p:to>
                                        <p:strVal val="visible"/>
                                      </p:to>
                                    </p:set>
                                    <p:anim calcmode="lin" valueType="num">
                                      <p:cBhvr additive="base">
                                        <p:cTn id="13" dur="500" fill="hold"/>
                                        <p:tgtEl>
                                          <p:spTgt spid="76803">
                                            <p:txEl>
                                              <p:charRg st="21" end="5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6803">
                                            <p:txEl>
                                              <p:charRg st="21" end="5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6803">
                                            <p:txEl>
                                              <p:charRg st="67" end="95"/>
                                            </p:txEl>
                                          </p:spTgt>
                                        </p:tgtEl>
                                        <p:attrNameLst>
                                          <p:attrName>style.visibility</p:attrName>
                                        </p:attrNameLst>
                                      </p:cBhvr>
                                      <p:to>
                                        <p:strVal val="visible"/>
                                      </p:to>
                                    </p:set>
                                    <p:anim calcmode="lin" valueType="num">
                                      <p:cBhvr additive="base">
                                        <p:cTn id="19" dur="500" fill="hold"/>
                                        <p:tgtEl>
                                          <p:spTgt spid="76803">
                                            <p:txEl>
                                              <p:charRg st="67" end="9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6803">
                                            <p:txEl>
                                              <p:charRg st="67" end="9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6803">
                                            <p:txEl>
                                              <p:charRg st="95" end="141"/>
                                            </p:txEl>
                                          </p:spTgt>
                                        </p:tgtEl>
                                        <p:attrNameLst>
                                          <p:attrName>style.visibility</p:attrName>
                                        </p:attrNameLst>
                                      </p:cBhvr>
                                      <p:to>
                                        <p:strVal val="visible"/>
                                      </p:to>
                                    </p:set>
                                    <p:anim calcmode="lin" valueType="num">
                                      <p:cBhvr additive="base">
                                        <p:cTn id="23" dur="500" fill="hold"/>
                                        <p:tgtEl>
                                          <p:spTgt spid="76803">
                                            <p:txEl>
                                              <p:charRg st="95" end="14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6803">
                                            <p:txEl>
                                              <p:charRg st="95" end="14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09" name="文本框 7782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2" charset="0"/>
                <a:ea typeface="宋体" pitchFamily="2" charset="-122"/>
              </a:rPr>
              <a:t>51</a:t>
            </a:r>
            <a:endParaRPr lang="en-US" altLang="zh-CN" b="0">
              <a:solidFill>
                <a:schemeClr val="tx2"/>
              </a:solidFill>
              <a:latin typeface="Times New Roman" panose="02020603050405020304" pitchFamily="2" charset="0"/>
              <a:ea typeface="宋体" pitchFamily="2" charset="-122"/>
            </a:endParaRPr>
          </a:p>
        </p:txBody>
      </p:sp>
      <p:grpSp>
        <p:nvGrpSpPr>
          <p:cNvPr id="77827" name="组合 77826"/>
          <p:cNvGrpSpPr/>
          <p:nvPr/>
        </p:nvGrpSpPr>
        <p:grpSpPr>
          <a:xfrm>
            <a:off x="120650" y="1951038"/>
            <a:ext cx="5200650" cy="3551237"/>
            <a:chOff x="0" y="0"/>
            <a:chExt cx="2687" cy="2237"/>
          </a:xfrm>
        </p:grpSpPr>
        <p:sp>
          <p:nvSpPr>
            <p:cNvPr id="94211" name="文本框 77827"/>
            <p:cNvSpPr txBox="1"/>
            <p:nvPr/>
          </p:nvSpPr>
          <p:spPr>
            <a:xfrm>
              <a:off x="2054" y="909"/>
              <a:ext cx="280" cy="581"/>
            </a:xfrm>
            <a:prstGeom prst="rect">
              <a:avLst/>
            </a:prstGeom>
            <a:noFill/>
            <a:ln w="9525">
              <a:noFill/>
              <a:miter/>
            </a:ln>
          </p:spPr>
          <p:txBody>
            <a:bodyPr anchor="t"/>
            <a:p>
              <a:pPr lvl="0" algn="just">
                <a:buClr>
                  <a:srgbClr val="000000"/>
                </a:buClr>
              </a:pPr>
              <a:r>
                <a:rPr lang="en-US" altLang="zh-CN" sz="1600" b="0">
                  <a:solidFill>
                    <a:schemeClr val="tx1"/>
                  </a:solidFill>
                  <a:latin typeface="宋体" pitchFamily="2" charset="-122"/>
                  <a:ea typeface="宋体" pitchFamily="2" charset="-122"/>
                  <a:sym typeface="MT Extra" pitchFamily="2" charset="2"/>
                </a:rPr>
                <a:t>...</a:t>
              </a:r>
              <a:endParaRPr lang="en-US" altLang="zh-CN" sz="1600" b="0">
                <a:solidFill>
                  <a:schemeClr val="tx1"/>
                </a:solidFill>
                <a:latin typeface="宋体" pitchFamily="2" charset="-122"/>
                <a:ea typeface="宋体" pitchFamily="2" charset="-122"/>
                <a:sym typeface="MT Extra" pitchFamily="2" charset="2"/>
              </a:endParaRPr>
            </a:p>
            <a:p>
              <a:pPr lvl="0" algn="just">
                <a:buClr>
                  <a:srgbClr val="000000"/>
                </a:buClr>
              </a:pPr>
              <a:r>
                <a:rPr lang="en-US" altLang="zh-CN" sz="1600" b="0">
                  <a:solidFill>
                    <a:schemeClr val="tx1"/>
                  </a:solidFill>
                  <a:latin typeface="Times New Roman" panose="02020603050405020304" pitchFamily="2" charset="0"/>
                  <a:ea typeface="宋体" pitchFamily="2" charset="-122"/>
                  <a:sym typeface="MT Extra" pitchFamily="2" charset="2"/>
                </a:rPr>
                <a:t>...</a:t>
              </a:r>
              <a:endParaRPr lang="en-US" altLang="zh-CN" sz="1600" b="0">
                <a:solidFill>
                  <a:schemeClr val="tx1"/>
                </a:solidFill>
                <a:latin typeface="Times New Roman" panose="02020603050405020304" pitchFamily="2" charset="0"/>
                <a:ea typeface="宋体" pitchFamily="2" charset="-122"/>
                <a:sym typeface="MT Extra" pitchFamily="2" charset="2"/>
              </a:endParaRPr>
            </a:p>
          </p:txBody>
        </p:sp>
        <p:sp>
          <p:nvSpPr>
            <p:cNvPr id="94212" name="文本框 77828"/>
            <p:cNvSpPr txBox="1"/>
            <p:nvPr/>
          </p:nvSpPr>
          <p:spPr>
            <a:xfrm>
              <a:off x="594" y="24"/>
              <a:ext cx="781" cy="2213"/>
            </a:xfrm>
            <a:prstGeom prst="rect">
              <a:avLst/>
            </a:prstGeom>
            <a:solidFill>
              <a:srgbClr val="99CCFF"/>
            </a:solidFill>
            <a:ln w="9525" cap="flat" cmpd="sng">
              <a:solidFill>
                <a:srgbClr val="000000"/>
              </a:solidFill>
              <a:prstDash val="solid"/>
              <a:miter/>
              <a:headEnd type="none" w="med" len="med"/>
              <a:tailEnd type="none" w="med" len="med"/>
            </a:ln>
          </p:spPr>
          <p:txBody>
            <a:bodyPr anchor="t"/>
            <a:p>
              <a:pPr lvl="0" algn="just">
                <a:spcBef>
                  <a:spcPct val="10000"/>
                </a:spcBef>
                <a:buClr>
                  <a:srgbClr val="000000"/>
                </a:buClr>
              </a:pPr>
              <a:r>
                <a:rPr lang="en-US" altLang="zh-CN" sz="1600">
                  <a:solidFill>
                    <a:schemeClr val="tx1"/>
                  </a:solidFill>
                  <a:latin typeface="Times New Roman" panose="02020603050405020304" pitchFamily="2" charset="0"/>
                  <a:ea typeface="宋体" pitchFamily="2" charset="-122"/>
                </a:rPr>
                <a:t> </a:t>
              </a:r>
              <a:endParaRPr lang="en-US" altLang="zh-CN" sz="1600">
                <a:solidFill>
                  <a:schemeClr val="tx1"/>
                </a:solidFill>
                <a:latin typeface="Times New Roman" panose="02020603050405020304" pitchFamily="2" charset="0"/>
                <a:ea typeface="宋体" pitchFamily="2" charset="-122"/>
              </a:endParaRPr>
            </a:p>
            <a:p>
              <a:pPr lvl="0" algn="just">
                <a:spcBef>
                  <a:spcPct val="10000"/>
                </a:spcBef>
                <a:buClr>
                  <a:srgbClr val="000000"/>
                </a:buClr>
              </a:pPr>
              <a:r>
                <a:rPr lang="en-US" altLang="zh-CN" sz="1600">
                  <a:solidFill>
                    <a:schemeClr val="tx1"/>
                  </a:solidFill>
                  <a:latin typeface="Times New Roman" panose="02020603050405020304" pitchFamily="2" charset="0"/>
                  <a:ea typeface="宋体" pitchFamily="2" charset="-122"/>
                </a:rPr>
                <a:t> </a:t>
              </a:r>
              <a:endParaRPr lang="en-US" altLang="zh-CN" sz="1600">
                <a:solidFill>
                  <a:schemeClr val="tx1"/>
                </a:solidFill>
                <a:latin typeface="Times New Roman" panose="02020603050405020304" pitchFamily="2" charset="0"/>
                <a:ea typeface="宋体" pitchFamily="2" charset="-122"/>
              </a:endParaRPr>
            </a:p>
          </p:txBody>
        </p:sp>
        <p:sp>
          <p:nvSpPr>
            <p:cNvPr id="94213" name="直接连接符 77829"/>
            <p:cNvSpPr/>
            <p:nvPr/>
          </p:nvSpPr>
          <p:spPr>
            <a:xfrm>
              <a:off x="594" y="274"/>
              <a:ext cx="781" cy="1"/>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4214" name="直接连接符 77830"/>
            <p:cNvSpPr/>
            <p:nvPr/>
          </p:nvSpPr>
          <p:spPr>
            <a:xfrm>
              <a:off x="594" y="537"/>
              <a:ext cx="781" cy="2"/>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4215" name="直接连接符 77831"/>
            <p:cNvSpPr/>
            <p:nvPr/>
          </p:nvSpPr>
          <p:spPr>
            <a:xfrm>
              <a:off x="594" y="802"/>
              <a:ext cx="781" cy="1"/>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4216" name="直接连接符 77832"/>
            <p:cNvSpPr/>
            <p:nvPr/>
          </p:nvSpPr>
          <p:spPr>
            <a:xfrm>
              <a:off x="594" y="1066"/>
              <a:ext cx="781" cy="1"/>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4217" name="直接连接符 77833"/>
            <p:cNvSpPr/>
            <p:nvPr/>
          </p:nvSpPr>
          <p:spPr>
            <a:xfrm>
              <a:off x="594" y="1383"/>
              <a:ext cx="781" cy="1"/>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4218" name="直接连接符 77834"/>
            <p:cNvSpPr/>
            <p:nvPr/>
          </p:nvSpPr>
          <p:spPr>
            <a:xfrm>
              <a:off x="594" y="1648"/>
              <a:ext cx="781" cy="1"/>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4219" name="直接连接符 77835"/>
            <p:cNvSpPr/>
            <p:nvPr/>
          </p:nvSpPr>
          <p:spPr>
            <a:xfrm>
              <a:off x="594" y="1912"/>
              <a:ext cx="781" cy="1"/>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4220" name="文本框 77836"/>
            <p:cNvSpPr txBox="1"/>
            <p:nvPr/>
          </p:nvSpPr>
          <p:spPr>
            <a:xfrm>
              <a:off x="0" y="0"/>
              <a:ext cx="659" cy="226"/>
            </a:xfrm>
            <a:prstGeom prst="rect">
              <a:avLst/>
            </a:prstGeom>
            <a:noFill/>
            <a:ln w="9525">
              <a:noFill/>
              <a:miter/>
            </a:ln>
          </p:spPr>
          <p:txBody>
            <a:bodyPr anchor="t"/>
            <a:p>
              <a:pPr lvl="0" algn="just">
                <a:buClr>
                  <a:srgbClr val="000000"/>
                </a:buClr>
              </a:pPr>
              <a:r>
                <a:rPr lang="en-US" altLang="zh-CN" sz="1600">
                  <a:solidFill>
                    <a:schemeClr val="tx1"/>
                  </a:solidFill>
                  <a:latin typeface="Times New Roman" panose="02020603050405020304" pitchFamily="2" charset="0"/>
                  <a:ea typeface="宋体" pitchFamily="2" charset="-122"/>
                </a:rPr>
                <a:t>i_addr[0]</a:t>
              </a:r>
              <a:endParaRPr lang="en-US" altLang="zh-CN" sz="1600">
                <a:solidFill>
                  <a:schemeClr val="tx1"/>
                </a:solidFill>
                <a:latin typeface="Times New Roman" panose="02020603050405020304" pitchFamily="2" charset="0"/>
                <a:ea typeface="宋体" pitchFamily="2" charset="-122"/>
              </a:endParaRPr>
            </a:p>
          </p:txBody>
        </p:sp>
        <p:sp>
          <p:nvSpPr>
            <p:cNvPr id="94221" name="文本框 77837"/>
            <p:cNvSpPr txBox="1"/>
            <p:nvPr/>
          </p:nvSpPr>
          <p:spPr>
            <a:xfrm>
              <a:off x="9" y="264"/>
              <a:ext cx="696" cy="224"/>
            </a:xfrm>
            <a:prstGeom prst="rect">
              <a:avLst/>
            </a:prstGeom>
            <a:noFill/>
            <a:ln w="9525">
              <a:noFill/>
              <a:miter/>
            </a:ln>
          </p:spPr>
          <p:txBody>
            <a:bodyPr anchor="t"/>
            <a:p>
              <a:pPr lvl="0" algn="just">
                <a:buClr>
                  <a:srgbClr val="000000"/>
                </a:buClr>
              </a:pPr>
              <a:r>
                <a:rPr lang="en-US" altLang="zh-CN" sz="1600">
                  <a:solidFill>
                    <a:schemeClr val="tx1"/>
                  </a:solidFill>
                  <a:latin typeface="Times New Roman" panose="02020603050405020304" pitchFamily="2" charset="0"/>
                  <a:ea typeface="宋体" pitchFamily="2" charset="-122"/>
                </a:rPr>
                <a:t>i_addr[1]</a:t>
              </a:r>
              <a:endParaRPr lang="en-US" altLang="zh-CN" sz="1600">
                <a:solidFill>
                  <a:schemeClr val="tx1"/>
                </a:solidFill>
                <a:latin typeface="Times New Roman" panose="02020603050405020304" pitchFamily="2" charset="0"/>
                <a:ea typeface="宋体" pitchFamily="2" charset="-122"/>
              </a:endParaRPr>
            </a:p>
          </p:txBody>
        </p:sp>
        <p:sp>
          <p:nvSpPr>
            <p:cNvPr id="94222" name="文本框 77838"/>
            <p:cNvSpPr txBox="1"/>
            <p:nvPr/>
          </p:nvSpPr>
          <p:spPr>
            <a:xfrm>
              <a:off x="9" y="531"/>
              <a:ext cx="631" cy="225"/>
            </a:xfrm>
            <a:prstGeom prst="rect">
              <a:avLst/>
            </a:prstGeom>
            <a:noFill/>
            <a:ln w="9525">
              <a:noFill/>
              <a:miter/>
            </a:ln>
          </p:spPr>
          <p:txBody>
            <a:bodyPr anchor="t"/>
            <a:p>
              <a:pPr lvl="0" algn="just">
                <a:buClr>
                  <a:srgbClr val="000000"/>
                </a:buClr>
              </a:pPr>
              <a:r>
                <a:rPr lang="en-US" altLang="zh-CN" sz="1600">
                  <a:solidFill>
                    <a:schemeClr val="tx1"/>
                  </a:solidFill>
                  <a:latin typeface="Times New Roman" panose="02020603050405020304" pitchFamily="2" charset="0"/>
                  <a:ea typeface="宋体" pitchFamily="2" charset="-122"/>
                </a:rPr>
                <a:t>i_addr[2]</a:t>
              </a:r>
              <a:endParaRPr lang="en-US" altLang="zh-CN" sz="1600">
                <a:solidFill>
                  <a:schemeClr val="tx1"/>
                </a:solidFill>
                <a:latin typeface="Times New Roman" panose="02020603050405020304" pitchFamily="2" charset="0"/>
                <a:ea typeface="宋体" pitchFamily="2" charset="-122"/>
              </a:endParaRPr>
            </a:p>
          </p:txBody>
        </p:sp>
        <p:sp>
          <p:nvSpPr>
            <p:cNvPr id="94223" name="文本框 77839"/>
            <p:cNvSpPr txBox="1"/>
            <p:nvPr/>
          </p:nvSpPr>
          <p:spPr>
            <a:xfrm>
              <a:off x="0" y="771"/>
              <a:ext cx="649" cy="225"/>
            </a:xfrm>
            <a:prstGeom prst="rect">
              <a:avLst/>
            </a:prstGeom>
            <a:noFill/>
            <a:ln w="9525">
              <a:noFill/>
              <a:miter/>
            </a:ln>
          </p:spPr>
          <p:txBody>
            <a:bodyPr anchor="t"/>
            <a:p>
              <a:pPr lvl="0" algn="just">
                <a:buClr>
                  <a:srgbClr val="000000"/>
                </a:buClr>
              </a:pPr>
              <a:r>
                <a:rPr lang="en-US" altLang="zh-CN" sz="1600">
                  <a:solidFill>
                    <a:schemeClr val="tx1"/>
                  </a:solidFill>
                  <a:latin typeface="Times New Roman" panose="02020603050405020304" pitchFamily="2" charset="0"/>
                  <a:ea typeface="宋体" pitchFamily="2" charset="-122"/>
                </a:rPr>
                <a:t>i_addr[3]</a:t>
              </a:r>
              <a:endParaRPr lang="en-US" altLang="zh-CN" sz="1600">
                <a:solidFill>
                  <a:schemeClr val="tx1"/>
                </a:solidFill>
                <a:latin typeface="Times New Roman" panose="02020603050405020304" pitchFamily="2" charset="0"/>
                <a:ea typeface="宋体" pitchFamily="2" charset="-122"/>
              </a:endParaRPr>
            </a:p>
          </p:txBody>
        </p:sp>
        <p:sp>
          <p:nvSpPr>
            <p:cNvPr id="94224" name="文本框 77840"/>
            <p:cNvSpPr txBox="1"/>
            <p:nvPr/>
          </p:nvSpPr>
          <p:spPr>
            <a:xfrm>
              <a:off x="10" y="1060"/>
              <a:ext cx="676" cy="226"/>
            </a:xfrm>
            <a:prstGeom prst="rect">
              <a:avLst/>
            </a:prstGeom>
            <a:noFill/>
            <a:ln w="9525">
              <a:noFill/>
              <a:miter/>
            </a:ln>
          </p:spPr>
          <p:txBody>
            <a:bodyPr anchor="t"/>
            <a:p>
              <a:pPr lvl="0" algn="just">
                <a:buClr>
                  <a:srgbClr val="000000"/>
                </a:buClr>
              </a:pPr>
              <a:r>
                <a:rPr lang="en-US" altLang="zh-CN" sz="1600">
                  <a:solidFill>
                    <a:schemeClr val="tx1"/>
                  </a:solidFill>
                  <a:latin typeface="Times New Roman" panose="02020603050405020304" pitchFamily="2" charset="0"/>
                  <a:ea typeface="宋体" pitchFamily="2" charset="-122"/>
                </a:rPr>
                <a:t>i_addr[4]</a:t>
              </a:r>
              <a:endParaRPr lang="en-US" altLang="zh-CN" sz="1600">
                <a:solidFill>
                  <a:schemeClr val="tx1"/>
                </a:solidFill>
                <a:latin typeface="Times New Roman" panose="02020603050405020304" pitchFamily="2" charset="0"/>
                <a:ea typeface="宋体" pitchFamily="2" charset="-122"/>
              </a:endParaRPr>
            </a:p>
          </p:txBody>
        </p:sp>
        <p:sp>
          <p:nvSpPr>
            <p:cNvPr id="94225" name="文本框 77841"/>
            <p:cNvSpPr txBox="1"/>
            <p:nvPr/>
          </p:nvSpPr>
          <p:spPr>
            <a:xfrm>
              <a:off x="0" y="1358"/>
              <a:ext cx="641" cy="225"/>
            </a:xfrm>
            <a:prstGeom prst="rect">
              <a:avLst/>
            </a:prstGeom>
            <a:noFill/>
            <a:ln w="9525">
              <a:noFill/>
              <a:miter/>
            </a:ln>
          </p:spPr>
          <p:txBody>
            <a:bodyPr anchor="t"/>
            <a:p>
              <a:pPr lvl="0" algn="just">
                <a:buClr>
                  <a:srgbClr val="000000"/>
                </a:buClr>
              </a:pPr>
              <a:r>
                <a:rPr lang="en-US" altLang="zh-CN" sz="1600">
                  <a:solidFill>
                    <a:schemeClr val="tx1"/>
                  </a:solidFill>
                  <a:latin typeface="Times New Roman" panose="02020603050405020304" pitchFamily="2" charset="0"/>
                  <a:ea typeface="宋体" pitchFamily="2" charset="-122"/>
                </a:rPr>
                <a:t>i_addr[5]</a:t>
              </a:r>
              <a:endParaRPr lang="en-US" altLang="zh-CN" sz="1600">
                <a:solidFill>
                  <a:schemeClr val="tx1"/>
                </a:solidFill>
                <a:latin typeface="Times New Roman" panose="02020603050405020304" pitchFamily="2" charset="0"/>
                <a:ea typeface="宋体" pitchFamily="2" charset="-122"/>
              </a:endParaRPr>
            </a:p>
          </p:txBody>
        </p:sp>
        <p:sp>
          <p:nvSpPr>
            <p:cNvPr id="94226" name="文本框 77842"/>
            <p:cNvSpPr txBox="1"/>
            <p:nvPr/>
          </p:nvSpPr>
          <p:spPr>
            <a:xfrm>
              <a:off x="1" y="1647"/>
              <a:ext cx="668" cy="227"/>
            </a:xfrm>
            <a:prstGeom prst="rect">
              <a:avLst/>
            </a:prstGeom>
            <a:noFill/>
            <a:ln w="9525">
              <a:noFill/>
              <a:miter/>
            </a:ln>
          </p:spPr>
          <p:txBody>
            <a:bodyPr anchor="t"/>
            <a:p>
              <a:pPr lvl="0" algn="just">
                <a:buClr>
                  <a:srgbClr val="000000"/>
                </a:buClr>
              </a:pPr>
              <a:r>
                <a:rPr lang="en-US" altLang="zh-CN" sz="1600">
                  <a:solidFill>
                    <a:schemeClr val="tx1"/>
                  </a:solidFill>
                  <a:latin typeface="Times New Roman" panose="02020603050405020304" pitchFamily="2" charset="0"/>
                  <a:ea typeface="宋体" pitchFamily="2" charset="-122"/>
                </a:rPr>
                <a:t>i_addr[6]</a:t>
              </a:r>
              <a:endParaRPr lang="en-US" altLang="zh-CN" sz="1600">
                <a:solidFill>
                  <a:schemeClr val="tx1"/>
                </a:solidFill>
                <a:latin typeface="Times New Roman" panose="02020603050405020304" pitchFamily="2" charset="0"/>
                <a:ea typeface="宋体" pitchFamily="2" charset="-122"/>
              </a:endParaRPr>
            </a:p>
          </p:txBody>
        </p:sp>
        <p:sp>
          <p:nvSpPr>
            <p:cNvPr id="94227" name="文本框 77843"/>
            <p:cNvSpPr txBox="1"/>
            <p:nvPr/>
          </p:nvSpPr>
          <p:spPr>
            <a:xfrm>
              <a:off x="0" y="1937"/>
              <a:ext cx="686" cy="224"/>
            </a:xfrm>
            <a:prstGeom prst="rect">
              <a:avLst/>
            </a:prstGeom>
            <a:noFill/>
            <a:ln w="9525">
              <a:noFill/>
              <a:miter/>
            </a:ln>
          </p:spPr>
          <p:txBody>
            <a:bodyPr anchor="t"/>
            <a:p>
              <a:pPr lvl="0" algn="just">
                <a:buClr>
                  <a:srgbClr val="000000"/>
                </a:buClr>
              </a:pPr>
              <a:r>
                <a:rPr lang="en-US" altLang="zh-CN" sz="1600">
                  <a:solidFill>
                    <a:schemeClr val="tx1"/>
                  </a:solidFill>
                  <a:latin typeface="Times New Roman" panose="02020603050405020304" pitchFamily="2" charset="0"/>
                  <a:ea typeface="宋体" pitchFamily="2" charset="-122"/>
                </a:rPr>
                <a:t>i_addr[7]</a:t>
              </a:r>
              <a:endParaRPr lang="en-US" altLang="zh-CN" sz="1600">
                <a:solidFill>
                  <a:schemeClr val="tx1"/>
                </a:solidFill>
                <a:latin typeface="Times New Roman" panose="02020603050405020304" pitchFamily="2" charset="0"/>
                <a:ea typeface="宋体" pitchFamily="2" charset="-122"/>
              </a:endParaRPr>
            </a:p>
          </p:txBody>
        </p:sp>
        <p:sp>
          <p:nvSpPr>
            <p:cNvPr id="94228" name="文本框 77844"/>
            <p:cNvSpPr txBox="1"/>
            <p:nvPr/>
          </p:nvSpPr>
          <p:spPr>
            <a:xfrm>
              <a:off x="799" y="37"/>
              <a:ext cx="403" cy="211"/>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pitchFamily="2" charset="0"/>
                  <a:ea typeface="宋体" pitchFamily="2" charset="-122"/>
                </a:rPr>
                <a:t>100</a:t>
              </a:r>
              <a:endParaRPr lang="en-US" altLang="zh-CN" sz="1600">
                <a:solidFill>
                  <a:schemeClr val="tx1"/>
                </a:solidFill>
                <a:latin typeface="Times New Roman" panose="02020603050405020304" pitchFamily="2" charset="0"/>
                <a:ea typeface="宋体" pitchFamily="2" charset="-122"/>
              </a:endParaRPr>
            </a:p>
          </p:txBody>
        </p:sp>
        <p:sp>
          <p:nvSpPr>
            <p:cNvPr id="94229" name="文本框 77845"/>
            <p:cNvSpPr txBox="1"/>
            <p:nvPr/>
          </p:nvSpPr>
          <p:spPr>
            <a:xfrm>
              <a:off x="844" y="292"/>
              <a:ext cx="403" cy="211"/>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pitchFamily="2" charset="0"/>
                  <a:ea typeface="宋体" pitchFamily="2" charset="-122"/>
                </a:rPr>
                <a:t>57</a:t>
              </a:r>
              <a:endParaRPr lang="en-US" altLang="zh-CN" sz="1600">
                <a:solidFill>
                  <a:schemeClr val="tx1"/>
                </a:solidFill>
                <a:latin typeface="Times New Roman" panose="02020603050405020304" pitchFamily="2" charset="0"/>
                <a:ea typeface="宋体" pitchFamily="2" charset="-122"/>
              </a:endParaRPr>
            </a:p>
          </p:txBody>
        </p:sp>
        <p:sp>
          <p:nvSpPr>
            <p:cNvPr id="77847" name="矩形 77846"/>
            <p:cNvSpPr/>
            <p:nvPr/>
          </p:nvSpPr>
          <p:spPr>
            <a:xfrm>
              <a:off x="2011" y="10"/>
              <a:ext cx="246" cy="211"/>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94231" name="文本框 77847"/>
            <p:cNvSpPr txBox="1"/>
            <p:nvPr/>
          </p:nvSpPr>
          <p:spPr>
            <a:xfrm>
              <a:off x="2249" y="11"/>
              <a:ext cx="438" cy="211"/>
            </a:xfrm>
            <a:prstGeom prst="rect">
              <a:avLst/>
            </a:prstGeom>
            <a:noFill/>
            <a:ln w="9525">
              <a:noFill/>
              <a:miter/>
            </a:ln>
          </p:spPr>
          <p:txBody>
            <a:bodyPr wrap="square" anchor="t">
              <a:spAutoFit/>
            </a:bodyPr>
            <a:p>
              <a:pPr lvl="0">
                <a:spcBef>
                  <a:spcPct val="50000"/>
                </a:spcBef>
                <a:buClr>
                  <a:srgbClr val="000000"/>
                </a:buClr>
              </a:pPr>
              <a:r>
                <a:rPr lang="en-US" altLang="zh-CN" sz="1600">
                  <a:solidFill>
                    <a:schemeClr val="tx1"/>
                  </a:solidFill>
                  <a:latin typeface="Times New Roman" panose="02020603050405020304" pitchFamily="2" charset="0"/>
                  <a:ea typeface="宋体" pitchFamily="2" charset="-122"/>
                </a:rPr>
                <a:t>100</a:t>
              </a:r>
              <a:endParaRPr lang="en-US" altLang="zh-CN" sz="1600">
                <a:solidFill>
                  <a:schemeClr val="tx1"/>
                </a:solidFill>
                <a:latin typeface="Times New Roman" panose="02020603050405020304" pitchFamily="2" charset="0"/>
                <a:ea typeface="宋体" pitchFamily="2" charset="-122"/>
              </a:endParaRPr>
            </a:p>
          </p:txBody>
        </p:sp>
        <p:sp>
          <p:nvSpPr>
            <p:cNvPr id="94232" name="直接连接符 77848"/>
            <p:cNvSpPr/>
            <p:nvPr/>
          </p:nvSpPr>
          <p:spPr>
            <a:xfrm>
              <a:off x="1324" y="115"/>
              <a:ext cx="687" cy="0"/>
            </a:xfrm>
            <a:prstGeom prst="line">
              <a:avLst/>
            </a:prstGeom>
            <a:ln w="19050"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77850" name="矩形 77849"/>
            <p:cNvSpPr/>
            <p:nvPr/>
          </p:nvSpPr>
          <p:spPr>
            <a:xfrm>
              <a:off x="2011" y="1973"/>
              <a:ext cx="246" cy="211"/>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94234" name="文本框 77850"/>
            <p:cNvSpPr txBox="1"/>
            <p:nvPr/>
          </p:nvSpPr>
          <p:spPr>
            <a:xfrm>
              <a:off x="2276" y="1965"/>
              <a:ext cx="404" cy="211"/>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pitchFamily="2" charset="0"/>
                  <a:ea typeface="宋体" pitchFamily="2" charset="-122"/>
                </a:rPr>
                <a:t>200</a:t>
              </a:r>
              <a:endParaRPr lang="en-US" altLang="zh-CN" sz="1600">
                <a:solidFill>
                  <a:schemeClr val="tx1"/>
                </a:solidFill>
                <a:latin typeface="Times New Roman" panose="02020603050405020304" pitchFamily="2" charset="0"/>
                <a:ea typeface="宋体" pitchFamily="2" charset="-122"/>
              </a:endParaRPr>
            </a:p>
          </p:txBody>
        </p:sp>
        <p:sp>
          <p:nvSpPr>
            <p:cNvPr id="94235" name="直接连接符 77851"/>
            <p:cNvSpPr/>
            <p:nvPr/>
          </p:nvSpPr>
          <p:spPr>
            <a:xfrm>
              <a:off x="1324" y="2078"/>
              <a:ext cx="687" cy="0"/>
            </a:xfrm>
            <a:prstGeom prst="line">
              <a:avLst/>
            </a:prstGeom>
            <a:ln w="19050"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77853" name="矩形 77852"/>
            <p:cNvSpPr/>
            <p:nvPr/>
          </p:nvSpPr>
          <p:spPr>
            <a:xfrm>
              <a:off x="2011" y="327"/>
              <a:ext cx="246" cy="212"/>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94237" name="文本框 77853"/>
            <p:cNvSpPr txBox="1"/>
            <p:nvPr/>
          </p:nvSpPr>
          <p:spPr>
            <a:xfrm>
              <a:off x="2276" y="337"/>
              <a:ext cx="383" cy="211"/>
            </a:xfrm>
            <a:prstGeom prst="rect">
              <a:avLst/>
            </a:prstGeom>
            <a:noFill/>
            <a:ln w="9525">
              <a:noFill/>
              <a:miter/>
            </a:ln>
          </p:spPr>
          <p:txBody>
            <a:bodyPr wrap="square" anchor="t">
              <a:spAutoFit/>
            </a:bodyPr>
            <a:p>
              <a:pPr lvl="0">
                <a:spcBef>
                  <a:spcPct val="50000"/>
                </a:spcBef>
                <a:buClr>
                  <a:srgbClr val="000000"/>
                </a:buClr>
              </a:pPr>
              <a:r>
                <a:rPr lang="en-US" altLang="zh-CN" sz="1600">
                  <a:solidFill>
                    <a:schemeClr val="tx1"/>
                  </a:solidFill>
                  <a:latin typeface="Times New Roman" panose="02020603050405020304" pitchFamily="2" charset="0"/>
                  <a:ea typeface="宋体" pitchFamily="2" charset="-122"/>
                </a:rPr>
                <a:t>57</a:t>
              </a:r>
              <a:endParaRPr lang="en-US" altLang="zh-CN" sz="1600">
                <a:solidFill>
                  <a:schemeClr val="tx1"/>
                </a:solidFill>
                <a:latin typeface="Times New Roman" panose="02020603050405020304" pitchFamily="2" charset="0"/>
                <a:ea typeface="宋体" pitchFamily="2" charset="-122"/>
              </a:endParaRPr>
            </a:p>
          </p:txBody>
        </p:sp>
        <p:sp>
          <p:nvSpPr>
            <p:cNvPr id="94238" name="直接连接符 77854"/>
            <p:cNvSpPr/>
            <p:nvPr/>
          </p:nvSpPr>
          <p:spPr>
            <a:xfrm>
              <a:off x="1324" y="433"/>
              <a:ext cx="687" cy="0"/>
            </a:xfrm>
            <a:prstGeom prst="line">
              <a:avLst/>
            </a:prstGeom>
            <a:ln w="19050"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94239" name="文本框 77855"/>
            <p:cNvSpPr txBox="1"/>
            <p:nvPr/>
          </p:nvSpPr>
          <p:spPr>
            <a:xfrm>
              <a:off x="826" y="1948"/>
              <a:ext cx="403" cy="211"/>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pitchFamily="2" charset="0"/>
                  <a:ea typeface="宋体" pitchFamily="2" charset="-122"/>
                </a:rPr>
                <a:t>200</a:t>
              </a:r>
              <a:endParaRPr lang="en-US" altLang="zh-CN" sz="1600">
                <a:solidFill>
                  <a:schemeClr val="tx1"/>
                </a:solidFill>
                <a:latin typeface="Times New Roman" panose="02020603050405020304" pitchFamily="2" charset="0"/>
                <a:ea typeface="宋体" pitchFamily="2" charset="-122"/>
              </a:endParaRPr>
            </a:p>
          </p:txBody>
        </p:sp>
      </p:grpSp>
      <p:sp>
        <p:nvSpPr>
          <p:cNvPr id="77857" name="矩形 77856"/>
          <p:cNvSpPr/>
          <p:nvPr/>
        </p:nvSpPr>
        <p:spPr>
          <a:xfrm>
            <a:off x="4976813" y="1884363"/>
            <a:ext cx="4121150" cy="363537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pPr>
            <a:r>
              <a:rPr lang="zh-CN" altLang="en-US" sz="2400" strike="noStrike" noProof="1">
                <a:solidFill>
                  <a:schemeClr val="tx1"/>
                </a:solidFill>
                <a:latin typeface="Times New Roman" panose="02020603050405020304" pitchFamily="2" charset="0"/>
                <a:ea typeface="宋体" pitchFamily="2" charset="-122"/>
                <a:cs typeface="+mn-ea"/>
              </a:rPr>
              <a:t>在文件</a:t>
            </a:r>
            <a:r>
              <a:rPr lang="en-US" altLang="zh-CN" sz="2400" strike="noStrike" noProof="1">
                <a:solidFill>
                  <a:schemeClr val="tx1"/>
                </a:solidFill>
                <a:latin typeface="Times New Roman" panose="02020603050405020304" pitchFamily="2" charset="0"/>
                <a:ea typeface="宋体" pitchFamily="2" charset="-122"/>
                <a:cs typeface="+mn-ea"/>
              </a:rPr>
              <a:t>i</a:t>
            </a:r>
            <a:r>
              <a:rPr lang="zh-CN" altLang="en-US" sz="2400" strike="noStrike" noProof="1">
                <a:solidFill>
                  <a:schemeClr val="tx1"/>
                </a:solidFill>
                <a:latin typeface="Times New Roman" panose="02020603050405020304" pitchFamily="2" charset="0"/>
                <a:ea typeface="宋体" pitchFamily="2" charset="-122"/>
                <a:cs typeface="+mn-ea"/>
              </a:rPr>
              <a:t>节点中使用一个具有</a:t>
            </a:r>
            <a:r>
              <a:rPr lang="en-US" altLang="zh-CN" sz="2400" strike="noStrike" noProof="1">
                <a:solidFill>
                  <a:schemeClr val="tx1"/>
                </a:solidFill>
                <a:latin typeface="Times New Roman" panose="02020603050405020304" pitchFamily="2" charset="0"/>
                <a:ea typeface="宋体" pitchFamily="2" charset="-122"/>
                <a:cs typeface="+mn-ea"/>
              </a:rPr>
              <a:t>8</a:t>
            </a:r>
            <a:r>
              <a:rPr lang="zh-CN" altLang="en-US" sz="2400" strike="noStrike" noProof="1">
                <a:solidFill>
                  <a:schemeClr val="tx1"/>
                </a:solidFill>
                <a:latin typeface="Times New Roman" panose="02020603050405020304" pitchFamily="2" charset="0"/>
                <a:ea typeface="宋体" pitchFamily="2" charset="-122"/>
                <a:cs typeface="+mn-ea"/>
              </a:rPr>
              <a:t>个数据项的数组</a:t>
            </a:r>
            <a:r>
              <a:rPr lang="en-US" altLang="zh-CN" sz="2400" strike="noStrike" noProof="1">
                <a:solidFill>
                  <a:schemeClr val="tx1"/>
                </a:solidFill>
                <a:latin typeface="Times New Roman" panose="02020603050405020304" pitchFamily="2" charset="0"/>
                <a:ea typeface="宋体" pitchFamily="2" charset="-122"/>
                <a:cs typeface="+mn-ea"/>
              </a:rPr>
              <a:t>i_addr[]</a:t>
            </a:r>
            <a:r>
              <a:rPr lang="zh-CN" altLang="en-US" sz="2400" strike="noStrike" noProof="1">
                <a:solidFill>
                  <a:schemeClr val="tx1"/>
                </a:solidFill>
                <a:latin typeface="Times New Roman" panose="02020603050405020304" pitchFamily="2" charset="0"/>
                <a:ea typeface="宋体" pitchFamily="2" charset="-122"/>
                <a:cs typeface="+mn-ea"/>
              </a:rPr>
              <a:t>来描述文件物理结构</a:t>
            </a:r>
            <a:endParaRPr lang="zh-CN" altLang="en-US" sz="2400" strike="noStrike" noProof="1">
              <a:solidFill>
                <a:schemeClr val="tx1"/>
              </a:solidFill>
              <a:latin typeface="Times New Roman" panose="02020603050405020304" pitchFamily="2" charset="0"/>
              <a:ea typeface="宋体" pitchFamily="2" charset="-122"/>
            </a:endParaRPr>
          </a:p>
          <a:p>
            <a:pPr marL="533400" lvl="0" indent="-533400" fontAlgn="base">
              <a:lnSpc>
                <a:spcPct val="130000"/>
              </a:lnSpc>
            </a:pPr>
            <a:r>
              <a:rPr lang="zh-CN" altLang="en-US" sz="2400" strike="noStrike" noProof="1">
                <a:solidFill>
                  <a:schemeClr val="tx1"/>
                </a:solidFill>
                <a:latin typeface="Times New Roman" panose="02020603050405020304" pitchFamily="2" charset="0"/>
                <a:ea typeface="宋体" pitchFamily="2" charset="-122"/>
                <a:cs typeface="+mn-ea"/>
              </a:rPr>
              <a:t>构造小型文件时，数组</a:t>
            </a:r>
            <a:r>
              <a:rPr lang="en-US" altLang="zh-CN" sz="2400" strike="noStrike" noProof="1">
                <a:solidFill>
                  <a:schemeClr val="tx1"/>
                </a:solidFill>
                <a:latin typeface="Times New Roman" panose="02020603050405020304" pitchFamily="2" charset="0"/>
                <a:ea typeface="宋体" pitchFamily="2" charset="-122"/>
                <a:cs typeface="+mn-ea"/>
              </a:rPr>
              <a:t>i_addr[ ]</a:t>
            </a:r>
            <a:r>
              <a:rPr lang="zh-CN" altLang="en-US" sz="2400" strike="noStrike" noProof="1">
                <a:solidFill>
                  <a:schemeClr val="tx1"/>
                </a:solidFill>
                <a:latin typeface="Times New Roman" panose="02020603050405020304" pitchFamily="2" charset="0"/>
                <a:ea typeface="宋体" pitchFamily="2" charset="-122"/>
                <a:cs typeface="+mn-ea"/>
              </a:rPr>
              <a:t>作为直接索引表</a:t>
            </a:r>
            <a:endParaRPr lang="zh-CN" altLang="en-US" sz="2400" strike="noStrike" noProof="1">
              <a:solidFill>
                <a:schemeClr val="tx1"/>
              </a:solidFill>
              <a:latin typeface="Times New Roman" panose="02020603050405020304" pitchFamily="2" charset="0"/>
              <a:ea typeface="宋体" pitchFamily="2" charset="-122"/>
            </a:endParaRPr>
          </a:p>
          <a:p>
            <a:pPr marL="533400" lvl="0" indent="-533400" fontAlgn="base">
              <a:lnSpc>
                <a:spcPct val="130000"/>
              </a:lnSpc>
            </a:pPr>
            <a:r>
              <a:rPr lang="zh-CN" altLang="en-US" sz="2400" strike="noStrike" noProof="1">
                <a:solidFill>
                  <a:schemeClr val="tx1"/>
                </a:solidFill>
                <a:latin typeface="Times New Roman" panose="02020603050405020304" pitchFamily="2" charset="0"/>
                <a:ea typeface="宋体" pitchFamily="2" charset="-122"/>
                <a:cs typeface="+mn-ea"/>
              </a:rPr>
              <a:t>文件的大小： </a:t>
            </a:r>
            <a:r>
              <a:rPr lang="en-US" altLang="zh-CN" sz="2400" strike="noStrike" noProof="1">
                <a:solidFill>
                  <a:schemeClr val="tx1"/>
                </a:solidFill>
                <a:latin typeface="Times New Roman" panose="02020603050405020304" pitchFamily="2" charset="0"/>
                <a:ea typeface="宋体" pitchFamily="2" charset="-122"/>
                <a:cs typeface="+mn-ea"/>
              </a:rPr>
              <a:t>8×512B</a:t>
            </a:r>
            <a:endParaRPr lang="en-US" altLang="zh-CN" sz="2400" strike="noStrike" noProof="1">
              <a:solidFill>
                <a:schemeClr val="tx1"/>
              </a:solidFill>
              <a:latin typeface="Times New Roman" panose="02020603050405020304" pitchFamily="2" charset="0"/>
              <a:ea typeface="宋体" pitchFamily="2" charset="-122"/>
            </a:endParaRPr>
          </a:p>
        </p:txBody>
      </p:sp>
      <p:sp>
        <p:nvSpPr>
          <p:cNvPr id="77858" name="矩形 77857"/>
          <p:cNvSpPr/>
          <p:nvPr/>
        </p:nvSpPr>
        <p:spPr>
          <a:xfrm>
            <a:off x="130175" y="560388"/>
            <a:ext cx="8318500" cy="104140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spcBef>
                <a:spcPct val="20000"/>
              </a:spcBef>
              <a:buFont typeface="Wingdings" panose="05000000000000000000" pitchFamily="2" charset="2"/>
              <a:buNone/>
            </a:pPr>
            <a:r>
              <a:rPr lang="en-US" altLang="zh-CN" sz="2400" b="1" strike="noStrike" noProof="1">
                <a:solidFill>
                  <a:srgbClr val="000099"/>
                </a:solidFill>
                <a:latin typeface="Times New Roman" panose="02020603050405020304" pitchFamily="2" charset="0"/>
                <a:ea typeface="宋体" pitchFamily="2" charset="-122"/>
                <a:cs typeface="+mn-cs"/>
              </a:rPr>
              <a:t>① UNIX</a:t>
            </a:r>
            <a:r>
              <a:rPr lang="zh-CN" altLang="en-US" sz="2400" b="1" strike="noStrike" noProof="1">
                <a:solidFill>
                  <a:srgbClr val="000099"/>
                </a:solidFill>
                <a:latin typeface="Times New Roman" panose="02020603050405020304" pitchFamily="2" charset="0"/>
                <a:ea typeface="宋体" pitchFamily="2" charset="-122"/>
                <a:cs typeface="+mn-cs"/>
              </a:rPr>
              <a:t>第七版本的文件索引结构</a:t>
            </a:r>
            <a:endParaRPr lang="zh-CN" altLang="en-US" sz="2400" b="1" strike="noStrike" noProof="1">
              <a:solidFill>
                <a:srgbClr val="000099"/>
              </a:solidFill>
              <a:latin typeface="Times New Roman" panose="02020603050405020304" pitchFamily="2" charset="0"/>
              <a:ea typeface="宋体" pitchFamily="2" charset="-122"/>
            </a:endParaRPr>
          </a:p>
          <a:p>
            <a:pPr marL="1295400" lvl="2" indent="-381000" fontAlgn="base">
              <a:lnSpc>
                <a:spcPct val="120000"/>
              </a:lnSpc>
              <a:spcBef>
                <a:spcPct val="20000"/>
              </a:spcBef>
              <a:buNone/>
            </a:pPr>
            <a:r>
              <a:rPr lang="en-US" altLang="zh-CN" b="1" strike="noStrike" noProof="1">
                <a:solidFill>
                  <a:schemeClr val="tx1"/>
                </a:solidFill>
                <a:latin typeface="宋体" pitchFamily="2" charset="-122"/>
                <a:ea typeface="宋体" pitchFamily="2" charset="-122"/>
                <a:cs typeface="+mn-cs"/>
              </a:rPr>
              <a:t>ⅰ </a:t>
            </a:r>
            <a:r>
              <a:rPr lang="zh-CN" altLang="en-US" b="1" strike="noStrike" noProof="1">
                <a:solidFill>
                  <a:schemeClr val="tx1"/>
                </a:solidFill>
                <a:latin typeface="Times New Roman" panose="02020603050405020304" pitchFamily="2" charset="0"/>
                <a:ea typeface="宋体" pitchFamily="2" charset="-122"/>
                <a:cs typeface="+mn-cs"/>
              </a:rPr>
              <a:t>小型文件</a:t>
            </a:r>
            <a:endParaRPr lang="zh-CN" altLang="en-US" b="1" strike="noStrike" noProof="1">
              <a:solidFill>
                <a:schemeClr val="tx1"/>
              </a:solidFill>
              <a:latin typeface="Times New Roman" panose="02020603050405020304" pitchFamily="2" charset="0"/>
              <a:ea typeface="宋体" pitchFamily="2" charset="-122"/>
            </a:endParaRPr>
          </a:p>
        </p:txBody>
      </p:sp>
      <p:sp>
        <p:nvSpPr>
          <p:cNvPr id="77859" name="文本框 77858"/>
          <p:cNvSpPr txBox="1"/>
          <p:nvPr/>
        </p:nvSpPr>
        <p:spPr>
          <a:xfrm>
            <a:off x="814388" y="5868988"/>
            <a:ext cx="2811462" cy="336550"/>
          </a:xfrm>
          <a:prstGeom prst="rect">
            <a:avLst/>
          </a:prstGeom>
          <a:noFill/>
          <a:ln w="9525">
            <a:noFill/>
            <a:miter/>
          </a:ln>
        </p:spPr>
        <p:txBody>
          <a:bodyPr anchor="t">
            <a:spAutoFit/>
          </a:bodyPr>
          <a:p>
            <a:pPr lvl="0">
              <a:spcBef>
                <a:spcPct val="30000"/>
              </a:spcBef>
              <a:buClr>
                <a:srgbClr val="000000"/>
              </a:buClr>
            </a:pPr>
            <a:r>
              <a:rPr lang="en-US" altLang="zh-CN" sz="1600" b="0">
                <a:solidFill>
                  <a:schemeClr val="tx1"/>
                </a:solidFill>
                <a:latin typeface="Times New Roman" panose="02020603050405020304" pitchFamily="2" charset="0"/>
                <a:ea typeface="宋体" pitchFamily="2" charset="-122"/>
              </a:rPr>
              <a:t>UNIX 7</a:t>
            </a:r>
            <a:r>
              <a:rPr lang="en-US" altLang="zh-CN" sz="1600" b="0">
                <a:solidFill>
                  <a:schemeClr val="tx1"/>
                </a:solidFill>
                <a:latin typeface="Arial" panose="020B0604020202020204" pitchFamily="34" charset="0"/>
                <a:ea typeface="宋体" pitchFamily="2" charset="-122"/>
              </a:rPr>
              <a:t> </a:t>
            </a:r>
            <a:r>
              <a:rPr lang="zh-CN" altLang="en-US" sz="1600" b="0">
                <a:solidFill>
                  <a:schemeClr val="tx1"/>
                </a:solidFill>
                <a:latin typeface="Arial" panose="020B0604020202020204" pitchFamily="34" charset="0"/>
                <a:ea typeface="宋体" pitchFamily="2" charset="-122"/>
              </a:rPr>
              <a:t>版本的小型文件结构</a:t>
            </a:r>
            <a:endParaRPr lang="zh-CN" altLang="en-US" sz="1600" b="0">
              <a:solidFill>
                <a:schemeClr val="tx1"/>
              </a:solidFill>
              <a:latin typeface="Arial" panose="020B0604020202020204" pitchFamily="34" charset="0"/>
              <a:ea typeface="宋体" pitchFamily="2" charset="-122"/>
            </a:endParaRPr>
          </a:p>
        </p:txBody>
      </p:sp>
      <p:sp>
        <p:nvSpPr>
          <p:cNvPr id="77860" name="矩形 77859"/>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文件系统</a:t>
            </a:r>
            <a:r>
              <a:rPr lang="en-US" altLang="zh-CN" sz="2400" strike="noStrike" noProof="1">
                <a:latin typeface="Arial" panose="020B0604020202020204" pitchFamily="34" charset="0"/>
                <a:ea typeface="宋体" pitchFamily="2" charset="-122"/>
                <a:cs typeface="+mn-ea"/>
              </a:rPr>
              <a:t>——</a:t>
            </a:r>
            <a:r>
              <a:rPr lang="en-US" altLang="zh-CN" sz="2400" strike="noStrike" noProof="1">
                <a:latin typeface="Times New Roman" panose="02020603050405020304" pitchFamily="2" charset="0"/>
                <a:ea typeface="宋体" pitchFamily="2" charset="-122"/>
                <a:cs typeface="+mn-ea"/>
              </a:rPr>
              <a:t>UNIX</a:t>
            </a:r>
            <a:r>
              <a:rPr lang="zh-CN" altLang="en-US" sz="2400" strike="noStrike" noProof="1">
                <a:latin typeface="Arial" panose="020B0604020202020204" pitchFamily="34" charset="0"/>
                <a:ea typeface="宋体" pitchFamily="2" charset="-122"/>
                <a:cs typeface="+mn-ea"/>
              </a:rPr>
              <a:t>文件系统的主要结构及实现</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7858">
                                            <p:txEl>
                                              <p:charRg st="0" end="18"/>
                                            </p:txEl>
                                          </p:spTgt>
                                        </p:tgtEl>
                                        <p:attrNameLst>
                                          <p:attrName>style.visibility</p:attrName>
                                        </p:attrNameLst>
                                      </p:cBhvr>
                                      <p:to>
                                        <p:strVal val="visible"/>
                                      </p:to>
                                    </p:set>
                                    <p:anim calcmode="lin" valueType="num">
                                      <p:cBhvr additive="base">
                                        <p:cTn id="7" dur="1000" fill="hold"/>
                                        <p:tgtEl>
                                          <p:spTgt spid="77858">
                                            <p:txEl>
                                              <p:charRg st="0" end="18"/>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7858">
                                            <p:txEl>
                                              <p:charRg st="0" end="1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7858">
                                            <p:txEl>
                                              <p:charRg st="18" end="25"/>
                                            </p:txEl>
                                          </p:spTgt>
                                        </p:tgtEl>
                                        <p:attrNameLst>
                                          <p:attrName>style.visibility</p:attrName>
                                        </p:attrNameLst>
                                      </p:cBhvr>
                                      <p:to>
                                        <p:strVal val="visible"/>
                                      </p:to>
                                    </p:set>
                                    <p:anim calcmode="lin" valueType="num">
                                      <p:cBhvr additive="base">
                                        <p:cTn id="13" dur="500" fill="hold"/>
                                        <p:tgtEl>
                                          <p:spTgt spid="77858">
                                            <p:txEl>
                                              <p:charRg st="18" end="25"/>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7858">
                                            <p:txEl>
                                              <p:charRg st="18" end="25"/>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7827"/>
                                        </p:tgtEl>
                                        <p:attrNameLst>
                                          <p:attrName>style.visibility</p:attrName>
                                        </p:attrNameLst>
                                      </p:cBhvr>
                                      <p:to>
                                        <p:strVal val="visible"/>
                                      </p:to>
                                    </p:set>
                                    <p:anim calcmode="lin" valueType="num">
                                      <p:cBhvr additive="base">
                                        <p:cTn id="19" dur="500" fill="hold"/>
                                        <p:tgtEl>
                                          <p:spTgt spid="77827"/>
                                        </p:tgtEl>
                                        <p:attrNameLst>
                                          <p:attrName>ppt_x</p:attrName>
                                        </p:attrNameLst>
                                      </p:cBhvr>
                                      <p:tavLst>
                                        <p:tav tm="0">
                                          <p:val>
                                            <p:strVal val="0-#ppt_w/2"/>
                                          </p:val>
                                        </p:tav>
                                        <p:tav tm="100000">
                                          <p:val>
                                            <p:strVal val="#ppt_x"/>
                                          </p:val>
                                        </p:tav>
                                      </p:tavLst>
                                    </p:anim>
                                    <p:anim calcmode="lin" valueType="num">
                                      <p:cBhvr additive="base">
                                        <p:cTn id="20" dur="500" fill="hold"/>
                                        <p:tgtEl>
                                          <p:spTgt spid="7782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785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77857"/>
                                        </p:tgtEl>
                                        <p:attrNameLst>
                                          <p:attrName>style.visibility</p:attrName>
                                        </p:attrNameLst>
                                      </p:cBhvr>
                                      <p:to>
                                        <p:strVal val="visible"/>
                                      </p:to>
                                    </p:set>
                                    <p:anim calcmode="lin" valueType="num">
                                      <p:cBhvr additive="base">
                                        <p:cTn id="29" dur="500" fill="hold"/>
                                        <p:tgtEl>
                                          <p:spTgt spid="77857"/>
                                        </p:tgtEl>
                                        <p:attrNameLst>
                                          <p:attrName>ppt_x</p:attrName>
                                        </p:attrNameLst>
                                      </p:cBhvr>
                                      <p:tavLst>
                                        <p:tav tm="0">
                                          <p:val>
                                            <p:strVal val="1+#ppt_w/2"/>
                                          </p:val>
                                        </p:tav>
                                        <p:tav tm="100000">
                                          <p:val>
                                            <p:strVal val="#ppt_x"/>
                                          </p:val>
                                        </p:tav>
                                      </p:tavLst>
                                    </p:anim>
                                    <p:anim calcmode="lin" valueType="num">
                                      <p:cBhvr additive="base">
                                        <p:cTn id="30" dur="500" fill="hold"/>
                                        <p:tgtEl>
                                          <p:spTgt spid="778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57" grpId="0"/>
      <p:bldP spid="77858" grpId="0" build="p"/>
      <p:bldP spid="77859"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文本框 7884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2" charset="0"/>
                <a:ea typeface="宋体" pitchFamily="2" charset="-122"/>
              </a:rPr>
              <a:t>52</a:t>
            </a:r>
            <a:endParaRPr lang="en-US" altLang="zh-CN" b="0">
              <a:solidFill>
                <a:schemeClr val="tx2"/>
              </a:solidFill>
              <a:latin typeface="Times New Roman" panose="02020603050405020304" pitchFamily="2" charset="0"/>
              <a:ea typeface="宋体" pitchFamily="2" charset="-122"/>
            </a:endParaRPr>
          </a:p>
        </p:txBody>
      </p:sp>
      <p:sp>
        <p:nvSpPr>
          <p:cNvPr id="78851" name="矩形 78850"/>
          <p:cNvSpPr/>
          <p:nvPr/>
        </p:nvSpPr>
        <p:spPr>
          <a:xfrm>
            <a:off x="119063" y="590550"/>
            <a:ext cx="2935288" cy="53022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buNone/>
            </a:pPr>
            <a:r>
              <a:rPr lang="en-US" altLang="zh-CN" sz="2400" b="1" strike="noStrike" noProof="1">
                <a:solidFill>
                  <a:schemeClr val="tx1"/>
                </a:solidFill>
                <a:latin typeface="宋体" pitchFamily="2" charset="-122"/>
                <a:ea typeface="宋体" pitchFamily="2" charset="-122"/>
                <a:cs typeface="+mn-cs"/>
              </a:rPr>
              <a:t>ⅱ </a:t>
            </a:r>
            <a:r>
              <a:rPr lang="zh-CN" altLang="en-US" sz="2400" b="1" strike="noStrike" noProof="1">
                <a:solidFill>
                  <a:schemeClr val="tx1"/>
                </a:solidFill>
                <a:latin typeface="Times New Roman" panose="02020603050405020304" pitchFamily="2" charset="0"/>
                <a:ea typeface="宋体" pitchFamily="2" charset="-122"/>
                <a:cs typeface="+mn-cs"/>
              </a:rPr>
              <a:t>大型文件</a:t>
            </a:r>
            <a:endParaRPr lang="zh-CN" altLang="en-US" sz="2400" b="1" strike="noStrike" noProof="1">
              <a:solidFill>
                <a:schemeClr val="tx1"/>
              </a:solidFill>
              <a:latin typeface="Times New Roman" panose="02020603050405020304" pitchFamily="2" charset="0"/>
              <a:ea typeface="宋体" pitchFamily="2" charset="-122"/>
            </a:endParaRPr>
          </a:p>
        </p:txBody>
      </p:sp>
      <p:sp>
        <p:nvSpPr>
          <p:cNvPr id="78852" name="矩形 78851"/>
          <p:cNvSpPr/>
          <p:nvPr/>
        </p:nvSpPr>
        <p:spPr>
          <a:xfrm>
            <a:off x="1698625" y="4895850"/>
            <a:ext cx="7024688" cy="17351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pPr>
            <a:r>
              <a:rPr lang="zh-CN" altLang="en-US" sz="2400" strike="noStrike" noProof="1">
                <a:solidFill>
                  <a:schemeClr val="tx1"/>
                </a:solidFill>
                <a:latin typeface="Times New Roman" panose="02020603050405020304" pitchFamily="2" charset="0"/>
                <a:ea typeface="宋体" pitchFamily="2" charset="-122"/>
                <a:cs typeface="+mn-ea"/>
              </a:rPr>
              <a:t>数组</a:t>
            </a:r>
            <a:r>
              <a:rPr lang="en-US" altLang="zh-CN" sz="2400" strike="noStrike" noProof="1">
                <a:solidFill>
                  <a:schemeClr val="tx1"/>
                </a:solidFill>
                <a:latin typeface="Times New Roman" panose="02020603050405020304" pitchFamily="2" charset="0"/>
                <a:ea typeface="宋体" pitchFamily="2" charset="-122"/>
                <a:cs typeface="+mn-ea"/>
              </a:rPr>
              <a:t>i_addr[  ]</a:t>
            </a:r>
            <a:r>
              <a:rPr lang="zh-CN" altLang="en-US" sz="2400" strike="noStrike" noProof="1">
                <a:solidFill>
                  <a:schemeClr val="tx1"/>
                </a:solidFill>
                <a:latin typeface="Times New Roman" panose="02020603050405020304" pitchFamily="2" charset="0"/>
                <a:ea typeface="宋体" pitchFamily="2" charset="-122"/>
                <a:cs typeface="+mn-ea"/>
              </a:rPr>
              <a:t>用于一级间接索引，</a:t>
            </a:r>
            <a:endParaRPr lang="zh-CN" altLang="en-US" sz="2400" strike="noStrike" noProof="1">
              <a:solidFill>
                <a:schemeClr val="tx1"/>
              </a:solidFill>
              <a:latin typeface="Times New Roman" panose="02020603050405020304" pitchFamily="2" charset="0"/>
              <a:ea typeface="宋体" pitchFamily="2" charset="-122"/>
            </a:endParaRPr>
          </a:p>
          <a:p>
            <a:pPr marL="533400" lvl="0" indent="-533400" fontAlgn="base">
              <a:lnSpc>
                <a:spcPct val="130000"/>
              </a:lnSpc>
              <a:buNone/>
            </a:pPr>
            <a:r>
              <a:rPr lang="zh-CN" altLang="en-US" sz="2400" strike="noStrike" noProof="1">
                <a:solidFill>
                  <a:schemeClr val="tx1"/>
                </a:solidFill>
                <a:latin typeface="Times New Roman" panose="02020603050405020304" pitchFamily="2" charset="0"/>
                <a:ea typeface="宋体" pitchFamily="2" charset="-122"/>
                <a:cs typeface="+mn-ea"/>
              </a:rPr>
              <a:t>       只使用  </a:t>
            </a:r>
            <a:r>
              <a:rPr lang="en-US" altLang="zh-CN" sz="2400" strike="noStrike" noProof="1">
                <a:solidFill>
                  <a:schemeClr val="tx1"/>
                </a:solidFill>
                <a:latin typeface="Times New Roman" panose="02020603050405020304" pitchFamily="2" charset="0"/>
                <a:ea typeface="宋体" pitchFamily="2" charset="-122"/>
                <a:cs typeface="+mn-ea"/>
              </a:rPr>
              <a:t>i_addr[0] - addr[6]</a:t>
            </a:r>
            <a:endParaRPr lang="en-US" altLang="zh-CN" sz="2400" strike="noStrike" noProof="1">
              <a:solidFill>
                <a:schemeClr val="tx1"/>
              </a:solidFill>
              <a:latin typeface="Times New Roman" panose="02020603050405020304" pitchFamily="2" charset="0"/>
              <a:ea typeface="宋体" pitchFamily="2" charset="-122"/>
            </a:endParaRPr>
          </a:p>
          <a:p>
            <a:pPr marL="533400" lvl="0" indent="-533400" fontAlgn="base">
              <a:lnSpc>
                <a:spcPct val="130000"/>
              </a:lnSpc>
            </a:pPr>
            <a:r>
              <a:rPr lang="zh-CN" altLang="en-US" sz="2400" strike="noStrike" noProof="1">
                <a:solidFill>
                  <a:schemeClr val="tx1"/>
                </a:solidFill>
                <a:latin typeface="Times New Roman" panose="02020603050405020304" pitchFamily="2" charset="0"/>
                <a:ea typeface="宋体" pitchFamily="2" charset="-122"/>
                <a:cs typeface="+mn-ea"/>
              </a:rPr>
              <a:t>系统支持的文件最大可为： </a:t>
            </a:r>
            <a:r>
              <a:rPr lang="en-US" altLang="zh-CN" sz="2400" strike="noStrike" noProof="1">
                <a:solidFill>
                  <a:schemeClr val="tx1"/>
                </a:solidFill>
                <a:latin typeface="Times New Roman" panose="02020603050405020304" pitchFamily="2" charset="0"/>
                <a:ea typeface="宋体" pitchFamily="2" charset="-122"/>
                <a:cs typeface="+mn-ea"/>
              </a:rPr>
              <a:t>7</a:t>
            </a:r>
            <a:r>
              <a:rPr lang="en-US" altLang="zh-CN" sz="2000" strike="noStrike" noProof="1">
                <a:solidFill>
                  <a:schemeClr val="tx1"/>
                </a:solidFill>
                <a:latin typeface="Times New Roman" panose="02020603050405020304" pitchFamily="2" charset="0"/>
                <a:ea typeface="宋体" pitchFamily="2" charset="-122"/>
                <a:cs typeface="+mn-ea"/>
              </a:rPr>
              <a:t>×</a:t>
            </a:r>
            <a:r>
              <a:rPr lang="en-US" altLang="zh-CN" sz="2400" strike="noStrike" noProof="1">
                <a:solidFill>
                  <a:schemeClr val="tx1"/>
                </a:solidFill>
                <a:latin typeface="Times New Roman" panose="02020603050405020304" pitchFamily="2" charset="0"/>
                <a:ea typeface="宋体" pitchFamily="2" charset="-122"/>
                <a:cs typeface="+mn-ea"/>
              </a:rPr>
              <a:t>256</a:t>
            </a:r>
            <a:r>
              <a:rPr lang="en-US" altLang="zh-CN" sz="2000" strike="noStrike" noProof="1">
                <a:solidFill>
                  <a:schemeClr val="tx1"/>
                </a:solidFill>
                <a:latin typeface="Times New Roman" panose="02020603050405020304" pitchFamily="2" charset="0"/>
                <a:ea typeface="宋体" pitchFamily="2" charset="-122"/>
                <a:cs typeface="+mn-ea"/>
              </a:rPr>
              <a:t>×</a:t>
            </a:r>
            <a:r>
              <a:rPr lang="en-US" altLang="zh-CN" sz="2400" strike="noStrike" noProof="1">
                <a:solidFill>
                  <a:schemeClr val="tx1"/>
                </a:solidFill>
                <a:latin typeface="Times New Roman" panose="02020603050405020304" pitchFamily="2" charset="0"/>
                <a:ea typeface="宋体" pitchFamily="2" charset="-122"/>
                <a:cs typeface="+mn-ea"/>
              </a:rPr>
              <a:t>512B </a:t>
            </a:r>
            <a:endParaRPr lang="en-US" altLang="zh-CN" sz="2400" strike="noStrike" noProof="1">
              <a:solidFill>
                <a:schemeClr val="tx1"/>
              </a:solidFill>
              <a:latin typeface="Times New Roman" panose="02020603050405020304" pitchFamily="2" charset="0"/>
              <a:ea typeface="宋体" pitchFamily="2" charset="-122"/>
            </a:endParaRPr>
          </a:p>
        </p:txBody>
      </p:sp>
      <p:grpSp>
        <p:nvGrpSpPr>
          <p:cNvPr id="78853" name="组合 78852"/>
          <p:cNvGrpSpPr/>
          <p:nvPr/>
        </p:nvGrpSpPr>
        <p:grpSpPr>
          <a:xfrm>
            <a:off x="1387475" y="1076325"/>
            <a:ext cx="6591300" cy="3463925"/>
            <a:chOff x="0" y="0"/>
            <a:chExt cx="3310" cy="2182"/>
          </a:xfrm>
        </p:grpSpPr>
        <p:sp>
          <p:nvSpPr>
            <p:cNvPr id="95237" name="直接连接符 78853"/>
            <p:cNvSpPr/>
            <p:nvPr/>
          </p:nvSpPr>
          <p:spPr>
            <a:xfrm>
              <a:off x="2206" y="2058"/>
              <a:ext cx="384"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95238" name="直接连接符 78854"/>
            <p:cNvSpPr/>
            <p:nvPr/>
          </p:nvSpPr>
          <p:spPr>
            <a:xfrm>
              <a:off x="2206" y="1695"/>
              <a:ext cx="384"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95239" name="文本框 78855"/>
            <p:cNvSpPr txBox="1"/>
            <p:nvPr/>
          </p:nvSpPr>
          <p:spPr>
            <a:xfrm>
              <a:off x="1995" y="918"/>
              <a:ext cx="296" cy="500"/>
            </a:xfrm>
            <a:prstGeom prst="rect">
              <a:avLst/>
            </a:prstGeom>
            <a:noFill/>
            <a:ln w="9525">
              <a:noFill/>
              <a:miter/>
            </a:ln>
          </p:spPr>
          <p:txBody>
            <a:bodyPr anchor="t"/>
            <a:p>
              <a:pPr lvl="0" algn="just">
                <a:buClr>
                  <a:srgbClr val="000000"/>
                </a:buClr>
              </a:pPr>
              <a:r>
                <a:rPr lang="en-US" altLang="zh-CN" sz="1600" b="0">
                  <a:solidFill>
                    <a:schemeClr val="tx1"/>
                  </a:solidFill>
                  <a:latin typeface="Times New Roman" panose="02020603050405020304" pitchFamily="2" charset="0"/>
                  <a:ea typeface="宋体" pitchFamily="2" charset="-122"/>
                  <a:sym typeface="MT Extra" pitchFamily="2" charset="2"/>
                </a:rPr>
                <a:t>...</a:t>
              </a:r>
              <a:endParaRPr lang="en-US" altLang="zh-CN" sz="1600" b="0">
                <a:solidFill>
                  <a:schemeClr val="tx1"/>
                </a:solidFill>
                <a:latin typeface="Times New Roman" panose="02020603050405020304" pitchFamily="2" charset="0"/>
                <a:ea typeface="宋体" pitchFamily="2" charset="-122"/>
                <a:sym typeface="MT Extra" pitchFamily="2" charset="2"/>
              </a:endParaRPr>
            </a:p>
            <a:p>
              <a:pPr lvl="0" algn="just">
                <a:buClr>
                  <a:srgbClr val="000000"/>
                </a:buClr>
              </a:pPr>
              <a:r>
                <a:rPr lang="en-US" altLang="zh-CN" sz="1600" b="0">
                  <a:solidFill>
                    <a:schemeClr val="tx1"/>
                  </a:solidFill>
                  <a:latin typeface="Times New Roman" panose="02020603050405020304" pitchFamily="2" charset="0"/>
                  <a:ea typeface="宋体" pitchFamily="2" charset="-122"/>
                  <a:sym typeface="MT Extra" pitchFamily="2" charset="2"/>
                </a:rPr>
                <a:t>...</a:t>
              </a:r>
              <a:endParaRPr lang="en-US" altLang="zh-CN" sz="1600" b="0">
                <a:solidFill>
                  <a:schemeClr val="tx1"/>
                </a:solidFill>
                <a:latin typeface="Times New Roman" panose="02020603050405020304" pitchFamily="2" charset="0"/>
                <a:ea typeface="宋体" pitchFamily="2" charset="-122"/>
                <a:sym typeface="MT Extra" pitchFamily="2" charset="2"/>
              </a:endParaRPr>
            </a:p>
          </p:txBody>
        </p:sp>
        <p:grpSp>
          <p:nvGrpSpPr>
            <p:cNvPr id="95240" name="组合 78856"/>
            <p:cNvGrpSpPr/>
            <p:nvPr/>
          </p:nvGrpSpPr>
          <p:grpSpPr>
            <a:xfrm>
              <a:off x="0" y="64"/>
              <a:ext cx="1421" cy="1907"/>
              <a:chOff x="0" y="0"/>
              <a:chExt cx="1421" cy="1907"/>
            </a:xfrm>
          </p:grpSpPr>
          <p:sp>
            <p:nvSpPr>
              <p:cNvPr id="95241" name="文本框 78857"/>
              <p:cNvSpPr txBox="1"/>
              <p:nvPr/>
            </p:nvSpPr>
            <p:spPr>
              <a:xfrm>
                <a:off x="595" y="31"/>
                <a:ext cx="826" cy="1876"/>
              </a:xfrm>
              <a:prstGeom prst="rect">
                <a:avLst/>
              </a:prstGeom>
              <a:solidFill>
                <a:srgbClr val="99CCFF"/>
              </a:solidFill>
              <a:ln w="9525" cap="flat" cmpd="sng">
                <a:solidFill>
                  <a:srgbClr val="000000"/>
                </a:solidFill>
                <a:prstDash val="solid"/>
                <a:miter/>
                <a:headEnd type="none" w="med" len="med"/>
                <a:tailEnd type="none" w="med" len="med"/>
              </a:ln>
            </p:spPr>
            <p:txBody>
              <a:bodyPr anchor="t"/>
              <a:p>
                <a:pPr lvl="0" algn="just">
                  <a:spcBef>
                    <a:spcPct val="10000"/>
                  </a:spcBef>
                  <a:buClr>
                    <a:srgbClr val="000000"/>
                  </a:buClr>
                </a:pPr>
                <a:r>
                  <a:rPr lang="en-US" altLang="zh-CN" sz="1600">
                    <a:solidFill>
                      <a:schemeClr val="tx1"/>
                    </a:solidFill>
                    <a:latin typeface="Times New Roman" panose="02020603050405020304" pitchFamily="2" charset="0"/>
                    <a:ea typeface="宋体" pitchFamily="2" charset="-122"/>
                  </a:rPr>
                  <a:t> </a:t>
                </a:r>
                <a:endParaRPr lang="en-US" altLang="zh-CN" sz="1600">
                  <a:solidFill>
                    <a:schemeClr val="tx1"/>
                  </a:solidFill>
                  <a:latin typeface="Times New Roman" panose="02020603050405020304" pitchFamily="2" charset="0"/>
                  <a:ea typeface="宋体" pitchFamily="2" charset="-122"/>
                </a:endParaRPr>
              </a:p>
              <a:p>
                <a:pPr lvl="0" algn="just">
                  <a:spcBef>
                    <a:spcPct val="10000"/>
                  </a:spcBef>
                  <a:buClr>
                    <a:srgbClr val="000000"/>
                  </a:buClr>
                </a:pPr>
                <a:r>
                  <a:rPr lang="en-US" altLang="zh-CN" sz="1600">
                    <a:solidFill>
                      <a:schemeClr val="tx1"/>
                    </a:solidFill>
                    <a:latin typeface="Times New Roman" panose="02020603050405020304" pitchFamily="2" charset="0"/>
                    <a:ea typeface="宋体" pitchFamily="2" charset="-122"/>
                  </a:rPr>
                  <a:t> </a:t>
                </a:r>
                <a:endParaRPr lang="en-US" altLang="zh-CN" sz="1600">
                  <a:solidFill>
                    <a:schemeClr val="tx1"/>
                  </a:solidFill>
                  <a:latin typeface="Times New Roman" panose="02020603050405020304" pitchFamily="2" charset="0"/>
                  <a:ea typeface="宋体" pitchFamily="2" charset="-122"/>
                </a:endParaRPr>
              </a:p>
            </p:txBody>
          </p:sp>
          <p:sp>
            <p:nvSpPr>
              <p:cNvPr id="95242" name="直接连接符 78858"/>
              <p:cNvSpPr/>
              <p:nvPr/>
            </p:nvSpPr>
            <p:spPr>
              <a:xfrm>
                <a:off x="595" y="246"/>
                <a:ext cx="826" cy="1"/>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5243" name="直接连接符 78859"/>
              <p:cNvSpPr/>
              <p:nvPr/>
            </p:nvSpPr>
            <p:spPr>
              <a:xfrm>
                <a:off x="595" y="472"/>
                <a:ext cx="826" cy="1"/>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5244" name="直接连接符 78860"/>
              <p:cNvSpPr/>
              <p:nvPr/>
            </p:nvSpPr>
            <p:spPr>
              <a:xfrm>
                <a:off x="595" y="699"/>
                <a:ext cx="826" cy="1"/>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5245" name="直接连接符 78861"/>
              <p:cNvSpPr/>
              <p:nvPr/>
            </p:nvSpPr>
            <p:spPr>
              <a:xfrm>
                <a:off x="595" y="927"/>
                <a:ext cx="826"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5246" name="直接连接符 78862"/>
              <p:cNvSpPr/>
              <p:nvPr/>
            </p:nvSpPr>
            <p:spPr>
              <a:xfrm>
                <a:off x="595" y="1199"/>
                <a:ext cx="826" cy="1"/>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5247" name="直接连接符 78863"/>
              <p:cNvSpPr/>
              <p:nvPr/>
            </p:nvSpPr>
            <p:spPr>
              <a:xfrm>
                <a:off x="595" y="1426"/>
                <a:ext cx="826" cy="1"/>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5248" name="直接连接符 78864"/>
              <p:cNvSpPr/>
              <p:nvPr/>
            </p:nvSpPr>
            <p:spPr>
              <a:xfrm>
                <a:off x="595" y="1653"/>
                <a:ext cx="826" cy="1"/>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5249" name="文本框 78865"/>
              <p:cNvSpPr txBox="1"/>
              <p:nvPr/>
            </p:nvSpPr>
            <p:spPr>
              <a:xfrm>
                <a:off x="7" y="0"/>
                <a:ext cx="663" cy="203"/>
              </a:xfrm>
              <a:prstGeom prst="rect">
                <a:avLst/>
              </a:prstGeom>
              <a:noFill/>
              <a:ln w="9525">
                <a:noFill/>
                <a:miter/>
              </a:ln>
            </p:spPr>
            <p:txBody>
              <a:bodyPr anchor="t"/>
              <a:p>
                <a:pPr lvl="0" algn="just">
                  <a:buClr>
                    <a:srgbClr val="000000"/>
                  </a:buClr>
                </a:pPr>
                <a:r>
                  <a:rPr lang="en-US" altLang="zh-CN" sz="1600">
                    <a:solidFill>
                      <a:schemeClr val="tx1"/>
                    </a:solidFill>
                    <a:latin typeface="Times New Roman" panose="02020603050405020304" pitchFamily="2" charset="0"/>
                    <a:ea typeface="宋体" pitchFamily="2" charset="-122"/>
                  </a:rPr>
                  <a:t>i_addr[0]</a:t>
                </a:r>
                <a:endParaRPr lang="en-US" altLang="zh-CN" sz="1600">
                  <a:solidFill>
                    <a:schemeClr val="tx1"/>
                  </a:solidFill>
                  <a:latin typeface="Times New Roman" panose="02020603050405020304" pitchFamily="2" charset="0"/>
                  <a:ea typeface="宋体" pitchFamily="2" charset="-122"/>
                </a:endParaRPr>
              </a:p>
            </p:txBody>
          </p:sp>
          <p:sp>
            <p:nvSpPr>
              <p:cNvPr id="95250" name="文本框 78866"/>
              <p:cNvSpPr txBox="1"/>
              <p:nvPr/>
            </p:nvSpPr>
            <p:spPr>
              <a:xfrm>
                <a:off x="7" y="241"/>
                <a:ext cx="635" cy="211"/>
              </a:xfrm>
              <a:prstGeom prst="rect">
                <a:avLst/>
              </a:prstGeom>
              <a:noFill/>
              <a:ln w="9525">
                <a:noFill/>
                <a:miter/>
              </a:ln>
            </p:spPr>
            <p:txBody>
              <a:bodyPr anchor="t"/>
              <a:p>
                <a:pPr lvl="0" algn="just">
                  <a:buClr>
                    <a:srgbClr val="000000"/>
                  </a:buClr>
                </a:pPr>
                <a:r>
                  <a:rPr lang="en-US" altLang="zh-CN" sz="1600">
                    <a:solidFill>
                      <a:schemeClr val="tx1"/>
                    </a:solidFill>
                    <a:latin typeface="Times New Roman" panose="02020603050405020304" pitchFamily="2" charset="0"/>
                    <a:ea typeface="宋体" pitchFamily="2" charset="-122"/>
                  </a:rPr>
                  <a:t>i_addr[1]</a:t>
                </a:r>
                <a:endParaRPr lang="en-US" altLang="zh-CN" sz="1600">
                  <a:solidFill>
                    <a:schemeClr val="tx1"/>
                  </a:solidFill>
                  <a:latin typeface="Times New Roman" panose="02020603050405020304" pitchFamily="2" charset="0"/>
                  <a:ea typeface="宋体" pitchFamily="2" charset="-122"/>
                </a:endParaRPr>
              </a:p>
            </p:txBody>
          </p:sp>
          <p:sp>
            <p:nvSpPr>
              <p:cNvPr id="95251" name="文本框 78867"/>
              <p:cNvSpPr txBox="1"/>
              <p:nvPr/>
            </p:nvSpPr>
            <p:spPr>
              <a:xfrm>
                <a:off x="7" y="467"/>
                <a:ext cx="671" cy="193"/>
              </a:xfrm>
              <a:prstGeom prst="rect">
                <a:avLst/>
              </a:prstGeom>
              <a:noFill/>
              <a:ln w="9525">
                <a:noFill/>
                <a:miter/>
              </a:ln>
            </p:spPr>
            <p:txBody>
              <a:bodyPr anchor="t"/>
              <a:p>
                <a:pPr lvl="0" algn="just">
                  <a:buClr>
                    <a:srgbClr val="000000"/>
                  </a:buClr>
                </a:pPr>
                <a:r>
                  <a:rPr lang="en-US" altLang="zh-CN" sz="1600">
                    <a:solidFill>
                      <a:schemeClr val="tx1"/>
                    </a:solidFill>
                    <a:latin typeface="Times New Roman" panose="02020603050405020304" pitchFamily="2" charset="0"/>
                    <a:ea typeface="宋体" pitchFamily="2" charset="-122"/>
                  </a:rPr>
                  <a:t>i_addr[2]</a:t>
                </a:r>
                <a:endParaRPr lang="en-US" altLang="zh-CN" sz="1600">
                  <a:solidFill>
                    <a:schemeClr val="tx1"/>
                  </a:solidFill>
                  <a:latin typeface="Times New Roman" panose="02020603050405020304" pitchFamily="2" charset="0"/>
                  <a:ea typeface="宋体" pitchFamily="2" charset="-122"/>
                </a:endParaRPr>
              </a:p>
            </p:txBody>
          </p:sp>
          <p:sp>
            <p:nvSpPr>
              <p:cNvPr id="95252" name="文本框 78868"/>
              <p:cNvSpPr txBox="1"/>
              <p:nvPr/>
            </p:nvSpPr>
            <p:spPr>
              <a:xfrm>
                <a:off x="16" y="674"/>
                <a:ext cx="617" cy="230"/>
              </a:xfrm>
              <a:prstGeom prst="rect">
                <a:avLst/>
              </a:prstGeom>
              <a:noFill/>
              <a:ln w="9525">
                <a:noFill/>
                <a:miter/>
              </a:ln>
            </p:spPr>
            <p:txBody>
              <a:bodyPr anchor="t"/>
              <a:p>
                <a:pPr lvl="0" algn="just">
                  <a:buClr>
                    <a:srgbClr val="000000"/>
                  </a:buClr>
                </a:pPr>
                <a:r>
                  <a:rPr lang="en-US" altLang="zh-CN" sz="1600">
                    <a:solidFill>
                      <a:schemeClr val="tx1"/>
                    </a:solidFill>
                    <a:latin typeface="Times New Roman" panose="02020603050405020304" pitchFamily="2" charset="0"/>
                    <a:ea typeface="宋体" pitchFamily="2" charset="-122"/>
                  </a:rPr>
                  <a:t>i_addr[3]</a:t>
                </a:r>
                <a:endParaRPr lang="en-US" altLang="zh-CN" sz="1600">
                  <a:solidFill>
                    <a:schemeClr val="tx1"/>
                  </a:solidFill>
                  <a:latin typeface="Times New Roman" panose="02020603050405020304" pitchFamily="2" charset="0"/>
                  <a:ea typeface="宋体" pitchFamily="2" charset="-122"/>
                </a:endParaRPr>
              </a:p>
            </p:txBody>
          </p:sp>
          <p:sp>
            <p:nvSpPr>
              <p:cNvPr id="95253" name="文本框 78869"/>
              <p:cNvSpPr txBox="1"/>
              <p:nvPr/>
            </p:nvSpPr>
            <p:spPr>
              <a:xfrm>
                <a:off x="0" y="923"/>
                <a:ext cx="634" cy="203"/>
              </a:xfrm>
              <a:prstGeom prst="rect">
                <a:avLst/>
              </a:prstGeom>
              <a:noFill/>
              <a:ln w="9525">
                <a:noFill/>
                <a:miter/>
              </a:ln>
            </p:spPr>
            <p:txBody>
              <a:bodyPr anchor="t"/>
              <a:p>
                <a:pPr lvl="0" algn="just">
                  <a:buClr>
                    <a:srgbClr val="000000"/>
                  </a:buClr>
                </a:pPr>
                <a:r>
                  <a:rPr lang="en-US" altLang="zh-CN" sz="1600">
                    <a:solidFill>
                      <a:schemeClr val="tx1"/>
                    </a:solidFill>
                    <a:latin typeface="Times New Roman" panose="02020603050405020304" pitchFamily="2" charset="0"/>
                    <a:ea typeface="宋体" pitchFamily="2" charset="-122"/>
                  </a:rPr>
                  <a:t>i_addr[4]</a:t>
                </a:r>
                <a:endParaRPr lang="en-US" altLang="zh-CN" sz="1600">
                  <a:solidFill>
                    <a:schemeClr val="tx1"/>
                  </a:solidFill>
                  <a:latin typeface="Times New Roman" panose="02020603050405020304" pitchFamily="2" charset="0"/>
                  <a:ea typeface="宋体" pitchFamily="2" charset="-122"/>
                </a:endParaRPr>
              </a:p>
            </p:txBody>
          </p:sp>
          <p:sp>
            <p:nvSpPr>
              <p:cNvPr id="95254" name="文本框 78870"/>
              <p:cNvSpPr txBox="1"/>
              <p:nvPr/>
            </p:nvSpPr>
            <p:spPr>
              <a:xfrm>
                <a:off x="7" y="1189"/>
                <a:ext cx="635" cy="230"/>
              </a:xfrm>
              <a:prstGeom prst="rect">
                <a:avLst/>
              </a:prstGeom>
              <a:noFill/>
              <a:ln w="9525">
                <a:noFill/>
                <a:miter/>
              </a:ln>
            </p:spPr>
            <p:txBody>
              <a:bodyPr anchor="t"/>
              <a:p>
                <a:pPr lvl="0" algn="just">
                  <a:buClr>
                    <a:srgbClr val="000000"/>
                  </a:buClr>
                </a:pPr>
                <a:r>
                  <a:rPr lang="en-US" altLang="zh-CN" sz="1600">
                    <a:solidFill>
                      <a:schemeClr val="tx1"/>
                    </a:solidFill>
                    <a:latin typeface="Times New Roman" panose="02020603050405020304" pitchFamily="2" charset="0"/>
                    <a:ea typeface="宋体" pitchFamily="2" charset="-122"/>
                  </a:rPr>
                  <a:t>i_addr[5]</a:t>
                </a:r>
                <a:endParaRPr lang="en-US" altLang="zh-CN" sz="1600">
                  <a:solidFill>
                    <a:schemeClr val="tx1"/>
                  </a:solidFill>
                  <a:latin typeface="Times New Roman" panose="02020603050405020304" pitchFamily="2" charset="0"/>
                  <a:ea typeface="宋体" pitchFamily="2" charset="-122"/>
                </a:endParaRPr>
              </a:p>
            </p:txBody>
          </p:sp>
          <p:sp>
            <p:nvSpPr>
              <p:cNvPr id="95255" name="文本框 78871"/>
              <p:cNvSpPr txBox="1"/>
              <p:nvPr/>
            </p:nvSpPr>
            <p:spPr>
              <a:xfrm>
                <a:off x="17" y="1410"/>
                <a:ext cx="635" cy="232"/>
              </a:xfrm>
              <a:prstGeom prst="rect">
                <a:avLst/>
              </a:prstGeom>
              <a:noFill/>
              <a:ln w="9525">
                <a:noFill/>
                <a:miter/>
              </a:ln>
            </p:spPr>
            <p:txBody>
              <a:bodyPr anchor="t"/>
              <a:p>
                <a:pPr lvl="0" algn="just">
                  <a:buClr>
                    <a:srgbClr val="000000"/>
                  </a:buClr>
                </a:pPr>
                <a:r>
                  <a:rPr lang="en-US" altLang="zh-CN" sz="1600">
                    <a:solidFill>
                      <a:schemeClr val="tx1"/>
                    </a:solidFill>
                    <a:latin typeface="Times New Roman" panose="02020603050405020304" pitchFamily="2" charset="0"/>
                    <a:ea typeface="宋体" pitchFamily="2" charset="-122"/>
                  </a:rPr>
                  <a:t>i_addr[6]</a:t>
                </a:r>
                <a:endParaRPr lang="en-US" altLang="zh-CN" sz="1600">
                  <a:solidFill>
                    <a:schemeClr val="tx1"/>
                  </a:solidFill>
                  <a:latin typeface="Times New Roman" panose="02020603050405020304" pitchFamily="2" charset="0"/>
                  <a:ea typeface="宋体" pitchFamily="2" charset="-122"/>
                </a:endParaRPr>
              </a:p>
            </p:txBody>
          </p:sp>
          <p:sp>
            <p:nvSpPr>
              <p:cNvPr id="95256" name="文本框 78872"/>
              <p:cNvSpPr txBox="1"/>
              <p:nvPr/>
            </p:nvSpPr>
            <p:spPr>
              <a:xfrm>
                <a:off x="7" y="1659"/>
                <a:ext cx="645" cy="238"/>
              </a:xfrm>
              <a:prstGeom prst="rect">
                <a:avLst/>
              </a:prstGeom>
              <a:noFill/>
              <a:ln w="9525">
                <a:noFill/>
                <a:miter/>
              </a:ln>
            </p:spPr>
            <p:txBody>
              <a:bodyPr anchor="t"/>
              <a:p>
                <a:pPr lvl="0" algn="just">
                  <a:buClr>
                    <a:srgbClr val="000000"/>
                  </a:buClr>
                </a:pPr>
                <a:r>
                  <a:rPr lang="en-US" altLang="zh-CN" sz="1600">
                    <a:solidFill>
                      <a:schemeClr val="tx1"/>
                    </a:solidFill>
                    <a:latin typeface="Times New Roman" panose="02020603050405020304" pitchFamily="2" charset="0"/>
                    <a:ea typeface="宋体" pitchFamily="2" charset="-122"/>
                  </a:rPr>
                  <a:t>i_addr[7]</a:t>
                </a:r>
                <a:endParaRPr lang="en-US" altLang="zh-CN" sz="1600">
                  <a:solidFill>
                    <a:schemeClr val="tx1"/>
                  </a:solidFill>
                  <a:latin typeface="Times New Roman" panose="02020603050405020304" pitchFamily="2" charset="0"/>
                  <a:ea typeface="宋体" pitchFamily="2" charset="-122"/>
                </a:endParaRPr>
              </a:p>
            </p:txBody>
          </p:sp>
          <p:sp>
            <p:nvSpPr>
              <p:cNvPr id="95257" name="文本框 78873"/>
              <p:cNvSpPr txBox="1"/>
              <p:nvPr/>
            </p:nvSpPr>
            <p:spPr>
              <a:xfrm>
                <a:off x="812" y="19"/>
                <a:ext cx="427" cy="211"/>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pitchFamily="2" charset="0"/>
                    <a:ea typeface="宋体" pitchFamily="2" charset="-122"/>
                  </a:rPr>
                  <a:t>387</a:t>
                </a:r>
                <a:endParaRPr lang="en-US" altLang="zh-CN" sz="1600">
                  <a:solidFill>
                    <a:schemeClr val="tx1"/>
                  </a:solidFill>
                  <a:latin typeface="Times New Roman" panose="02020603050405020304" pitchFamily="2" charset="0"/>
                  <a:ea typeface="宋体" pitchFamily="2" charset="-122"/>
                </a:endParaRPr>
              </a:p>
            </p:txBody>
          </p:sp>
          <p:sp>
            <p:nvSpPr>
              <p:cNvPr id="95258" name="文本框 78874"/>
              <p:cNvSpPr txBox="1"/>
              <p:nvPr/>
            </p:nvSpPr>
            <p:spPr>
              <a:xfrm>
                <a:off x="839" y="245"/>
                <a:ext cx="427" cy="211"/>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pitchFamily="2" charset="0"/>
                    <a:ea typeface="宋体" pitchFamily="2" charset="-122"/>
                  </a:rPr>
                  <a:t>97</a:t>
                </a:r>
                <a:endParaRPr lang="en-US" altLang="zh-CN" sz="1600">
                  <a:solidFill>
                    <a:schemeClr val="tx1"/>
                  </a:solidFill>
                  <a:latin typeface="Times New Roman" panose="02020603050405020304" pitchFamily="2" charset="0"/>
                  <a:ea typeface="宋体" pitchFamily="2" charset="-122"/>
                </a:endParaRPr>
              </a:p>
            </p:txBody>
          </p:sp>
          <p:sp>
            <p:nvSpPr>
              <p:cNvPr id="95259" name="文本框 78875"/>
              <p:cNvSpPr txBox="1"/>
              <p:nvPr/>
            </p:nvSpPr>
            <p:spPr>
              <a:xfrm>
                <a:off x="823" y="1443"/>
                <a:ext cx="427" cy="211"/>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pitchFamily="2" charset="0"/>
                    <a:ea typeface="宋体" pitchFamily="2" charset="-122"/>
                  </a:rPr>
                  <a:t>200</a:t>
                </a:r>
                <a:endParaRPr lang="en-US" altLang="zh-CN" sz="1600">
                  <a:solidFill>
                    <a:schemeClr val="tx1"/>
                  </a:solidFill>
                  <a:latin typeface="Times New Roman" panose="02020603050405020304" pitchFamily="2" charset="0"/>
                  <a:ea typeface="宋体" pitchFamily="2" charset="-122"/>
                </a:endParaRPr>
              </a:p>
            </p:txBody>
          </p:sp>
        </p:grpSp>
        <p:sp>
          <p:nvSpPr>
            <p:cNvPr id="95260" name="文本框 78876"/>
            <p:cNvSpPr txBox="1"/>
            <p:nvPr/>
          </p:nvSpPr>
          <p:spPr>
            <a:xfrm>
              <a:off x="2882" y="101"/>
              <a:ext cx="428" cy="211"/>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pitchFamily="2" charset="0"/>
                  <a:ea typeface="宋体" pitchFamily="2" charset="-122"/>
                </a:rPr>
                <a:t>100</a:t>
              </a:r>
              <a:endParaRPr lang="en-US" altLang="zh-CN" sz="1600">
                <a:solidFill>
                  <a:schemeClr val="tx1"/>
                </a:solidFill>
                <a:latin typeface="Times New Roman" panose="02020603050405020304" pitchFamily="2" charset="0"/>
                <a:ea typeface="宋体" pitchFamily="2" charset="-122"/>
              </a:endParaRPr>
            </a:p>
          </p:txBody>
        </p:sp>
        <p:sp>
          <p:nvSpPr>
            <p:cNvPr id="78878" name="矩形 78877"/>
            <p:cNvSpPr/>
            <p:nvPr/>
          </p:nvSpPr>
          <p:spPr>
            <a:xfrm>
              <a:off x="2644" y="114"/>
              <a:ext cx="260" cy="182"/>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95262" name="直接连接符 78878"/>
            <p:cNvSpPr/>
            <p:nvPr/>
          </p:nvSpPr>
          <p:spPr>
            <a:xfrm>
              <a:off x="2260" y="228"/>
              <a:ext cx="384"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78880" name="矩形 78879"/>
            <p:cNvSpPr/>
            <p:nvPr/>
          </p:nvSpPr>
          <p:spPr>
            <a:xfrm>
              <a:off x="2644" y="523"/>
              <a:ext cx="260" cy="181"/>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95264" name="直接连接符 78880"/>
            <p:cNvSpPr/>
            <p:nvPr/>
          </p:nvSpPr>
          <p:spPr>
            <a:xfrm>
              <a:off x="2260" y="580"/>
              <a:ext cx="384"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95265" name="文本框 78881"/>
            <p:cNvSpPr txBox="1"/>
            <p:nvPr/>
          </p:nvSpPr>
          <p:spPr>
            <a:xfrm>
              <a:off x="2706" y="296"/>
              <a:ext cx="299" cy="272"/>
            </a:xfrm>
            <a:prstGeom prst="rect">
              <a:avLst/>
            </a:prstGeom>
            <a:noFill/>
            <a:ln w="9525">
              <a:noFill/>
              <a:miter/>
            </a:ln>
          </p:spPr>
          <p:txBody>
            <a:bodyPr anchor="t"/>
            <a:p>
              <a:pPr lvl="0" algn="just">
                <a:buClr>
                  <a:srgbClr val="000000"/>
                </a:buClr>
              </a:pPr>
              <a:r>
                <a:rPr lang="en-US" altLang="zh-CN" sz="1600" b="0">
                  <a:solidFill>
                    <a:schemeClr val="tx1"/>
                  </a:solidFill>
                  <a:latin typeface="Times New Roman" panose="02020603050405020304" pitchFamily="2" charset="0"/>
                  <a:ea typeface="宋体" pitchFamily="2" charset="-122"/>
                  <a:sym typeface="MT Extra" pitchFamily="2" charset="2"/>
                </a:rPr>
                <a:t>...</a:t>
              </a:r>
              <a:endParaRPr lang="en-US" altLang="zh-CN" sz="1600" b="0">
                <a:solidFill>
                  <a:schemeClr val="tx1"/>
                </a:solidFill>
                <a:latin typeface="Times New Roman" panose="02020603050405020304" pitchFamily="2" charset="0"/>
                <a:ea typeface="宋体" pitchFamily="2" charset="-122"/>
                <a:sym typeface="MT Extra" pitchFamily="2" charset="2"/>
              </a:endParaRPr>
            </a:p>
          </p:txBody>
        </p:sp>
        <p:sp>
          <p:nvSpPr>
            <p:cNvPr id="95266" name="文本框 78882"/>
            <p:cNvSpPr txBox="1"/>
            <p:nvPr/>
          </p:nvSpPr>
          <p:spPr>
            <a:xfrm>
              <a:off x="2864" y="1577"/>
              <a:ext cx="282" cy="211"/>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pitchFamily="2" charset="0"/>
                  <a:ea typeface="宋体" pitchFamily="2" charset="-122"/>
                </a:rPr>
                <a:t>58</a:t>
              </a:r>
              <a:endParaRPr lang="en-US" altLang="zh-CN" sz="1600">
                <a:solidFill>
                  <a:schemeClr val="tx1"/>
                </a:solidFill>
                <a:latin typeface="Times New Roman" panose="02020603050405020304" pitchFamily="2" charset="0"/>
                <a:ea typeface="宋体" pitchFamily="2" charset="-122"/>
              </a:endParaRPr>
            </a:p>
          </p:txBody>
        </p:sp>
        <p:sp>
          <p:nvSpPr>
            <p:cNvPr id="95267" name="直接连接符 78883"/>
            <p:cNvSpPr/>
            <p:nvPr/>
          </p:nvSpPr>
          <p:spPr>
            <a:xfrm>
              <a:off x="1331" y="1636"/>
              <a:ext cx="480" cy="0"/>
            </a:xfrm>
            <a:prstGeom prst="line">
              <a:avLst/>
            </a:prstGeom>
            <a:ln w="19050"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78885" name="矩形 78884"/>
            <p:cNvSpPr/>
            <p:nvPr/>
          </p:nvSpPr>
          <p:spPr>
            <a:xfrm>
              <a:off x="2590" y="1582"/>
              <a:ext cx="260" cy="181"/>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78886" name="矩形 78885"/>
            <p:cNvSpPr/>
            <p:nvPr/>
          </p:nvSpPr>
          <p:spPr>
            <a:xfrm>
              <a:off x="2590" y="1990"/>
              <a:ext cx="260" cy="182"/>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95270" name="文本框 78886"/>
            <p:cNvSpPr txBox="1"/>
            <p:nvPr/>
          </p:nvSpPr>
          <p:spPr>
            <a:xfrm>
              <a:off x="2637" y="1768"/>
              <a:ext cx="299" cy="272"/>
            </a:xfrm>
            <a:prstGeom prst="rect">
              <a:avLst/>
            </a:prstGeom>
            <a:noFill/>
            <a:ln w="9525">
              <a:noFill/>
              <a:miter/>
            </a:ln>
          </p:spPr>
          <p:txBody>
            <a:bodyPr anchor="t"/>
            <a:p>
              <a:pPr lvl="0" algn="just">
                <a:buClr>
                  <a:srgbClr val="000000"/>
                </a:buClr>
              </a:pPr>
              <a:r>
                <a:rPr lang="en-US" altLang="zh-CN" sz="1600" b="0">
                  <a:solidFill>
                    <a:schemeClr val="tx1"/>
                  </a:solidFill>
                  <a:latin typeface="Times New Roman" panose="02020603050405020304" pitchFamily="2" charset="0"/>
                  <a:ea typeface="宋体" pitchFamily="2" charset="-122"/>
                  <a:sym typeface="MT Extra" pitchFamily="2" charset="2"/>
                </a:rPr>
                <a:t>...</a:t>
              </a:r>
              <a:endParaRPr lang="en-US" altLang="zh-CN" sz="1600" b="0">
                <a:solidFill>
                  <a:schemeClr val="tx1"/>
                </a:solidFill>
                <a:latin typeface="Times New Roman" panose="02020603050405020304" pitchFamily="2" charset="0"/>
                <a:ea typeface="宋体" pitchFamily="2" charset="-122"/>
                <a:sym typeface="MT Extra" pitchFamily="2" charset="2"/>
              </a:endParaRPr>
            </a:p>
          </p:txBody>
        </p:sp>
        <p:sp>
          <p:nvSpPr>
            <p:cNvPr id="95271" name="文本框 78887"/>
            <p:cNvSpPr txBox="1"/>
            <p:nvPr/>
          </p:nvSpPr>
          <p:spPr>
            <a:xfrm>
              <a:off x="2908" y="498"/>
              <a:ext cx="282" cy="211"/>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pitchFamily="2" charset="0"/>
                  <a:ea typeface="宋体" pitchFamily="2" charset="-122"/>
                </a:rPr>
                <a:t>37</a:t>
              </a:r>
              <a:endParaRPr lang="en-US" altLang="zh-CN" sz="1600">
                <a:solidFill>
                  <a:schemeClr val="tx1"/>
                </a:solidFill>
                <a:latin typeface="Times New Roman" panose="02020603050405020304" pitchFamily="2" charset="0"/>
                <a:ea typeface="宋体" pitchFamily="2" charset="-122"/>
              </a:endParaRPr>
            </a:p>
          </p:txBody>
        </p:sp>
        <p:grpSp>
          <p:nvGrpSpPr>
            <p:cNvPr id="95272" name="组合 78888"/>
            <p:cNvGrpSpPr/>
            <p:nvPr/>
          </p:nvGrpSpPr>
          <p:grpSpPr>
            <a:xfrm>
              <a:off x="1824" y="0"/>
              <a:ext cx="515" cy="709"/>
              <a:chOff x="0" y="0"/>
              <a:chExt cx="515" cy="709"/>
            </a:xfrm>
          </p:grpSpPr>
          <p:sp>
            <p:nvSpPr>
              <p:cNvPr id="95273" name="文本框 78889"/>
              <p:cNvSpPr txBox="1"/>
              <p:nvPr/>
            </p:nvSpPr>
            <p:spPr>
              <a:xfrm>
                <a:off x="87" y="0"/>
                <a:ext cx="428" cy="211"/>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pitchFamily="2" charset="0"/>
                    <a:ea typeface="宋体" pitchFamily="2" charset="-122"/>
                  </a:rPr>
                  <a:t>387</a:t>
                </a:r>
                <a:endParaRPr lang="en-US" altLang="zh-CN" sz="1600">
                  <a:solidFill>
                    <a:schemeClr val="tx1"/>
                  </a:solidFill>
                  <a:latin typeface="Times New Roman" panose="02020603050405020304" pitchFamily="2" charset="0"/>
                  <a:ea typeface="宋体" pitchFamily="2" charset="-122"/>
                </a:endParaRPr>
              </a:p>
            </p:txBody>
          </p:sp>
          <p:grpSp>
            <p:nvGrpSpPr>
              <p:cNvPr id="95274" name="组合 78890"/>
              <p:cNvGrpSpPr/>
              <p:nvPr/>
            </p:nvGrpSpPr>
            <p:grpSpPr>
              <a:xfrm>
                <a:off x="0" y="208"/>
                <a:ext cx="478" cy="476"/>
                <a:chOff x="0" y="0"/>
                <a:chExt cx="478" cy="476"/>
              </a:xfrm>
            </p:grpSpPr>
            <p:sp>
              <p:nvSpPr>
                <p:cNvPr id="78892" name="矩形 78891"/>
                <p:cNvSpPr/>
                <p:nvPr/>
              </p:nvSpPr>
              <p:spPr>
                <a:xfrm>
                  <a:off x="5" y="0"/>
                  <a:ext cx="469" cy="476"/>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95276" name="直接连接符 78892"/>
                <p:cNvSpPr/>
                <p:nvPr/>
              </p:nvSpPr>
              <p:spPr>
                <a:xfrm>
                  <a:off x="8" y="332"/>
                  <a:ext cx="47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5277" name="直接连接符 78893"/>
                <p:cNvSpPr/>
                <p:nvPr/>
              </p:nvSpPr>
              <p:spPr>
                <a:xfrm>
                  <a:off x="0" y="183"/>
                  <a:ext cx="47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grpSp>
          <p:sp>
            <p:nvSpPr>
              <p:cNvPr id="95278" name="文本框 78894"/>
              <p:cNvSpPr txBox="1"/>
              <p:nvPr/>
            </p:nvSpPr>
            <p:spPr>
              <a:xfrm>
                <a:off x="97" y="191"/>
                <a:ext cx="355" cy="211"/>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pitchFamily="2" charset="0"/>
                    <a:ea typeface="宋体" pitchFamily="2" charset="-122"/>
                  </a:rPr>
                  <a:t>100</a:t>
                </a:r>
                <a:endParaRPr lang="en-US" altLang="zh-CN" sz="1600">
                  <a:solidFill>
                    <a:schemeClr val="tx1"/>
                  </a:solidFill>
                  <a:latin typeface="Times New Roman" panose="02020603050405020304" pitchFamily="2" charset="0"/>
                  <a:ea typeface="宋体" pitchFamily="2" charset="-122"/>
                </a:endParaRPr>
              </a:p>
            </p:txBody>
          </p:sp>
          <p:sp>
            <p:nvSpPr>
              <p:cNvPr id="95279" name="文本框 78895"/>
              <p:cNvSpPr txBox="1"/>
              <p:nvPr/>
            </p:nvSpPr>
            <p:spPr>
              <a:xfrm>
                <a:off x="134" y="498"/>
                <a:ext cx="282" cy="211"/>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pitchFamily="2" charset="0"/>
                    <a:ea typeface="宋体" pitchFamily="2" charset="-122"/>
                  </a:rPr>
                  <a:t>37</a:t>
                </a:r>
                <a:endParaRPr lang="en-US" altLang="zh-CN" sz="1600">
                  <a:solidFill>
                    <a:schemeClr val="tx1"/>
                  </a:solidFill>
                  <a:latin typeface="Times New Roman" panose="02020603050405020304" pitchFamily="2" charset="0"/>
                  <a:ea typeface="宋体" pitchFamily="2" charset="-122"/>
                </a:endParaRPr>
              </a:p>
            </p:txBody>
          </p:sp>
          <p:sp>
            <p:nvSpPr>
              <p:cNvPr id="95280" name="文本框 78896"/>
              <p:cNvSpPr txBox="1"/>
              <p:nvPr/>
            </p:nvSpPr>
            <p:spPr>
              <a:xfrm>
                <a:off x="168" y="350"/>
                <a:ext cx="299" cy="272"/>
              </a:xfrm>
              <a:prstGeom prst="rect">
                <a:avLst/>
              </a:prstGeom>
              <a:noFill/>
              <a:ln w="9525">
                <a:noFill/>
                <a:miter/>
              </a:ln>
            </p:spPr>
            <p:txBody>
              <a:bodyPr anchor="t"/>
              <a:p>
                <a:pPr lvl="0" algn="just">
                  <a:buClr>
                    <a:srgbClr val="000000"/>
                  </a:buClr>
                </a:pPr>
                <a:r>
                  <a:rPr lang="en-US" altLang="zh-CN" sz="1600" b="0">
                    <a:solidFill>
                      <a:schemeClr val="tx1"/>
                    </a:solidFill>
                    <a:latin typeface="Times New Roman" panose="02020603050405020304" pitchFamily="2" charset="0"/>
                    <a:ea typeface="宋体" pitchFamily="2" charset="-122"/>
                    <a:sym typeface="MT Extra" pitchFamily="2" charset="2"/>
                  </a:rPr>
                  <a:t>...</a:t>
                </a:r>
                <a:endParaRPr lang="en-US" altLang="zh-CN" sz="1600" b="0">
                  <a:solidFill>
                    <a:schemeClr val="tx1"/>
                  </a:solidFill>
                  <a:latin typeface="Times New Roman" panose="02020603050405020304" pitchFamily="2" charset="0"/>
                  <a:ea typeface="宋体" pitchFamily="2" charset="-122"/>
                  <a:sym typeface="MT Extra" pitchFamily="2" charset="2"/>
                </a:endParaRPr>
              </a:p>
            </p:txBody>
          </p:sp>
        </p:grpSp>
        <p:sp>
          <p:nvSpPr>
            <p:cNvPr id="95281" name="文本框 78897"/>
            <p:cNvSpPr txBox="1"/>
            <p:nvPr/>
          </p:nvSpPr>
          <p:spPr>
            <a:xfrm>
              <a:off x="2846" y="1971"/>
              <a:ext cx="356" cy="211"/>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pitchFamily="2" charset="0"/>
                  <a:ea typeface="宋体" pitchFamily="2" charset="-122"/>
                </a:rPr>
                <a:t>322</a:t>
              </a:r>
              <a:endParaRPr lang="en-US" altLang="zh-CN" sz="1600">
                <a:solidFill>
                  <a:schemeClr val="tx1"/>
                </a:solidFill>
                <a:latin typeface="Times New Roman" panose="02020603050405020304" pitchFamily="2" charset="0"/>
                <a:ea typeface="宋体" pitchFamily="2" charset="-122"/>
              </a:endParaRPr>
            </a:p>
          </p:txBody>
        </p:sp>
        <p:sp>
          <p:nvSpPr>
            <p:cNvPr id="95282" name="文本框 78898"/>
            <p:cNvSpPr txBox="1"/>
            <p:nvPr/>
          </p:nvSpPr>
          <p:spPr>
            <a:xfrm>
              <a:off x="873" y="542"/>
              <a:ext cx="299" cy="272"/>
            </a:xfrm>
            <a:prstGeom prst="rect">
              <a:avLst/>
            </a:prstGeom>
            <a:noFill/>
            <a:ln w="9525">
              <a:noFill/>
              <a:miter/>
            </a:ln>
          </p:spPr>
          <p:txBody>
            <a:bodyPr anchor="t"/>
            <a:p>
              <a:pPr lvl="0" algn="just">
                <a:buClr>
                  <a:srgbClr val="000000"/>
                </a:buClr>
              </a:pPr>
              <a:r>
                <a:rPr lang="en-US" altLang="zh-CN" sz="1600" b="0">
                  <a:solidFill>
                    <a:schemeClr val="tx1"/>
                  </a:solidFill>
                  <a:latin typeface="Times New Roman" panose="02020603050405020304" pitchFamily="2" charset="0"/>
                  <a:ea typeface="宋体" pitchFamily="2" charset="-122"/>
                  <a:sym typeface="MT Extra" pitchFamily="2" charset="2"/>
                </a:rPr>
                <a:t>...</a:t>
              </a:r>
              <a:endParaRPr lang="en-US" altLang="zh-CN" sz="1600" b="0">
                <a:solidFill>
                  <a:schemeClr val="tx1"/>
                </a:solidFill>
                <a:latin typeface="Times New Roman" panose="02020603050405020304" pitchFamily="2" charset="0"/>
                <a:ea typeface="宋体" pitchFamily="2" charset="-122"/>
                <a:sym typeface="MT Extra" pitchFamily="2" charset="2"/>
              </a:endParaRPr>
            </a:p>
          </p:txBody>
        </p:sp>
        <p:grpSp>
          <p:nvGrpSpPr>
            <p:cNvPr id="95283" name="组合 78899"/>
            <p:cNvGrpSpPr/>
            <p:nvPr/>
          </p:nvGrpSpPr>
          <p:grpSpPr>
            <a:xfrm>
              <a:off x="1803" y="1426"/>
              <a:ext cx="515" cy="709"/>
              <a:chOff x="0" y="0"/>
              <a:chExt cx="515" cy="709"/>
            </a:xfrm>
          </p:grpSpPr>
          <p:sp>
            <p:nvSpPr>
              <p:cNvPr id="95284" name="文本框 78900"/>
              <p:cNvSpPr txBox="1"/>
              <p:nvPr/>
            </p:nvSpPr>
            <p:spPr>
              <a:xfrm>
                <a:off x="87" y="0"/>
                <a:ext cx="428" cy="211"/>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pitchFamily="2" charset="0"/>
                    <a:ea typeface="宋体" pitchFamily="2" charset="-122"/>
                  </a:rPr>
                  <a:t>200</a:t>
                </a:r>
                <a:endParaRPr lang="en-US" altLang="zh-CN" sz="1600">
                  <a:solidFill>
                    <a:schemeClr val="tx1"/>
                  </a:solidFill>
                  <a:latin typeface="Times New Roman" panose="02020603050405020304" pitchFamily="2" charset="0"/>
                  <a:ea typeface="宋体" pitchFamily="2" charset="-122"/>
                </a:endParaRPr>
              </a:p>
            </p:txBody>
          </p:sp>
          <p:grpSp>
            <p:nvGrpSpPr>
              <p:cNvPr id="95285" name="组合 78901"/>
              <p:cNvGrpSpPr/>
              <p:nvPr/>
            </p:nvGrpSpPr>
            <p:grpSpPr>
              <a:xfrm>
                <a:off x="0" y="208"/>
                <a:ext cx="478" cy="476"/>
                <a:chOff x="0" y="0"/>
                <a:chExt cx="478" cy="476"/>
              </a:xfrm>
            </p:grpSpPr>
            <p:sp>
              <p:nvSpPr>
                <p:cNvPr id="78903" name="矩形 78902"/>
                <p:cNvSpPr/>
                <p:nvPr/>
              </p:nvSpPr>
              <p:spPr>
                <a:xfrm>
                  <a:off x="5" y="0"/>
                  <a:ext cx="469" cy="476"/>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95287" name="直接连接符 78903"/>
                <p:cNvSpPr/>
                <p:nvPr/>
              </p:nvSpPr>
              <p:spPr>
                <a:xfrm>
                  <a:off x="8" y="332"/>
                  <a:ext cx="47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5288" name="直接连接符 78904"/>
                <p:cNvSpPr/>
                <p:nvPr/>
              </p:nvSpPr>
              <p:spPr>
                <a:xfrm>
                  <a:off x="0" y="183"/>
                  <a:ext cx="47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grpSp>
          <p:sp>
            <p:nvSpPr>
              <p:cNvPr id="95289" name="文本框 78905"/>
              <p:cNvSpPr txBox="1"/>
              <p:nvPr/>
            </p:nvSpPr>
            <p:spPr>
              <a:xfrm>
                <a:off x="124" y="190"/>
                <a:ext cx="355" cy="211"/>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pitchFamily="2" charset="0"/>
                    <a:ea typeface="宋体" pitchFamily="2" charset="-122"/>
                  </a:rPr>
                  <a:t>58</a:t>
                </a:r>
                <a:endParaRPr lang="en-US" altLang="zh-CN" sz="1600">
                  <a:solidFill>
                    <a:schemeClr val="tx1"/>
                  </a:solidFill>
                  <a:latin typeface="Times New Roman" panose="02020603050405020304" pitchFamily="2" charset="0"/>
                  <a:ea typeface="宋体" pitchFamily="2" charset="-122"/>
                </a:endParaRPr>
              </a:p>
            </p:txBody>
          </p:sp>
          <p:sp>
            <p:nvSpPr>
              <p:cNvPr id="95290" name="文本框 78906"/>
              <p:cNvSpPr txBox="1"/>
              <p:nvPr/>
            </p:nvSpPr>
            <p:spPr>
              <a:xfrm>
                <a:off x="89" y="498"/>
                <a:ext cx="382" cy="211"/>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pitchFamily="2" charset="0"/>
                    <a:ea typeface="宋体" pitchFamily="2" charset="-122"/>
                  </a:rPr>
                  <a:t>322</a:t>
                </a:r>
                <a:endParaRPr lang="en-US" altLang="zh-CN" sz="1600">
                  <a:solidFill>
                    <a:schemeClr val="tx1"/>
                  </a:solidFill>
                  <a:latin typeface="Times New Roman" panose="02020603050405020304" pitchFamily="2" charset="0"/>
                  <a:ea typeface="宋体" pitchFamily="2" charset="-122"/>
                </a:endParaRPr>
              </a:p>
            </p:txBody>
          </p:sp>
          <p:sp>
            <p:nvSpPr>
              <p:cNvPr id="95291" name="文本框 78907"/>
              <p:cNvSpPr txBox="1"/>
              <p:nvPr/>
            </p:nvSpPr>
            <p:spPr>
              <a:xfrm>
                <a:off x="168" y="350"/>
                <a:ext cx="299" cy="272"/>
              </a:xfrm>
              <a:prstGeom prst="rect">
                <a:avLst/>
              </a:prstGeom>
              <a:noFill/>
              <a:ln w="9525">
                <a:noFill/>
                <a:miter/>
              </a:ln>
            </p:spPr>
            <p:txBody>
              <a:bodyPr anchor="t"/>
              <a:p>
                <a:pPr lvl="0" algn="just">
                  <a:buClr>
                    <a:srgbClr val="000000"/>
                  </a:buClr>
                </a:pPr>
                <a:r>
                  <a:rPr lang="en-US" altLang="zh-CN" sz="1600" b="0">
                    <a:solidFill>
                      <a:schemeClr val="tx1"/>
                    </a:solidFill>
                    <a:latin typeface="Times New Roman" panose="02020603050405020304" pitchFamily="2" charset="0"/>
                    <a:ea typeface="宋体" pitchFamily="2" charset="-122"/>
                    <a:sym typeface="MT Extra" pitchFamily="2" charset="2"/>
                  </a:rPr>
                  <a:t>...</a:t>
                </a:r>
                <a:endParaRPr lang="en-US" altLang="zh-CN" sz="1600" b="0">
                  <a:solidFill>
                    <a:schemeClr val="tx1"/>
                  </a:solidFill>
                  <a:latin typeface="Times New Roman" panose="02020603050405020304" pitchFamily="2" charset="0"/>
                  <a:ea typeface="宋体" pitchFamily="2" charset="-122"/>
                  <a:sym typeface="MT Extra" pitchFamily="2" charset="2"/>
                </a:endParaRPr>
              </a:p>
            </p:txBody>
          </p:sp>
        </p:grpSp>
        <p:sp>
          <p:nvSpPr>
            <p:cNvPr id="95292" name="直接连接符 78908"/>
            <p:cNvSpPr/>
            <p:nvPr/>
          </p:nvSpPr>
          <p:spPr>
            <a:xfrm>
              <a:off x="1349" y="210"/>
              <a:ext cx="480" cy="0"/>
            </a:xfrm>
            <a:prstGeom prst="line">
              <a:avLst/>
            </a:prstGeom>
            <a:ln w="19050"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grpSp>
      <p:sp>
        <p:nvSpPr>
          <p:cNvPr id="78910" name="文本框 78909"/>
          <p:cNvSpPr txBox="1"/>
          <p:nvPr/>
        </p:nvSpPr>
        <p:spPr>
          <a:xfrm>
            <a:off x="3094038" y="4505325"/>
            <a:ext cx="2811462" cy="336550"/>
          </a:xfrm>
          <a:prstGeom prst="rect">
            <a:avLst/>
          </a:prstGeom>
          <a:noFill/>
          <a:ln w="9525">
            <a:noFill/>
            <a:miter/>
          </a:ln>
        </p:spPr>
        <p:txBody>
          <a:bodyPr anchor="t">
            <a:spAutoFit/>
          </a:bodyPr>
          <a:p>
            <a:pPr lvl="0">
              <a:spcBef>
                <a:spcPct val="30000"/>
              </a:spcBef>
              <a:buClr>
                <a:srgbClr val="000000"/>
              </a:buClr>
            </a:pPr>
            <a:r>
              <a:rPr lang="en-US" altLang="zh-CN" sz="1600" b="0">
                <a:solidFill>
                  <a:schemeClr val="tx1"/>
                </a:solidFill>
                <a:latin typeface="Times New Roman" panose="02020603050405020304" pitchFamily="2" charset="0"/>
                <a:ea typeface="宋体" pitchFamily="2" charset="-122"/>
              </a:rPr>
              <a:t>UNIX 7</a:t>
            </a:r>
            <a:r>
              <a:rPr lang="en-US" altLang="zh-CN" sz="1600" b="0">
                <a:solidFill>
                  <a:schemeClr val="tx1"/>
                </a:solidFill>
                <a:latin typeface="Arial" panose="020B0604020202020204" pitchFamily="34" charset="0"/>
                <a:ea typeface="宋体" pitchFamily="2" charset="-122"/>
              </a:rPr>
              <a:t> </a:t>
            </a:r>
            <a:r>
              <a:rPr lang="zh-CN" altLang="en-US" sz="1600" b="0">
                <a:solidFill>
                  <a:schemeClr val="tx1"/>
                </a:solidFill>
                <a:latin typeface="Arial" panose="020B0604020202020204" pitchFamily="34" charset="0"/>
                <a:ea typeface="宋体" pitchFamily="2" charset="-122"/>
              </a:rPr>
              <a:t>版本的大型文件结构</a:t>
            </a:r>
            <a:endParaRPr lang="zh-CN" altLang="en-US" sz="1600" b="0">
              <a:solidFill>
                <a:schemeClr val="tx1"/>
              </a:solidFill>
              <a:latin typeface="Arial" panose="020B0604020202020204" pitchFamily="34" charset="0"/>
              <a:ea typeface="宋体" pitchFamily="2" charset="-122"/>
            </a:endParaRPr>
          </a:p>
        </p:txBody>
      </p:sp>
      <p:sp>
        <p:nvSpPr>
          <p:cNvPr id="78911" name="矩形 78910"/>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文件系统</a:t>
            </a:r>
            <a:r>
              <a:rPr lang="en-US" altLang="zh-CN" sz="2400" strike="noStrike" noProof="1">
                <a:latin typeface="Arial" panose="020B0604020202020204" pitchFamily="34" charset="0"/>
                <a:ea typeface="宋体" pitchFamily="2" charset="-122"/>
                <a:cs typeface="+mn-ea"/>
              </a:rPr>
              <a:t>——</a:t>
            </a:r>
            <a:r>
              <a:rPr lang="en-US" altLang="zh-CN" sz="2400" strike="noStrike" noProof="1">
                <a:latin typeface="Times New Roman" panose="02020603050405020304" pitchFamily="2" charset="0"/>
                <a:ea typeface="宋体" pitchFamily="2" charset="-122"/>
                <a:cs typeface="+mn-ea"/>
              </a:rPr>
              <a:t>UNIX</a:t>
            </a:r>
            <a:r>
              <a:rPr lang="zh-CN" altLang="en-US" sz="2400" strike="noStrike" noProof="1">
                <a:latin typeface="Arial" panose="020B0604020202020204" pitchFamily="34" charset="0"/>
                <a:ea typeface="宋体" pitchFamily="2" charset="-122"/>
                <a:cs typeface="+mn-ea"/>
              </a:rPr>
              <a:t>文件系统的主要结构及实现</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8851">
                                            <p:txEl>
                                              <p:charRg st="0" end="7"/>
                                            </p:txEl>
                                          </p:spTgt>
                                        </p:tgtEl>
                                        <p:attrNameLst>
                                          <p:attrName>style.visibility</p:attrName>
                                        </p:attrNameLst>
                                      </p:cBhvr>
                                      <p:to>
                                        <p:strVal val="visible"/>
                                      </p:to>
                                    </p:set>
                                    <p:anim calcmode="lin" valueType="num">
                                      <p:cBhvr additive="base">
                                        <p:cTn id="7" dur="500" fill="hold"/>
                                        <p:tgtEl>
                                          <p:spTgt spid="78851">
                                            <p:txEl>
                                              <p:charRg st="0" end="7"/>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8851">
                                            <p:txEl>
                                              <p:charRg st="0" end="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78853"/>
                                        </p:tgtEl>
                                        <p:attrNameLst>
                                          <p:attrName>style.visibility</p:attrName>
                                        </p:attrNameLst>
                                      </p:cBhvr>
                                      <p:to>
                                        <p:strVal val="visible"/>
                                      </p:to>
                                    </p:set>
                                    <p:anim calcmode="lin" valueType="num">
                                      <p:cBhvr additive="base">
                                        <p:cTn id="13" dur="500" fill="hold"/>
                                        <p:tgtEl>
                                          <p:spTgt spid="78853"/>
                                        </p:tgtEl>
                                        <p:attrNameLst>
                                          <p:attrName>ppt_x</p:attrName>
                                        </p:attrNameLst>
                                      </p:cBhvr>
                                      <p:tavLst>
                                        <p:tav tm="0">
                                          <p:val>
                                            <p:strVal val="1+#ppt_w/2"/>
                                          </p:val>
                                        </p:tav>
                                        <p:tav tm="100000">
                                          <p:val>
                                            <p:strVal val="#ppt_x"/>
                                          </p:val>
                                        </p:tav>
                                      </p:tavLst>
                                    </p:anim>
                                    <p:anim calcmode="lin" valueType="num">
                                      <p:cBhvr additive="base">
                                        <p:cTn id="14" dur="500" fill="hold"/>
                                        <p:tgtEl>
                                          <p:spTgt spid="7885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89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78852"/>
                                        </p:tgtEl>
                                        <p:attrNameLst>
                                          <p:attrName>style.visibility</p:attrName>
                                        </p:attrNameLst>
                                      </p:cBhvr>
                                      <p:to>
                                        <p:strVal val="visible"/>
                                      </p:to>
                                    </p:set>
                                    <p:anim calcmode="lin" valueType="num">
                                      <p:cBhvr additive="base">
                                        <p:cTn id="23" dur="500" fill="hold"/>
                                        <p:tgtEl>
                                          <p:spTgt spid="78852"/>
                                        </p:tgtEl>
                                        <p:attrNameLst>
                                          <p:attrName>ppt_x</p:attrName>
                                        </p:attrNameLst>
                                      </p:cBhvr>
                                      <p:tavLst>
                                        <p:tav tm="0">
                                          <p:val>
                                            <p:strVal val="#ppt_x"/>
                                          </p:val>
                                        </p:tav>
                                        <p:tav tm="100000">
                                          <p:val>
                                            <p:strVal val="#ppt_x"/>
                                          </p:val>
                                        </p:tav>
                                      </p:tavLst>
                                    </p:anim>
                                    <p:anim calcmode="lin" valueType="num">
                                      <p:cBhvr additive="base">
                                        <p:cTn id="24" dur="500" fill="hold"/>
                                        <p:tgtEl>
                                          <p:spTgt spid="788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2" grpId="0"/>
      <p:bldP spid="78910"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文本框 79873"/>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2" charset="0"/>
                <a:ea typeface="宋体" pitchFamily="2" charset="-122"/>
              </a:rPr>
              <a:t>53</a:t>
            </a:r>
            <a:endParaRPr lang="en-US" altLang="zh-CN" b="0">
              <a:solidFill>
                <a:schemeClr val="tx2"/>
              </a:solidFill>
              <a:latin typeface="Times New Roman" panose="02020603050405020304" pitchFamily="2" charset="0"/>
              <a:ea typeface="宋体" pitchFamily="2" charset="-122"/>
            </a:endParaRPr>
          </a:p>
        </p:txBody>
      </p:sp>
      <p:sp>
        <p:nvSpPr>
          <p:cNvPr id="79875" name="矩形 79874"/>
          <p:cNvSpPr/>
          <p:nvPr/>
        </p:nvSpPr>
        <p:spPr>
          <a:xfrm>
            <a:off x="515938" y="488950"/>
            <a:ext cx="3587750" cy="53022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buNone/>
            </a:pPr>
            <a:r>
              <a:rPr lang="en-US" altLang="zh-CN" sz="2400" b="1" strike="noStrike" noProof="1">
                <a:solidFill>
                  <a:schemeClr val="tx1"/>
                </a:solidFill>
                <a:latin typeface="宋体" pitchFamily="2" charset="-122"/>
                <a:ea typeface="宋体" pitchFamily="2" charset="-122"/>
                <a:cs typeface="+mn-cs"/>
              </a:rPr>
              <a:t>ⅲ </a:t>
            </a:r>
            <a:r>
              <a:rPr lang="zh-CN" altLang="en-US" sz="2400" b="1" strike="noStrike" noProof="1">
                <a:solidFill>
                  <a:schemeClr val="tx1"/>
                </a:solidFill>
                <a:latin typeface="Times New Roman" panose="02020603050405020304" pitchFamily="2" charset="0"/>
                <a:ea typeface="宋体" pitchFamily="2" charset="-122"/>
                <a:cs typeface="+mn-cs"/>
              </a:rPr>
              <a:t>巨型文件</a:t>
            </a:r>
            <a:endParaRPr lang="zh-CN" altLang="en-US" sz="2400" b="1" strike="noStrike" noProof="1">
              <a:solidFill>
                <a:schemeClr val="tx1"/>
              </a:solidFill>
              <a:latin typeface="Times New Roman" panose="02020603050405020304" pitchFamily="2" charset="0"/>
              <a:ea typeface="宋体" pitchFamily="2" charset="-122"/>
            </a:endParaRPr>
          </a:p>
        </p:txBody>
      </p:sp>
      <p:grpSp>
        <p:nvGrpSpPr>
          <p:cNvPr id="79876" name="组合 79875"/>
          <p:cNvGrpSpPr/>
          <p:nvPr/>
        </p:nvGrpSpPr>
        <p:grpSpPr>
          <a:xfrm>
            <a:off x="314325" y="906145"/>
            <a:ext cx="8477250" cy="5305425"/>
            <a:chOff x="0" y="0"/>
            <a:chExt cx="4606" cy="3484"/>
          </a:xfrm>
        </p:grpSpPr>
        <p:sp>
          <p:nvSpPr>
            <p:cNvPr id="96260" name="文本框 79876"/>
            <p:cNvSpPr txBox="1"/>
            <p:nvPr/>
          </p:nvSpPr>
          <p:spPr>
            <a:xfrm>
              <a:off x="4187" y="2206"/>
              <a:ext cx="385" cy="220"/>
            </a:xfrm>
            <a:prstGeom prst="rect">
              <a:avLst/>
            </a:prstGeom>
            <a:noFill/>
            <a:ln w="9525">
              <a:noFill/>
              <a:miter/>
            </a:ln>
          </p:spPr>
          <p:txBody>
            <a:bodyPr wrap="square" anchor="t">
              <a:spAutoFit/>
            </a:bodyPr>
            <a:p>
              <a:pPr lvl="0">
                <a:spcBef>
                  <a:spcPct val="50000"/>
                </a:spcBef>
                <a:buClr>
                  <a:srgbClr val="000000"/>
                </a:buClr>
              </a:pPr>
              <a:r>
                <a:rPr lang="en-US" altLang="zh-CN" sz="1600">
                  <a:solidFill>
                    <a:schemeClr val="tx1"/>
                  </a:solidFill>
                  <a:latin typeface="Times New Roman" panose="02020603050405020304" pitchFamily="2" charset="0"/>
                  <a:ea typeface="宋体" pitchFamily="2" charset="-122"/>
                </a:rPr>
                <a:t>296</a:t>
              </a:r>
              <a:endParaRPr lang="en-US" altLang="zh-CN" sz="1600">
                <a:solidFill>
                  <a:schemeClr val="tx1"/>
                </a:solidFill>
                <a:latin typeface="Times New Roman" panose="02020603050405020304" pitchFamily="2" charset="0"/>
                <a:ea typeface="宋体" pitchFamily="2" charset="-122"/>
              </a:endParaRPr>
            </a:p>
          </p:txBody>
        </p:sp>
        <p:sp>
          <p:nvSpPr>
            <p:cNvPr id="96261" name="文本框 79877"/>
            <p:cNvSpPr txBox="1"/>
            <p:nvPr/>
          </p:nvSpPr>
          <p:spPr>
            <a:xfrm>
              <a:off x="4196" y="2935"/>
              <a:ext cx="409" cy="220"/>
            </a:xfrm>
            <a:prstGeom prst="rect">
              <a:avLst/>
            </a:prstGeom>
            <a:noFill/>
            <a:ln w="9525">
              <a:noFill/>
              <a:miter/>
            </a:ln>
          </p:spPr>
          <p:txBody>
            <a:bodyPr wrap="square" anchor="t">
              <a:spAutoFit/>
            </a:bodyPr>
            <a:p>
              <a:pPr lvl="0">
                <a:spcBef>
                  <a:spcPct val="50000"/>
                </a:spcBef>
                <a:buClr>
                  <a:srgbClr val="000000"/>
                </a:buClr>
              </a:pPr>
              <a:r>
                <a:rPr lang="en-US" altLang="zh-CN" sz="1600">
                  <a:solidFill>
                    <a:schemeClr val="tx1"/>
                  </a:solidFill>
                  <a:latin typeface="Times New Roman" panose="02020603050405020304" pitchFamily="2" charset="0"/>
                  <a:ea typeface="宋体" pitchFamily="2" charset="-122"/>
                </a:rPr>
                <a:t>466</a:t>
              </a:r>
              <a:endParaRPr lang="en-US" altLang="zh-CN" sz="1600">
                <a:solidFill>
                  <a:schemeClr val="tx1"/>
                </a:solidFill>
                <a:latin typeface="Times New Roman" panose="02020603050405020304" pitchFamily="2" charset="0"/>
                <a:ea typeface="宋体" pitchFamily="2" charset="-122"/>
              </a:endParaRPr>
            </a:p>
          </p:txBody>
        </p:sp>
        <p:sp>
          <p:nvSpPr>
            <p:cNvPr id="96262" name="直接连接符 79878"/>
            <p:cNvSpPr/>
            <p:nvPr/>
          </p:nvSpPr>
          <p:spPr>
            <a:xfrm>
              <a:off x="3560" y="3347"/>
              <a:ext cx="382"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96263" name="直接连接符 79879"/>
            <p:cNvSpPr/>
            <p:nvPr/>
          </p:nvSpPr>
          <p:spPr>
            <a:xfrm>
              <a:off x="3560" y="2645"/>
              <a:ext cx="382"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96264" name="直接连接符 79880"/>
            <p:cNvSpPr/>
            <p:nvPr/>
          </p:nvSpPr>
          <p:spPr>
            <a:xfrm>
              <a:off x="3560" y="2328"/>
              <a:ext cx="382"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96265" name="直接连接符 79881"/>
            <p:cNvSpPr/>
            <p:nvPr/>
          </p:nvSpPr>
          <p:spPr>
            <a:xfrm>
              <a:off x="2416" y="2708"/>
              <a:ext cx="0" cy="243"/>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6266" name="直接连接符 79882"/>
            <p:cNvSpPr/>
            <p:nvPr/>
          </p:nvSpPr>
          <p:spPr>
            <a:xfrm>
              <a:off x="2480" y="2263"/>
              <a:ext cx="657"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96267" name="直接连接符 79883"/>
            <p:cNvSpPr/>
            <p:nvPr/>
          </p:nvSpPr>
          <p:spPr>
            <a:xfrm>
              <a:off x="2458" y="1887"/>
              <a:ext cx="382"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96268" name="直接连接符 79884"/>
            <p:cNvSpPr/>
            <p:nvPr/>
          </p:nvSpPr>
          <p:spPr>
            <a:xfrm>
              <a:off x="2458" y="1558"/>
              <a:ext cx="382"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96269" name="直接连接符 79885"/>
            <p:cNvSpPr/>
            <p:nvPr/>
          </p:nvSpPr>
          <p:spPr>
            <a:xfrm>
              <a:off x="2458" y="571"/>
              <a:ext cx="382"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96270" name="直接连接符 79886"/>
            <p:cNvSpPr/>
            <p:nvPr/>
          </p:nvSpPr>
          <p:spPr>
            <a:xfrm>
              <a:off x="2458" y="242"/>
              <a:ext cx="382"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96271" name="文本框 79887"/>
            <p:cNvSpPr txBox="1"/>
            <p:nvPr/>
          </p:nvSpPr>
          <p:spPr>
            <a:xfrm>
              <a:off x="2188" y="819"/>
              <a:ext cx="294" cy="452"/>
            </a:xfrm>
            <a:prstGeom prst="rect">
              <a:avLst/>
            </a:prstGeom>
            <a:noFill/>
            <a:ln w="9525">
              <a:noFill/>
              <a:miter/>
            </a:ln>
          </p:spPr>
          <p:txBody>
            <a:bodyPr anchor="t"/>
            <a:p>
              <a:pPr lvl="0" algn="just">
                <a:buClr>
                  <a:srgbClr val="000000"/>
                </a:buClr>
              </a:pPr>
              <a:r>
                <a:rPr lang="en-US" altLang="zh-CN" sz="1600" b="0">
                  <a:solidFill>
                    <a:schemeClr val="tx1"/>
                  </a:solidFill>
                  <a:latin typeface="Times New Roman" panose="02020603050405020304" pitchFamily="2" charset="0"/>
                  <a:ea typeface="宋体" pitchFamily="2" charset="-122"/>
                  <a:sym typeface="MT Extra" pitchFamily="2" charset="2"/>
                </a:rPr>
                <a:t>...</a:t>
              </a:r>
              <a:endParaRPr lang="en-US" altLang="zh-CN" sz="1600" b="0">
                <a:solidFill>
                  <a:schemeClr val="tx1"/>
                </a:solidFill>
                <a:latin typeface="Times New Roman" panose="02020603050405020304" pitchFamily="2" charset="0"/>
                <a:ea typeface="宋体" pitchFamily="2" charset="-122"/>
                <a:sym typeface="MT Extra" pitchFamily="2" charset="2"/>
              </a:endParaRPr>
            </a:p>
            <a:p>
              <a:pPr lvl="0" algn="just">
                <a:buClr>
                  <a:srgbClr val="000000"/>
                </a:buClr>
              </a:pPr>
              <a:r>
                <a:rPr lang="en-US" altLang="zh-CN" sz="1600" b="0">
                  <a:solidFill>
                    <a:schemeClr val="tx1"/>
                  </a:solidFill>
                  <a:latin typeface="Times New Roman" panose="02020603050405020304" pitchFamily="2" charset="0"/>
                  <a:ea typeface="宋体" pitchFamily="2" charset="-122"/>
                  <a:sym typeface="MT Extra" pitchFamily="2" charset="2"/>
                </a:rPr>
                <a:t>...</a:t>
              </a:r>
              <a:endParaRPr lang="en-US" altLang="zh-CN" sz="1600" b="0">
                <a:solidFill>
                  <a:schemeClr val="tx1"/>
                </a:solidFill>
                <a:latin typeface="Times New Roman" panose="02020603050405020304" pitchFamily="2" charset="0"/>
                <a:ea typeface="宋体" pitchFamily="2" charset="-122"/>
                <a:sym typeface="MT Extra" pitchFamily="2" charset="2"/>
              </a:endParaRPr>
            </a:p>
          </p:txBody>
        </p:sp>
        <p:sp>
          <p:nvSpPr>
            <p:cNvPr id="96272" name="文本框 79888"/>
            <p:cNvSpPr txBox="1"/>
            <p:nvPr/>
          </p:nvSpPr>
          <p:spPr>
            <a:xfrm>
              <a:off x="592" y="132"/>
              <a:ext cx="820" cy="1706"/>
            </a:xfrm>
            <a:prstGeom prst="rect">
              <a:avLst/>
            </a:prstGeom>
            <a:solidFill>
              <a:srgbClr val="99CCFF"/>
            </a:solidFill>
            <a:ln w="9525" cap="flat" cmpd="sng">
              <a:solidFill>
                <a:srgbClr val="000000"/>
              </a:solidFill>
              <a:prstDash val="solid"/>
              <a:miter/>
              <a:headEnd type="none" w="med" len="med"/>
              <a:tailEnd type="none" w="med" len="med"/>
            </a:ln>
          </p:spPr>
          <p:txBody>
            <a:bodyPr anchor="t"/>
            <a:p>
              <a:pPr lvl="0" algn="just">
                <a:spcBef>
                  <a:spcPct val="10000"/>
                </a:spcBef>
                <a:buClr>
                  <a:srgbClr val="000000"/>
                </a:buClr>
              </a:pPr>
              <a:r>
                <a:rPr lang="en-US" altLang="zh-CN" sz="1600">
                  <a:solidFill>
                    <a:schemeClr val="tx1"/>
                  </a:solidFill>
                  <a:latin typeface="Times New Roman" panose="02020603050405020304" pitchFamily="2" charset="0"/>
                  <a:ea typeface="宋体" pitchFamily="2" charset="-122"/>
                </a:rPr>
                <a:t> </a:t>
              </a:r>
              <a:endParaRPr lang="en-US" altLang="zh-CN" sz="1600">
                <a:solidFill>
                  <a:schemeClr val="tx1"/>
                </a:solidFill>
                <a:latin typeface="Times New Roman" panose="02020603050405020304" pitchFamily="2" charset="0"/>
                <a:ea typeface="宋体" pitchFamily="2" charset="-122"/>
              </a:endParaRPr>
            </a:p>
            <a:p>
              <a:pPr lvl="0" algn="just">
                <a:spcBef>
                  <a:spcPct val="10000"/>
                </a:spcBef>
                <a:buClr>
                  <a:srgbClr val="000000"/>
                </a:buClr>
              </a:pPr>
              <a:r>
                <a:rPr lang="en-US" altLang="zh-CN" sz="1600">
                  <a:solidFill>
                    <a:schemeClr val="tx1"/>
                  </a:solidFill>
                  <a:latin typeface="Times New Roman" panose="02020603050405020304" pitchFamily="2" charset="0"/>
                  <a:ea typeface="宋体" pitchFamily="2" charset="-122"/>
                </a:rPr>
                <a:t> </a:t>
              </a:r>
              <a:endParaRPr lang="en-US" altLang="zh-CN" sz="1600">
                <a:solidFill>
                  <a:schemeClr val="tx1"/>
                </a:solidFill>
                <a:latin typeface="Times New Roman" panose="02020603050405020304" pitchFamily="2" charset="0"/>
                <a:ea typeface="宋体" pitchFamily="2" charset="-122"/>
              </a:endParaRPr>
            </a:p>
          </p:txBody>
        </p:sp>
        <p:sp>
          <p:nvSpPr>
            <p:cNvPr id="96273" name="直接连接符 79889"/>
            <p:cNvSpPr/>
            <p:nvPr/>
          </p:nvSpPr>
          <p:spPr>
            <a:xfrm>
              <a:off x="592" y="343"/>
              <a:ext cx="820" cy="1"/>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6274" name="直接连接符 79890"/>
            <p:cNvSpPr/>
            <p:nvPr/>
          </p:nvSpPr>
          <p:spPr>
            <a:xfrm>
              <a:off x="592" y="564"/>
              <a:ext cx="820" cy="1"/>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6275" name="直接连接符 79891"/>
            <p:cNvSpPr/>
            <p:nvPr/>
          </p:nvSpPr>
          <p:spPr>
            <a:xfrm>
              <a:off x="592" y="786"/>
              <a:ext cx="820" cy="1"/>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6276" name="直接连接符 79892"/>
            <p:cNvSpPr/>
            <p:nvPr/>
          </p:nvSpPr>
          <p:spPr>
            <a:xfrm>
              <a:off x="592" y="991"/>
              <a:ext cx="820" cy="1"/>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6277" name="直接连接符 79893"/>
            <p:cNvSpPr/>
            <p:nvPr/>
          </p:nvSpPr>
          <p:spPr>
            <a:xfrm>
              <a:off x="592" y="1210"/>
              <a:ext cx="820" cy="1"/>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6278" name="直接连接符 79894"/>
            <p:cNvSpPr/>
            <p:nvPr/>
          </p:nvSpPr>
          <p:spPr>
            <a:xfrm>
              <a:off x="592" y="1406"/>
              <a:ext cx="820" cy="1"/>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6279" name="直接连接符 79895"/>
            <p:cNvSpPr/>
            <p:nvPr/>
          </p:nvSpPr>
          <p:spPr>
            <a:xfrm>
              <a:off x="592" y="1636"/>
              <a:ext cx="820" cy="1"/>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6280" name="文本框 79896"/>
            <p:cNvSpPr txBox="1"/>
            <p:nvPr/>
          </p:nvSpPr>
          <p:spPr>
            <a:xfrm>
              <a:off x="0" y="82"/>
              <a:ext cx="667" cy="219"/>
            </a:xfrm>
            <a:prstGeom prst="rect">
              <a:avLst/>
            </a:prstGeom>
            <a:noFill/>
            <a:ln w="9525">
              <a:noFill/>
              <a:miter/>
            </a:ln>
          </p:spPr>
          <p:txBody>
            <a:bodyPr anchor="t"/>
            <a:p>
              <a:pPr lvl="0" algn="just">
                <a:buClr>
                  <a:srgbClr val="000000"/>
                </a:buClr>
              </a:pPr>
              <a:r>
                <a:rPr lang="en-US" altLang="zh-CN" sz="1600">
                  <a:solidFill>
                    <a:schemeClr val="tx1"/>
                  </a:solidFill>
                  <a:latin typeface="Times New Roman" panose="02020603050405020304" pitchFamily="2" charset="0"/>
                  <a:ea typeface="宋体" pitchFamily="2" charset="-122"/>
                </a:rPr>
                <a:t>i_addr[0]</a:t>
              </a:r>
              <a:endParaRPr lang="en-US" altLang="zh-CN" sz="1600">
                <a:solidFill>
                  <a:schemeClr val="tx1"/>
                </a:solidFill>
                <a:latin typeface="Times New Roman" panose="02020603050405020304" pitchFamily="2" charset="0"/>
                <a:ea typeface="宋体" pitchFamily="2" charset="-122"/>
              </a:endParaRPr>
            </a:p>
          </p:txBody>
        </p:sp>
        <p:sp>
          <p:nvSpPr>
            <p:cNvPr id="96281" name="文本框 79897"/>
            <p:cNvSpPr txBox="1"/>
            <p:nvPr/>
          </p:nvSpPr>
          <p:spPr>
            <a:xfrm>
              <a:off x="0" y="307"/>
              <a:ext cx="658" cy="209"/>
            </a:xfrm>
            <a:prstGeom prst="rect">
              <a:avLst/>
            </a:prstGeom>
            <a:noFill/>
            <a:ln w="9525">
              <a:noFill/>
              <a:miter/>
            </a:ln>
          </p:spPr>
          <p:txBody>
            <a:bodyPr anchor="t"/>
            <a:p>
              <a:pPr lvl="0" algn="just">
                <a:buClr>
                  <a:srgbClr val="000000"/>
                </a:buClr>
              </a:pPr>
              <a:r>
                <a:rPr lang="en-US" altLang="zh-CN" sz="1600">
                  <a:solidFill>
                    <a:schemeClr val="tx1"/>
                  </a:solidFill>
                  <a:latin typeface="Times New Roman" panose="02020603050405020304" pitchFamily="2" charset="0"/>
                  <a:ea typeface="宋体" pitchFamily="2" charset="-122"/>
                </a:rPr>
                <a:t>i_addr[1]</a:t>
              </a:r>
              <a:endParaRPr lang="en-US" altLang="zh-CN" sz="1600">
                <a:solidFill>
                  <a:schemeClr val="tx1"/>
                </a:solidFill>
                <a:latin typeface="Times New Roman" panose="02020603050405020304" pitchFamily="2" charset="0"/>
                <a:ea typeface="宋体" pitchFamily="2" charset="-122"/>
              </a:endParaRPr>
            </a:p>
          </p:txBody>
        </p:sp>
        <p:sp>
          <p:nvSpPr>
            <p:cNvPr id="96282" name="文本框 79898"/>
            <p:cNvSpPr txBox="1"/>
            <p:nvPr/>
          </p:nvSpPr>
          <p:spPr>
            <a:xfrm>
              <a:off x="0" y="520"/>
              <a:ext cx="713" cy="220"/>
            </a:xfrm>
            <a:prstGeom prst="rect">
              <a:avLst/>
            </a:prstGeom>
            <a:noFill/>
            <a:ln w="9525">
              <a:noFill/>
              <a:miter/>
            </a:ln>
          </p:spPr>
          <p:txBody>
            <a:bodyPr anchor="t"/>
            <a:p>
              <a:pPr lvl="0" algn="just">
                <a:buClr>
                  <a:srgbClr val="000000"/>
                </a:buClr>
              </a:pPr>
              <a:r>
                <a:rPr lang="en-US" altLang="zh-CN" sz="1600">
                  <a:solidFill>
                    <a:schemeClr val="tx1"/>
                  </a:solidFill>
                  <a:latin typeface="Times New Roman" panose="02020603050405020304" pitchFamily="2" charset="0"/>
                  <a:ea typeface="宋体" pitchFamily="2" charset="-122"/>
                </a:rPr>
                <a:t>i_addr[2]</a:t>
              </a:r>
              <a:endParaRPr lang="en-US" altLang="zh-CN" sz="1600">
                <a:solidFill>
                  <a:schemeClr val="tx1"/>
                </a:solidFill>
                <a:latin typeface="Times New Roman" panose="02020603050405020304" pitchFamily="2" charset="0"/>
                <a:ea typeface="宋体" pitchFamily="2" charset="-122"/>
              </a:endParaRPr>
            </a:p>
          </p:txBody>
        </p:sp>
        <p:sp>
          <p:nvSpPr>
            <p:cNvPr id="96283" name="文本框 79899"/>
            <p:cNvSpPr txBox="1"/>
            <p:nvPr/>
          </p:nvSpPr>
          <p:spPr>
            <a:xfrm>
              <a:off x="0" y="727"/>
              <a:ext cx="677" cy="219"/>
            </a:xfrm>
            <a:prstGeom prst="rect">
              <a:avLst/>
            </a:prstGeom>
            <a:noFill/>
            <a:ln w="9525">
              <a:noFill/>
              <a:miter/>
            </a:ln>
          </p:spPr>
          <p:txBody>
            <a:bodyPr anchor="t"/>
            <a:p>
              <a:pPr lvl="0" algn="just">
                <a:buClr>
                  <a:srgbClr val="000000"/>
                </a:buClr>
              </a:pPr>
              <a:r>
                <a:rPr lang="en-US" altLang="zh-CN" sz="1600">
                  <a:solidFill>
                    <a:schemeClr val="tx1"/>
                  </a:solidFill>
                  <a:latin typeface="Times New Roman" panose="02020603050405020304" pitchFamily="2" charset="0"/>
                  <a:ea typeface="宋体" pitchFamily="2" charset="-122"/>
                </a:rPr>
                <a:t>i_addr[3]</a:t>
              </a:r>
              <a:endParaRPr lang="en-US" altLang="zh-CN" sz="1600">
                <a:solidFill>
                  <a:schemeClr val="tx1"/>
                </a:solidFill>
                <a:latin typeface="Times New Roman" panose="02020603050405020304" pitchFamily="2" charset="0"/>
                <a:ea typeface="宋体" pitchFamily="2" charset="-122"/>
              </a:endParaRPr>
            </a:p>
          </p:txBody>
        </p:sp>
        <p:sp>
          <p:nvSpPr>
            <p:cNvPr id="96284" name="文本框 79900"/>
            <p:cNvSpPr txBox="1"/>
            <p:nvPr/>
          </p:nvSpPr>
          <p:spPr>
            <a:xfrm>
              <a:off x="1" y="960"/>
              <a:ext cx="694" cy="229"/>
            </a:xfrm>
            <a:prstGeom prst="rect">
              <a:avLst/>
            </a:prstGeom>
            <a:noFill/>
            <a:ln w="9525">
              <a:noFill/>
              <a:miter/>
            </a:ln>
          </p:spPr>
          <p:txBody>
            <a:bodyPr anchor="t"/>
            <a:p>
              <a:pPr lvl="0" algn="just">
                <a:buClr>
                  <a:srgbClr val="000000"/>
                </a:buClr>
              </a:pPr>
              <a:r>
                <a:rPr lang="en-US" altLang="zh-CN" sz="1600">
                  <a:solidFill>
                    <a:schemeClr val="tx1"/>
                  </a:solidFill>
                  <a:latin typeface="Times New Roman" panose="02020603050405020304" pitchFamily="2" charset="0"/>
                  <a:ea typeface="宋体" pitchFamily="2" charset="-122"/>
                </a:rPr>
                <a:t>i_addr[4]</a:t>
              </a:r>
              <a:endParaRPr lang="en-US" altLang="zh-CN" sz="1600">
                <a:solidFill>
                  <a:schemeClr val="tx1"/>
                </a:solidFill>
                <a:latin typeface="Times New Roman" panose="02020603050405020304" pitchFamily="2" charset="0"/>
                <a:ea typeface="宋体" pitchFamily="2" charset="-122"/>
              </a:endParaRPr>
            </a:p>
          </p:txBody>
        </p:sp>
        <p:sp>
          <p:nvSpPr>
            <p:cNvPr id="96285" name="文本框 79901"/>
            <p:cNvSpPr txBox="1"/>
            <p:nvPr/>
          </p:nvSpPr>
          <p:spPr>
            <a:xfrm>
              <a:off x="0" y="1184"/>
              <a:ext cx="649" cy="247"/>
            </a:xfrm>
            <a:prstGeom prst="rect">
              <a:avLst/>
            </a:prstGeom>
            <a:noFill/>
            <a:ln w="9525">
              <a:noFill/>
              <a:miter/>
            </a:ln>
          </p:spPr>
          <p:txBody>
            <a:bodyPr anchor="t"/>
            <a:p>
              <a:pPr lvl="0" algn="just">
                <a:buClr>
                  <a:srgbClr val="000000"/>
                </a:buClr>
              </a:pPr>
              <a:r>
                <a:rPr lang="en-US" altLang="zh-CN" sz="1600">
                  <a:solidFill>
                    <a:schemeClr val="tx1"/>
                  </a:solidFill>
                  <a:latin typeface="Times New Roman" panose="02020603050405020304" pitchFamily="2" charset="0"/>
                  <a:ea typeface="宋体" pitchFamily="2" charset="-122"/>
                </a:rPr>
                <a:t>i_addr[5]</a:t>
              </a:r>
              <a:endParaRPr lang="en-US" altLang="zh-CN" sz="1600">
                <a:solidFill>
                  <a:schemeClr val="tx1"/>
                </a:solidFill>
                <a:latin typeface="Times New Roman" panose="02020603050405020304" pitchFamily="2" charset="0"/>
                <a:ea typeface="宋体" pitchFamily="2" charset="-122"/>
              </a:endParaRPr>
            </a:p>
          </p:txBody>
        </p:sp>
        <p:sp>
          <p:nvSpPr>
            <p:cNvPr id="96286" name="文本框 79902"/>
            <p:cNvSpPr txBox="1"/>
            <p:nvPr/>
          </p:nvSpPr>
          <p:spPr>
            <a:xfrm>
              <a:off x="1" y="1417"/>
              <a:ext cx="649" cy="221"/>
            </a:xfrm>
            <a:prstGeom prst="rect">
              <a:avLst/>
            </a:prstGeom>
            <a:noFill/>
            <a:ln w="9525">
              <a:noFill/>
              <a:miter/>
            </a:ln>
          </p:spPr>
          <p:txBody>
            <a:bodyPr anchor="t"/>
            <a:p>
              <a:pPr lvl="0" algn="just">
                <a:buClr>
                  <a:srgbClr val="000000"/>
                </a:buClr>
              </a:pPr>
              <a:r>
                <a:rPr lang="en-US" altLang="zh-CN" sz="1600">
                  <a:solidFill>
                    <a:schemeClr val="tx1"/>
                  </a:solidFill>
                  <a:latin typeface="Times New Roman" panose="02020603050405020304" pitchFamily="2" charset="0"/>
                  <a:ea typeface="宋体" pitchFamily="2" charset="-122"/>
                </a:rPr>
                <a:t>i_addr[6]</a:t>
              </a:r>
              <a:endParaRPr lang="en-US" altLang="zh-CN" sz="1600">
                <a:solidFill>
                  <a:schemeClr val="tx1"/>
                </a:solidFill>
                <a:latin typeface="Times New Roman" panose="02020603050405020304" pitchFamily="2" charset="0"/>
                <a:ea typeface="宋体" pitchFamily="2" charset="-122"/>
              </a:endParaRPr>
            </a:p>
          </p:txBody>
        </p:sp>
        <p:sp>
          <p:nvSpPr>
            <p:cNvPr id="96287" name="文本框 79903"/>
            <p:cNvSpPr txBox="1"/>
            <p:nvPr/>
          </p:nvSpPr>
          <p:spPr>
            <a:xfrm>
              <a:off x="0" y="1614"/>
              <a:ext cx="668" cy="258"/>
            </a:xfrm>
            <a:prstGeom prst="rect">
              <a:avLst/>
            </a:prstGeom>
            <a:noFill/>
            <a:ln w="9525">
              <a:noFill/>
              <a:miter/>
            </a:ln>
          </p:spPr>
          <p:txBody>
            <a:bodyPr anchor="t"/>
            <a:p>
              <a:pPr lvl="0" algn="just">
                <a:buClr>
                  <a:srgbClr val="000000"/>
                </a:buClr>
              </a:pPr>
              <a:r>
                <a:rPr lang="en-US" altLang="zh-CN" sz="1600">
                  <a:solidFill>
                    <a:schemeClr val="tx1"/>
                  </a:solidFill>
                  <a:latin typeface="Times New Roman" panose="02020603050405020304" pitchFamily="2" charset="0"/>
                  <a:ea typeface="宋体" pitchFamily="2" charset="-122"/>
                </a:rPr>
                <a:t>i_addr[7]</a:t>
              </a:r>
              <a:endParaRPr lang="en-US" altLang="zh-CN" sz="1600">
                <a:solidFill>
                  <a:schemeClr val="tx1"/>
                </a:solidFill>
                <a:latin typeface="Times New Roman" panose="02020603050405020304" pitchFamily="2" charset="0"/>
                <a:ea typeface="宋体" pitchFamily="2" charset="-122"/>
              </a:endParaRPr>
            </a:p>
          </p:txBody>
        </p:sp>
        <p:sp>
          <p:nvSpPr>
            <p:cNvPr id="96288" name="文本框 79904"/>
            <p:cNvSpPr txBox="1"/>
            <p:nvPr/>
          </p:nvSpPr>
          <p:spPr>
            <a:xfrm>
              <a:off x="808" y="120"/>
              <a:ext cx="424" cy="220"/>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pitchFamily="2" charset="0"/>
                  <a:ea typeface="宋体" pitchFamily="2" charset="-122"/>
                </a:rPr>
                <a:t>387</a:t>
              </a:r>
              <a:endParaRPr lang="en-US" altLang="zh-CN" sz="1600">
                <a:solidFill>
                  <a:schemeClr val="tx1"/>
                </a:solidFill>
                <a:latin typeface="Times New Roman" panose="02020603050405020304" pitchFamily="2" charset="0"/>
                <a:ea typeface="宋体" pitchFamily="2" charset="-122"/>
              </a:endParaRPr>
            </a:p>
          </p:txBody>
        </p:sp>
        <p:sp>
          <p:nvSpPr>
            <p:cNvPr id="96289" name="文本框 79905"/>
            <p:cNvSpPr txBox="1"/>
            <p:nvPr/>
          </p:nvSpPr>
          <p:spPr>
            <a:xfrm>
              <a:off x="817" y="352"/>
              <a:ext cx="424" cy="220"/>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pitchFamily="2" charset="0"/>
                  <a:ea typeface="宋体" pitchFamily="2" charset="-122"/>
                </a:rPr>
                <a:t>139</a:t>
              </a:r>
              <a:endParaRPr lang="en-US" altLang="zh-CN" sz="1600">
                <a:solidFill>
                  <a:schemeClr val="tx1"/>
                </a:solidFill>
                <a:latin typeface="Times New Roman" panose="02020603050405020304" pitchFamily="2" charset="0"/>
                <a:ea typeface="宋体" pitchFamily="2" charset="-122"/>
              </a:endParaRPr>
            </a:p>
          </p:txBody>
        </p:sp>
        <p:sp>
          <p:nvSpPr>
            <p:cNvPr id="96290" name="文本框 79906"/>
            <p:cNvSpPr txBox="1"/>
            <p:nvPr/>
          </p:nvSpPr>
          <p:spPr>
            <a:xfrm>
              <a:off x="871" y="1394"/>
              <a:ext cx="424" cy="220"/>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pitchFamily="2" charset="0"/>
                  <a:ea typeface="宋体" pitchFamily="2" charset="-122"/>
                </a:rPr>
                <a:t>200</a:t>
              </a:r>
              <a:endParaRPr lang="en-US" altLang="zh-CN" sz="1600">
                <a:solidFill>
                  <a:schemeClr val="tx1"/>
                </a:solidFill>
                <a:latin typeface="Times New Roman" panose="02020603050405020304" pitchFamily="2" charset="0"/>
                <a:ea typeface="宋体" pitchFamily="2" charset="-122"/>
              </a:endParaRPr>
            </a:p>
          </p:txBody>
        </p:sp>
        <p:sp>
          <p:nvSpPr>
            <p:cNvPr id="96291" name="文本框 79907"/>
            <p:cNvSpPr txBox="1"/>
            <p:nvPr/>
          </p:nvSpPr>
          <p:spPr>
            <a:xfrm>
              <a:off x="3094" y="159"/>
              <a:ext cx="424" cy="220"/>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pitchFamily="2" charset="0"/>
                  <a:ea typeface="宋体" pitchFamily="2" charset="-122"/>
                </a:rPr>
                <a:t>100</a:t>
              </a:r>
              <a:endParaRPr lang="en-US" altLang="zh-CN" sz="1600">
                <a:solidFill>
                  <a:schemeClr val="tx1"/>
                </a:solidFill>
                <a:latin typeface="Times New Roman" panose="02020603050405020304" pitchFamily="2" charset="0"/>
                <a:ea typeface="宋体" pitchFamily="2" charset="-122"/>
              </a:endParaRPr>
            </a:p>
          </p:txBody>
        </p:sp>
        <p:sp>
          <p:nvSpPr>
            <p:cNvPr id="96292" name="直接连接符 79908"/>
            <p:cNvSpPr/>
            <p:nvPr/>
          </p:nvSpPr>
          <p:spPr>
            <a:xfrm>
              <a:off x="1314" y="209"/>
              <a:ext cx="720" cy="0"/>
            </a:xfrm>
            <a:prstGeom prst="line">
              <a:avLst/>
            </a:prstGeom>
            <a:ln w="19050"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79910" name="矩形 79909"/>
            <p:cNvSpPr/>
            <p:nvPr/>
          </p:nvSpPr>
          <p:spPr>
            <a:xfrm>
              <a:off x="2840" y="154"/>
              <a:ext cx="258" cy="164"/>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79911" name="矩形 79910"/>
            <p:cNvSpPr/>
            <p:nvPr/>
          </p:nvSpPr>
          <p:spPr>
            <a:xfrm>
              <a:off x="2840" y="521"/>
              <a:ext cx="258" cy="164"/>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96295" name="文本框 79911"/>
            <p:cNvSpPr txBox="1"/>
            <p:nvPr/>
          </p:nvSpPr>
          <p:spPr>
            <a:xfrm>
              <a:off x="2903" y="318"/>
              <a:ext cx="297" cy="247"/>
            </a:xfrm>
            <a:prstGeom prst="rect">
              <a:avLst/>
            </a:prstGeom>
            <a:noFill/>
            <a:ln w="9525">
              <a:noFill/>
              <a:miter/>
            </a:ln>
          </p:spPr>
          <p:txBody>
            <a:bodyPr anchor="t"/>
            <a:p>
              <a:pPr lvl="0" algn="just">
                <a:buClr>
                  <a:srgbClr val="000000"/>
                </a:buClr>
              </a:pPr>
              <a:r>
                <a:rPr lang="en-US" altLang="zh-CN" sz="1600" b="0">
                  <a:solidFill>
                    <a:schemeClr val="tx1"/>
                  </a:solidFill>
                  <a:latin typeface="Times New Roman" panose="02020603050405020304" pitchFamily="2" charset="0"/>
                  <a:ea typeface="宋体" pitchFamily="2" charset="-122"/>
                  <a:sym typeface="MT Extra" pitchFamily="2" charset="2"/>
                </a:rPr>
                <a:t>...</a:t>
              </a:r>
              <a:endParaRPr lang="en-US" altLang="zh-CN" sz="1600" b="0">
                <a:solidFill>
                  <a:schemeClr val="tx1"/>
                </a:solidFill>
                <a:latin typeface="Times New Roman" panose="02020603050405020304" pitchFamily="2" charset="0"/>
                <a:ea typeface="宋体" pitchFamily="2" charset="-122"/>
                <a:sym typeface="MT Extra" pitchFamily="2" charset="2"/>
              </a:endParaRPr>
            </a:p>
          </p:txBody>
        </p:sp>
        <p:sp>
          <p:nvSpPr>
            <p:cNvPr id="96296" name="文本框 79912"/>
            <p:cNvSpPr txBox="1"/>
            <p:nvPr/>
          </p:nvSpPr>
          <p:spPr>
            <a:xfrm>
              <a:off x="3094" y="1448"/>
              <a:ext cx="332" cy="220"/>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pitchFamily="2" charset="0"/>
                  <a:ea typeface="宋体" pitchFamily="2" charset="-122"/>
                </a:rPr>
                <a:t>58</a:t>
              </a:r>
              <a:endParaRPr lang="en-US" altLang="zh-CN" sz="1600">
                <a:solidFill>
                  <a:schemeClr val="tx1"/>
                </a:solidFill>
                <a:latin typeface="Times New Roman" panose="02020603050405020304" pitchFamily="2" charset="0"/>
                <a:ea typeface="宋体" pitchFamily="2" charset="-122"/>
              </a:endParaRPr>
            </a:p>
          </p:txBody>
        </p:sp>
        <p:sp>
          <p:nvSpPr>
            <p:cNvPr id="96297" name="直接连接符 79913"/>
            <p:cNvSpPr/>
            <p:nvPr/>
          </p:nvSpPr>
          <p:spPr>
            <a:xfrm>
              <a:off x="1314" y="1518"/>
              <a:ext cx="720" cy="0"/>
            </a:xfrm>
            <a:prstGeom prst="line">
              <a:avLst/>
            </a:prstGeom>
            <a:ln w="19050"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79915" name="矩形 79914"/>
            <p:cNvSpPr/>
            <p:nvPr/>
          </p:nvSpPr>
          <p:spPr>
            <a:xfrm>
              <a:off x="2840" y="1453"/>
              <a:ext cx="258" cy="165"/>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79916" name="矩形 79915"/>
            <p:cNvSpPr/>
            <p:nvPr/>
          </p:nvSpPr>
          <p:spPr>
            <a:xfrm>
              <a:off x="2840" y="1826"/>
              <a:ext cx="258" cy="164"/>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96300" name="文本框 79916"/>
            <p:cNvSpPr txBox="1"/>
            <p:nvPr/>
          </p:nvSpPr>
          <p:spPr>
            <a:xfrm>
              <a:off x="2886" y="1616"/>
              <a:ext cx="297" cy="247"/>
            </a:xfrm>
            <a:prstGeom prst="rect">
              <a:avLst/>
            </a:prstGeom>
            <a:noFill/>
            <a:ln w="9525">
              <a:noFill/>
              <a:miter/>
            </a:ln>
          </p:spPr>
          <p:txBody>
            <a:bodyPr anchor="t"/>
            <a:p>
              <a:pPr lvl="0" algn="just">
                <a:buClr>
                  <a:srgbClr val="000000"/>
                </a:buClr>
              </a:pPr>
              <a:r>
                <a:rPr lang="en-US" altLang="zh-CN" sz="1600" b="0">
                  <a:solidFill>
                    <a:schemeClr val="tx1"/>
                  </a:solidFill>
                  <a:latin typeface="Times New Roman" panose="02020603050405020304" pitchFamily="2" charset="0"/>
                  <a:ea typeface="宋体" pitchFamily="2" charset="-122"/>
                  <a:sym typeface="MT Extra" pitchFamily="2" charset="2"/>
                </a:rPr>
                <a:t>...</a:t>
              </a:r>
              <a:endParaRPr lang="en-US" altLang="zh-CN" sz="1600" b="0">
                <a:solidFill>
                  <a:schemeClr val="tx1"/>
                </a:solidFill>
                <a:latin typeface="Times New Roman" panose="02020603050405020304" pitchFamily="2" charset="0"/>
                <a:ea typeface="宋体" pitchFamily="2" charset="-122"/>
                <a:sym typeface="MT Extra" pitchFamily="2" charset="2"/>
              </a:endParaRPr>
            </a:p>
          </p:txBody>
        </p:sp>
        <p:sp>
          <p:nvSpPr>
            <p:cNvPr id="79918" name="矩形 79917"/>
            <p:cNvSpPr/>
            <p:nvPr/>
          </p:nvSpPr>
          <p:spPr>
            <a:xfrm>
              <a:off x="3942" y="2220"/>
              <a:ext cx="258" cy="172"/>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79919" name="矩形 79918"/>
            <p:cNvSpPr/>
            <p:nvPr/>
          </p:nvSpPr>
          <p:spPr>
            <a:xfrm>
              <a:off x="3942" y="2608"/>
              <a:ext cx="258" cy="172"/>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96303" name="文本框 79919"/>
            <p:cNvSpPr txBox="1"/>
            <p:nvPr/>
          </p:nvSpPr>
          <p:spPr>
            <a:xfrm>
              <a:off x="3994" y="2382"/>
              <a:ext cx="179" cy="258"/>
            </a:xfrm>
            <a:prstGeom prst="rect">
              <a:avLst/>
            </a:prstGeom>
            <a:noFill/>
            <a:ln w="9525">
              <a:noFill/>
              <a:miter/>
            </a:ln>
          </p:spPr>
          <p:txBody>
            <a:bodyPr anchor="t"/>
            <a:p>
              <a:pPr lvl="0" algn="just">
                <a:buClr>
                  <a:srgbClr val="000000"/>
                </a:buClr>
              </a:pPr>
              <a:r>
                <a:rPr lang="en-US" altLang="zh-CN" sz="1600" b="0">
                  <a:solidFill>
                    <a:schemeClr val="tx1"/>
                  </a:solidFill>
                  <a:latin typeface="Times New Roman" panose="02020603050405020304" pitchFamily="2" charset="0"/>
                  <a:ea typeface="宋体" pitchFamily="2" charset="-122"/>
                  <a:sym typeface="MT Extra" pitchFamily="2" charset="2"/>
                </a:rPr>
                <a:t>...</a:t>
              </a:r>
              <a:endParaRPr lang="en-US" altLang="zh-CN" sz="1600" b="0">
                <a:solidFill>
                  <a:schemeClr val="tx1"/>
                </a:solidFill>
                <a:latin typeface="Times New Roman" panose="02020603050405020304" pitchFamily="2" charset="0"/>
                <a:ea typeface="宋体" pitchFamily="2" charset="-122"/>
                <a:sym typeface="MT Extra" pitchFamily="2" charset="2"/>
              </a:endParaRPr>
            </a:p>
          </p:txBody>
        </p:sp>
        <p:sp>
          <p:nvSpPr>
            <p:cNvPr id="96304" name="直接连接符 79920"/>
            <p:cNvSpPr/>
            <p:nvPr/>
          </p:nvSpPr>
          <p:spPr>
            <a:xfrm>
              <a:off x="1187" y="2238"/>
              <a:ext cx="890" cy="0"/>
            </a:xfrm>
            <a:prstGeom prst="line">
              <a:avLst/>
            </a:prstGeom>
            <a:ln w="19050"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79922" name="矩形 79921"/>
            <p:cNvSpPr/>
            <p:nvPr/>
          </p:nvSpPr>
          <p:spPr>
            <a:xfrm>
              <a:off x="3942" y="2949"/>
              <a:ext cx="258" cy="172"/>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96306" name="直接连接符 79922"/>
            <p:cNvSpPr/>
            <p:nvPr/>
          </p:nvSpPr>
          <p:spPr>
            <a:xfrm>
              <a:off x="3560" y="3021"/>
              <a:ext cx="382"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79924" name="矩形 79923"/>
            <p:cNvSpPr/>
            <p:nvPr/>
          </p:nvSpPr>
          <p:spPr>
            <a:xfrm>
              <a:off x="3942" y="3292"/>
              <a:ext cx="258" cy="172"/>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96308" name="直接连接符 79924"/>
            <p:cNvSpPr/>
            <p:nvPr/>
          </p:nvSpPr>
          <p:spPr>
            <a:xfrm>
              <a:off x="2416" y="2951"/>
              <a:ext cx="721"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96309" name="直接连接符 79925"/>
            <p:cNvSpPr/>
            <p:nvPr/>
          </p:nvSpPr>
          <p:spPr>
            <a:xfrm>
              <a:off x="1187" y="1765"/>
              <a:ext cx="9" cy="472"/>
            </a:xfrm>
            <a:prstGeom prst="line">
              <a:avLst/>
            </a:prstGeom>
            <a:ln w="19050"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6310" name="文本框 79926"/>
            <p:cNvSpPr txBox="1"/>
            <p:nvPr/>
          </p:nvSpPr>
          <p:spPr>
            <a:xfrm>
              <a:off x="864" y="574"/>
              <a:ext cx="297" cy="247"/>
            </a:xfrm>
            <a:prstGeom prst="rect">
              <a:avLst/>
            </a:prstGeom>
            <a:noFill/>
            <a:ln w="9525">
              <a:noFill/>
              <a:miter/>
            </a:ln>
          </p:spPr>
          <p:txBody>
            <a:bodyPr anchor="t"/>
            <a:p>
              <a:pPr lvl="0" algn="just">
                <a:buClr>
                  <a:srgbClr val="000000"/>
                </a:buClr>
              </a:pPr>
              <a:r>
                <a:rPr lang="en-US" altLang="zh-CN" sz="1600" b="0">
                  <a:solidFill>
                    <a:schemeClr val="tx1"/>
                  </a:solidFill>
                  <a:latin typeface="Times New Roman" panose="02020603050405020304" pitchFamily="2" charset="0"/>
                  <a:ea typeface="宋体" pitchFamily="2" charset="-122"/>
                  <a:sym typeface="MT Extra" pitchFamily="2" charset="2"/>
                </a:rPr>
                <a:t>...</a:t>
              </a:r>
              <a:endParaRPr lang="en-US" altLang="zh-CN" sz="1600" b="0">
                <a:solidFill>
                  <a:schemeClr val="tx1"/>
                </a:solidFill>
                <a:latin typeface="Times New Roman" panose="02020603050405020304" pitchFamily="2" charset="0"/>
                <a:ea typeface="宋体" pitchFamily="2" charset="-122"/>
                <a:sym typeface="MT Extra" pitchFamily="2" charset="2"/>
              </a:endParaRPr>
            </a:p>
          </p:txBody>
        </p:sp>
        <p:sp>
          <p:nvSpPr>
            <p:cNvPr id="96311" name="文本框 79927"/>
            <p:cNvSpPr txBox="1"/>
            <p:nvPr/>
          </p:nvSpPr>
          <p:spPr>
            <a:xfrm>
              <a:off x="3976" y="3094"/>
              <a:ext cx="179" cy="258"/>
            </a:xfrm>
            <a:prstGeom prst="rect">
              <a:avLst/>
            </a:prstGeom>
            <a:noFill/>
            <a:ln w="9525">
              <a:noFill/>
              <a:miter/>
            </a:ln>
          </p:spPr>
          <p:txBody>
            <a:bodyPr anchor="t"/>
            <a:p>
              <a:pPr lvl="0" algn="just">
                <a:buClr>
                  <a:srgbClr val="000000"/>
                </a:buClr>
              </a:pPr>
              <a:r>
                <a:rPr lang="en-US" altLang="zh-CN" sz="1600" b="0">
                  <a:solidFill>
                    <a:schemeClr val="tx1"/>
                  </a:solidFill>
                  <a:latin typeface="Times New Roman" panose="02020603050405020304" pitchFamily="2" charset="0"/>
                  <a:ea typeface="宋体" pitchFamily="2" charset="-122"/>
                  <a:sym typeface="MT Extra" pitchFamily="2" charset="2"/>
                </a:rPr>
                <a:t>...</a:t>
              </a:r>
              <a:endParaRPr lang="en-US" altLang="zh-CN" sz="1600" b="0">
                <a:solidFill>
                  <a:schemeClr val="tx1"/>
                </a:solidFill>
                <a:latin typeface="Times New Roman" panose="02020603050405020304" pitchFamily="2" charset="0"/>
                <a:ea typeface="宋体" pitchFamily="2" charset="-122"/>
                <a:sym typeface="MT Extra" pitchFamily="2" charset="2"/>
              </a:endParaRPr>
            </a:p>
          </p:txBody>
        </p:sp>
        <p:sp>
          <p:nvSpPr>
            <p:cNvPr id="96312" name="文本框 79928"/>
            <p:cNvSpPr txBox="1"/>
            <p:nvPr/>
          </p:nvSpPr>
          <p:spPr>
            <a:xfrm>
              <a:off x="2167" y="2021"/>
              <a:ext cx="428" cy="220"/>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pitchFamily="2" charset="0"/>
                  <a:ea typeface="宋体" pitchFamily="2" charset="-122"/>
                </a:rPr>
                <a:t>482</a:t>
              </a:r>
              <a:endParaRPr lang="en-US" altLang="zh-CN" sz="1600">
                <a:solidFill>
                  <a:schemeClr val="tx1"/>
                </a:solidFill>
                <a:latin typeface="Times New Roman" panose="02020603050405020304" pitchFamily="2" charset="0"/>
                <a:ea typeface="宋体" pitchFamily="2" charset="-122"/>
              </a:endParaRPr>
            </a:p>
          </p:txBody>
        </p:sp>
        <p:grpSp>
          <p:nvGrpSpPr>
            <p:cNvPr id="96313" name="组合 79929"/>
            <p:cNvGrpSpPr/>
            <p:nvPr/>
          </p:nvGrpSpPr>
          <p:grpSpPr>
            <a:xfrm>
              <a:off x="2080" y="2229"/>
              <a:ext cx="478" cy="476"/>
              <a:chOff x="0" y="0"/>
              <a:chExt cx="478" cy="476"/>
            </a:xfrm>
          </p:grpSpPr>
          <p:sp>
            <p:nvSpPr>
              <p:cNvPr id="79931" name="矩形 79930"/>
              <p:cNvSpPr/>
              <p:nvPr/>
            </p:nvSpPr>
            <p:spPr>
              <a:xfrm>
                <a:off x="5" y="0"/>
                <a:ext cx="469" cy="476"/>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96315" name="直接连接符 79931"/>
              <p:cNvSpPr/>
              <p:nvPr/>
            </p:nvSpPr>
            <p:spPr>
              <a:xfrm>
                <a:off x="8" y="332"/>
                <a:ext cx="47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6316" name="直接连接符 79932"/>
              <p:cNvSpPr/>
              <p:nvPr/>
            </p:nvSpPr>
            <p:spPr>
              <a:xfrm>
                <a:off x="0" y="183"/>
                <a:ext cx="47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grpSp>
        <p:sp>
          <p:nvSpPr>
            <p:cNvPr id="96317" name="文本框 79933"/>
            <p:cNvSpPr txBox="1"/>
            <p:nvPr/>
          </p:nvSpPr>
          <p:spPr>
            <a:xfrm>
              <a:off x="2167" y="2202"/>
              <a:ext cx="355" cy="220"/>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pitchFamily="2" charset="0"/>
                  <a:ea typeface="宋体" pitchFamily="2" charset="-122"/>
                </a:rPr>
                <a:t>768</a:t>
              </a:r>
              <a:endParaRPr lang="en-US" altLang="zh-CN" sz="1600">
                <a:solidFill>
                  <a:schemeClr val="tx1"/>
                </a:solidFill>
                <a:latin typeface="Times New Roman" panose="02020603050405020304" pitchFamily="2" charset="0"/>
                <a:ea typeface="宋体" pitchFamily="2" charset="-122"/>
              </a:endParaRPr>
            </a:p>
          </p:txBody>
        </p:sp>
        <p:sp>
          <p:nvSpPr>
            <p:cNvPr id="96318" name="文本框 79934"/>
            <p:cNvSpPr txBox="1"/>
            <p:nvPr/>
          </p:nvSpPr>
          <p:spPr>
            <a:xfrm>
              <a:off x="2187" y="2519"/>
              <a:ext cx="346" cy="220"/>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pitchFamily="2" charset="0"/>
                  <a:ea typeface="宋体" pitchFamily="2" charset="-122"/>
                </a:rPr>
                <a:t>389</a:t>
              </a:r>
              <a:endParaRPr lang="en-US" altLang="zh-CN" sz="1600">
                <a:solidFill>
                  <a:schemeClr val="tx1"/>
                </a:solidFill>
                <a:latin typeface="Times New Roman" panose="02020603050405020304" pitchFamily="2" charset="0"/>
                <a:ea typeface="宋体" pitchFamily="2" charset="-122"/>
              </a:endParaRPr>
            </a:p>
          </p:txBody>
        </p:sp>
        <p:sp>
          <p:nvSpPr>
            <p:cNvPr id="96319" name="文本框 79935"/>
            <p:cNvSpPr txBox="1"/>
            <p:nvPr/>
          </p:nvSpPr>
          <p:spPr>
            <a:xfrm>
              <a:off x="2247" y="2371"/>
              <a:ext cx="299" cy="227"/>
            </a:xfrm>
            <a:prstGeom prst="rect">
              <a:avLst/>
            </a:prstGeom>
            <a:noFill/>
            <a:ln w="9525">
              <a:noFill/>
              <a:miter/>
            </a:ln>
          </p:spPr>
          <p:txBody>
            <a:bodyPr anchor="t"/>
            <a:p>
              <a:pPr lvl="0" algn="just">
                <a:buClr>
                  <a:srgbClr val="000000"/>
                </a:buClr>
              </a:pPr>
              <a:r>
                <a:rPr lang="en-US" altLang="zh-CN" sz="1600" b="0">
                  <a:solidFill>
                    <a:schemeClr val="tx1"/>
                  </a:solidFill>
                  <a:latin typeface="Times New Roman" panose="02020603050405020304" pitchFamily="2" charset="0"/>
                  <a:ea typeface="宋体" pitchFamily="2" charset="-122"/>
                  <a:sym typeface="MT Extra" pitchFamily="2" charset="2"/>
                </a:rPr>
                <a:t>...</a:t>
              </a:r>
              <a:endParaRPr lang="en-US" altLang="zh-CN" sz="1600" b="0">
                <a:solidFill>
                  <a:schemeClr val="tx1"/>
                </a:solidFill>
                <a:latin typeface="Times New Roman" panose="02020603050405020304" pitchFamily="2" charset="0"/>
                <a:ea typeface="宋体" pitchFamily="2" charset="-122"/>
                <a:sym typeface="MT Extra" pitchFamily="2" charset="2"/>
              </a:endParaRPr>
            </a:p>
          </p:txBody>
        </p:sp>
        <p:grpSp>
          <p:nvGrpSpPr>
            <p:cNvPr id="96320" name="组合 79936"/>
            <p:cNvGrpSpPr/>
            <p:nvPr/>
          </p:nvGrpSpPr>
          <p:grpSpPr>
            <a:xfrm>
              <a:off x="3130" y="2057"/>
              <a:ext cx="515" cy="718"/>
              <a:chOff x="0" y="0"/>
              <a:chExt cx="515" cy="718"/>
            </a:xfrm>
          </p:grpSpPr>
          <p:sp>
            <p:nvSpPr>
              <p:cNvPr id="96321" name="文本框 79937"/>
              <p:cNvSpPr txBox="1"/>
              <p:nvPr/>
            </p:nvSpPr>
            <p:spPr>
              <a:xfrm>
                <a:off x="87" y="0"/>
                <a:ext cx="428" cy="220"/>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pitchFamily="2" charset="0"/>
                    <a:ea typeface="宋体" pitchFamily="2" charset="-122"/>
                  </a:rPr>
                  <a:t>768</a:t>
                </a:r>
                <a:endParaRPr lang="en-US" altLang="zh-CN" sz="1600">
                  <a:solidFill>
                    <a:schemeClr val="tx1"/>
                  </a:solidFill>
                  <a:latin typeface="Times New Roman" panose="02020603050405020304" pitchFamily="2" charset="0"/>
                  <a:ea typeface="宋体" pitchFamily="2" charset="-122"/>
                </a:endParaRPr>
              </a:p>
            </p:txBody>
          </p:sp>
          <p:grpSp>
            <p:nvGrpSpPr>
              <p:cNvPr id="96322" name="组合 79938"/>
              <p:cNvGrpSpPr/>
              <p:nvPr/>
            </p:nvGrpSpPr>
            <p:grpSpPr>
              <a:xfrm>
                <a:off x="0" y="208"/>
                <a:ext cx="478" cy="476"/>
                <a:chOff x="0" y="0"/>
                <a:chExt cx="478" cy="476"/>
              </a:xfrm>
            </p:grpSpPr>
            <p:sp>
              <p:nvSpPr>
                <p:cNvPr id="79940" name="矩形 79939"/>
                <p:cNvSpPr/>
                <p:nvPr/>
              </p:nvSpPr>
              <p:spPr>
                <a:xfrm>
                  <a:off x="5" y="0"/>
                  <a:ext cx="469" cy="476"/>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96324" name="直接连接符 79940"/>
                <p:cNvSpPr/>
                <p:nvPr/>
              </p:nvSpPr>
              <p:spPr>
                <a:xfrm>
                  <a:off x="8" y="332"/>
                  <a:ext cx="47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6325" name="直接连接符 79941"/>
                <p:cNvSpPr/>
                <p:nvPr/>
              </p:nvSpPr>
              <p:spPr>
                <a:xfrm>
                  <a:off x="0" y="183"/>
                  <a:ext cx="47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grpSp>
          <p:sp>
            <p:nvSpPr>
              <p:cNvPr id="96326" name="文本框 79942"/>
              <p:cNvSpPr txBox="1"/>
              <p:nvPr/>
            </p:nvSpPr>
            <p:spPr>
              <a:xfrm>
                <a:off x="97" y="191"/>
                <a:ext cx="355" cy="220"/>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pitchFamily="2" charset="0"/>
                    <a:ea typeface="宋体" pitchFamily="2" charset="-122"/>
                  </a:rPr>
                  <a:t>296</a:t>
                </a:r>
                <a:endParaRPr lang="en-US" altLang="zh-CN" sz="1600">
                  <a:solidFill>
                    <a:schemeClr val="tx1"/>
                  </a:solidFill>
                  <a:latin typeface="Times New Roman" panose="02020603050405020304" pitchFamily="2" charset="0"/>
                  <a:ea typeface="宋体" pitchFamily="2" charset="-122"/>
                </a:endParaRPr>
              </a:p>
            </p:txBody>
          </p:sp>
          <p:sp>
            <p:nvSpPr>
              <p:cNvPr id="96327" name="文本框 79943"/>
              <p:cNvSpPr txBox="1"/>
              <p:nvPr/>
            </p:nvSpPr>
            <p:spPr>
              <a:xfrm>
                <a:off x="134" y="498"/>
                <a:ext cx="282" cy="220"/>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pitchFamily="2" charset="0"/>
                    <a:ea typeface="宋体" pitchFamily="2" charset="-122"/>
                  </a:rPr>
                  <a:t>87</a:t>
                </a:r>
                <a:endParaRPr lang="en-US" altLang="zh-CN" sz="1600">
                  <a:solidFill>
                    <a:schemeClr val="tx1"/>
                  </a:solidFill>
                  <a:latin typeface="Times New Roman" panose="02020603050405020304" pitchFamily="2" charset="0"/>
                  <a:ea typeface="宋体" pitchFamily="2" charset="-122"/>
                </a:endParaRPr>
              </a:p>
            </p:txBody>
          </p:sp>
          <p:sp>
            <p:nvSpPr>
              <p:cNvPr id="96328" name="文本框 79944"/>
              <p:cNvSpPr txBox="1"/>
              <p:nvPr/>
            </p:nvSpPr>
            <p:spPr>
              <a:xfrm>
                <a:off x="168" y="350"/>
                <a:ext cx="299" cy="272"/>
              </a:xfrm>
              <a:prstGeom prst="rect">
                <a:avLst/>
              </a:prstGeom>
              <a:noFill/>
              <a:ln w="9525">
                <a:noFill/>
                <a:miter/>
              </a:ln>
            </p:spPr>
            <p:txBody>
              <a:bodyPr anchor="t"/>
              <a:p>
                <a:pPr lvl="0" algn="just">
                  <a:buClr>
                    <a:srgbClr val="000000"/>
                  </a:buClr>
                </a:pPr>
                <a:r>
                  <a:rPr lang="en-US" altLang="zh-CN" sz="1600" b="0">
                    <a:solidFill>
                      <a:schemeClr val="tx1"/>
                    </a:solidFill>
                    <a:latin typeface="Times New Roman" panose="02020603050405020304" pitchFamily="2" charset="0"/>
                    <a:ea typeface="宋体" pitchFamily="2" charset="-122"/>
                    <a:sym typeface="MT Extra" pitchFamily="2" charset="2"/>
                  </a:rPr>
                  <a:t>...</a:t>
                </a:r>
                <a:endParaRPr lang="en-US" altLang="zh-CN" sz="1600" b="0">
                  <a:solidFill>
                    <a:schemeClr val="tx1"/>
                  </a:solidFill>
                  <a:latin typeface="Times New Roman" panose="02020603050405020304" pitchFamily="2" charset="0"/>
                  <a:ea typeface="宋体" pitchFamily="2" charset="-122"/>
                  <a:sym typeface="MT Extra" pitchFamily="2" charset="2"/>
                </a:endParaRPr>
              </a:p>
            </p:txBody>
          </p:sp>
        </p:grpSp>
        <p:grpSp>
          <p:nvGrpSpPr>
            <p:cNvPr id="96329" name="组合 79945"/>
            <p:cNvGrpSpPr/>
            <p:nvPr/>
          </p:nvGrpSpPr>
          <p:grpSpPr>
            <a:xfrm>
              <a:off x="2033" y="1307"/>
              <a:ext cx="515" cy="718"/>
              <a:chOff x="0" y="0"/>
              <a:chExt cx="515" cy="718"/>
            </a:xfrm>
          </p:grpSpPr>
          <p:sp>
            <p:nvSpPr>
              <p:cNvPr id="96330" name="文本框 79946"/>
              <p:cNvSpPr txBox="1"/>
              <p:nvPr/>
            </p:nvSpPr>
            <p:spPr>
              <a:xfrm>
                <a:off x="87" y="0"/>
                <a:ext cx="428" cy="220"/>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pitchFamily="2" charset="0"/>
                    <a:ea typeface="宋体" pitchFamily="2" charset="-122"/>
                  </a:rPr>
                  <a:t>200</a:t>
                </a:r>
                <a:endParaRPr lang="en-US" altLang="zh-CN" sz="1600">
                  <a:solidFill>
                    <a:schemeClr val="tx1"/>
                  </a:solidFill>
                  <a:latin typeface="Times New Roman" panose="02020603050405020304" pitchFamily="2" charset="0"/>
                  <a:ea typeface="宋体" pitchFamily="2" charset="-122"/>
                </a:endParaRPr>
              </a:p>
            </p:txBody>
          </p:sp>
          <p:grpSp>
            <p:nvGrpSpPr>
              <p:cNvPr id="96331" name="组合 79947"/>
              <p:cNvGrpSpPr/>
              <p:nvPr/>
            </p:nvGrpSpPr>
            <p:grpSpPr>
              <a:xfrm>
                <a:off x="0" y="208"/>
                <a:ext cx="478" cy="476"/>
                <a:chOff x="0" y="0"/>
                <a:chExt cx="478" cy="476"/>
              </a:xfrm>
            </p:grpSpPr>
            <p:sp>
              <p:nvSpPr>
                <p:cNvPr id="79949" name="矩形 79948"/>
                <p:cNvSpPr/>
                <p:nvPr/>
              </p:nvSpPr>
              <p:spPr>
                <a:xfrm>
                  <a:off x="5" y="0"/>
                  <a:ext cx="469" cy="476"/>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96333" name="直接连接符 79949"/>
                <p:cNvSpPr/>
                <p:nvPr/>
              </p:nvSpPr>
              <p:spPr>
                <a:xfrm>
                  <a:off x="8" y="332"/>
                  <a:ext cx="47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6334" name="直接连接符 79950"/>
                <p:cNvSpPr/>
                <p:nvPr/>
              </p:nvSpPr>
              <p:spPr>
                <a:xfrm>
                  <a:off x="0" y="183"/>
                  <a:ext cx="47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grpSp>
          <p:sp>
            <p:nvSpPr>
              <p:cNvPr id="96335" name="文本框 79951"/>
              <p:cNvSpPr txBox="1"/>
              <p:nvPr/>
            </p:nvSpPr>
            <p:spPr>
              <a:xfrm>
                <a:off x="97" y="191"/>
                <a:ext cx="355" cy="220"/>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pitchFamily="2" charset="0"/>
                    <a:ea typeface="宋体" pitchFamily="2" charset="-122"/>
                  </a:rPr>
                  <a:t> 58</a:t>
                </a:r>
                <a:endParaRPr lang="en-US" altLang="zh-CN" sz="1600">
                  <a:solidFill>
                    <a:schemeClr val="tx1"/>
                  </a:solidFill>
                  <a:latin typeface="Times New Roman" panose="02020603050405020304" pitchFamily="2" charset="0"/>
                  <a:ea typeface="宋体" pitchFamily="2" charset="-122"/>
                </a:endParaRPr>
              </a:p>
            </p:txBody>
          </p:sp>
          <p:sp>
            <p:nvSpPr>
              <p:cNvPr id="96336" name="文本框 79952"/>
              <p:cNvSpPr txBox="1"/>
              <p:nvPr/>
            </p:nvSpPr>
            <p:spPr>
              <a:xfrm>
                <a:off x="134" y="498"/>
                <a:ext cx="282" cy="220"/>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pitchFamily="2" charset="0"/>
                    <a:ea typeface="宋体" pitchFamily="2" charset="-122"/>
                  </a:rPr>
                  <a:t>93</a:t>
                </a:r>
                <a:endParaRPr lang="en-US" altLang="zh-CN" sz="1600">
                  <a:solidFill>
                    <a:schemeClr val="tx1"/>
                  </a:solidFill>
                  <a:latin typeface="Times New Roman" panose="02020603050405020304" pitchFamily="2" charset="0"/>
                  <a:ea typeface="宋体" pitchFamily="2" charset="-122"/>
                </a:endParaRPr>
              </a:p>
            </p:txBody>
          </p:sp>
          <p:sp>
            <p:nvSpPr>
              <p:cNvPr id="96337" name="文本框 79953"/>
              <p:cNvSpPr txBox="1"/>
              <p:nvPr/>
            </p:nvSpPr>
            <p:spPr>
              <a:xfrm>
                <a:off x="168" y="350"/>
                <a:ext cx="299" cy="272"/>
              </a:xfrm>
              <a:prstGeom prst="rect">
                <a:avLst/>
              </a:prstGeom>
              <a:noFill/>
              <a:ln w="9525">
                <a:noFill/>
                <a:miter/>
              </a:ln>
            </p:spPr>
            <p:txBody>
              <a:bodyPr anchor="t"/>
              <a:p>
                <a:pPr lvl="0" algn="just">
                  <a:buClr>
                    <a:srgbClr val="000000"/>
                  </a:buClr>
                </a:pPr>
                <a:r>
                  <a:rPr lang="en-US" altLang="zh-CN" sz="1600" b="0">
                    <a:solidFill>
                      <a:schemeClr val="tx1"/>
                    </a:solidFill>
                    <a:latin typeface="Times New Roman" panose="02020603050405020304" pitchFamily="2" charset="0"/>
                    <a:ea typeface="宋体" pitchFamily="2" charset="-122"/>
                    <a:sym typeface="MT Extra" pitchFamily="2" charset="2"/>
                  </a:rPr>
                  <a:t>...</a:t>
                </a:r>
                <a:endParaRPr lang="en-US" altLang="zh-CN" sz="1600" b="0">
                  <a:solidFill>
                    <a:schemeClr val="tx1"/>
                  </a:solidFill>
                  <a:latin typeface="Times New Roman" panose="02020603050405020304" pitchFamily="2" charset="0"/>
                  <a:ea typeface="宋体" pitchFamily="2" charset="-122"/>
                  <a:sym typeface="MT Extra" pitchFamily="2" charset="2"/>
                </a:endParaRPr>
              </a:p>
            </p:txBody>
          </p:sp>
        </p:grpSp>
        <p:sp>
          <p:nvSpPr>
            <p:cNvPr id="96338" name="文本框 79954"/>
            <p:cNvSpPr txBox="1"/>
            <p:nvPr/>
          </p:nvSpPr>
          <p:spPr>
            <a:xfrm>
              <a:off x="3166" y="488"/>
              <a:ext cx="268" cy="220"/>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pitchFamily="2" charset="0"/>
                  <a:ea typeface="宋体" pitchFamily="2" charset="-122"/>
                </a:rPr>
                <a:t>37</a:t>
              </a:r>
              <a:endParaRPr lang="en-US" altLang="zh-CN" sz="1600">
                <a:solidFill>
                  <a:schemeClr val="tx1"/>
                </a:solidFill>
                <a:latin typeface="Times New Roman" panose="02020603050405020304" pitchFamily="2" charset="0"/>
                <a:ea typeface="宋体" pitchFamily="2" charset="-122"/>
              </a:endParaRPr>
            </a:p>
          </p:txBody>
        </p:sp>
        <p:sp>
          <p:nvSpPr>
            <p:cNvPr id="96339" name="文本框 79955"/>
            <p:cNvSpPr txBox="1"/>
            <p:nvPr/>
          </p:nvSpPr>
          <p:spPr>
            <a:xfrm>
              <a:off x="3112" y="1795"/>
              <a:ext cx="332" cy="220"/>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pitchFamily="2" charset="0"/>
                  <a:ea typeface="宋体" pitchFamily="2" charset="-122"/>
                </a:rPr>
                <a:t>93</a:t>
              </a:r>
              <a:endParaRPr lang="en-US" altLang="zh-CN" sz="1600">
                <a:solidFill>
                  <a:schemeClr val="tx1"/>
                </a:solidFill>
                <a:latin typeface="Times New Roman" panose="02020603050405020304" pitchFamily="2" charset="0"/>
                <a:ea typeface="宋体" pitchFamily="2" charset="-122"/>
              </a:endParaRPr>
            </a:p>
          </p:txBody>
        </p:sp>
        <p:sp>
          <p:nvSpPr>
            <p:cNvPr id="96340" name="文本框 79956"/>
            <p:cNvSpPr txBox="1"/>
            <p:nvPr/>
          </p:nvSpPr>
          <p:spPr>
            <a:xfrm>
              <a:off x="870" y="1632"/>
              <a:ext cx="424" cy="220"/>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pitchFamily="2" charset="0"/>
                  <a:ea typeface="宋体" pitchFamily="2" charset="-122"/>
                </a:rPr>
                <a:t>482</a:t>
              </a:r>
              <a:endParaRPr lang="en-US" altLang="zh-CN" sz="1600">
                <a:solidFill>
                  <a:schemeClr val="tx1"/>
                </a:solidFill>
                <a:latin typeface="Times New Roman" panose="02020603050405020304" pitchFamily="2" charset="0"/>
                <a:ea typeface="宋体" pitchFamily="2" charset="-122"/>
              </a:endParaRPr>
            </a:p>
          </p:txBody>
        </p:sp>
        <p:sp>
          <p:nvSpPr>
            <p:cNvPr id="96341" name="文本框 79957"/>
            <p:cNvSpPr txBox="1"/>
            <p:nvPr/>
          </p:nvSpPr>
          <p:spPr>
            <a:xfrm>
              <a:off x="4241" y="2590"/>
              <a:ext cx="259" cy="220"/>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pitchFamily="2" charset="0"/>
                  <a:ea typeface="宋体" pitchFamily="2" charset="-122"/>
                </a:rPr>
                <a:t>87</a:t>
              </a:r>
              <a:endParaRPr lang="en-US" altLang="zh-CN" sz="1600">
                <a:solidFill>
                  <a:schemeClr val="tx1"/>
                </a:solidFill>
                <a:latin typeface="Times New Roman" panose="02020603050405020304" pitchFamily="2" charset="0"/>
                <a:ea typeface="宋体" pitchFamily="2" charset="-122"/>
              </a:endParaRPr>
            </a:p>
          </p:txBody>
        </p:sp>
        <p:sp>
          <p:nvSpPr>
            <p:cNvPr id="96342" name="文本框 79958"/>
            <p:cNvSpPr txBox="1"/>
            <p:nvPr/>
          </p:nvSpPr>
          <p:spPr>
            <a:xfrm>
              <a:off x="2120" y="0"/>
              <a:ext cx="428" cy="220"/>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pitchFamily="2" charset="0"/>
                  <a:ea typeface="宋体" pitchFamily="2" charset="-122"/>
                </a:rPr>
                <a:t>387</a:t>
              </a:r>
              <a:endParaRPr lang="en-US" altLang="zh-CN" sz="1600">
                <a:solidFill>
                  <a:schemeClr val="tx1"/>
                </a:solidFill>
                <a:latin typeface="Times New Roman" panose="02020603050405020304" pitchFamily="2" charset="0"/>
                <a:ea typeface="宋体" pitchFamily="2" charset="-122"/>
              </a:endParaRPr>
            </a:p>
          </p:txBody>
        </p:sp>
        <p:grpSp>
          <p:nvGrpSpPr>
            <p:cNvPr id="96343" name="组合 79959"/>
            <p:cNvGrpSpPr/>
            <p:nvPr/>
          </p:nvGrpSpPr>
          <p:grpSpPr>
            <a:xfrm>
              <a:off x="2033" y="208"/>
              <a:ext cx="478" cy="476"/>
              <a:chOff x="0" y="0"/>
              <a:chExt cx="478" cy="476"/>
            </a:xfrm>
          </p:grpSpPr>
          <p:sp>
            <p:nvSpPr>
              <p:cNvPr id="79961" name="矩形 79960"/>
              <p:cNvSpPr/>
              <p:nvPr/>
            </p:nvSpPr>
            <p:spPr>
              <a:xfrm>
                <a:off x="5" y="0"/>
                <a:ext cx="469" cy="476"/>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96345" name="直接连接符 79961"/>
              <p:cNvSpPr/>
              <p:nvPr/>
            </p:nvSpPr>
            <p:spPr>
              <a:xfrm>
                <a:off x="8" y="332"/>
                <a:ext cx="47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6346" name="直接连接符 79962"/>
              <p:cNvSpPr/>
              <p:nvPr/>
            </p:nvSpPr>
            <p:spPr>
              <a:xfrm>
                <a:off x="0" y="183"/>
                <a:ext cx="47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grpSp>
        <p:sp>
          <p:nvSpPr>
            <p:cNvPr id="96347" name="文本框 79963"/>
            <p:cNvSpPr txBox="1"/>
            <p:nvPr/>
          </p:nvSpPr>
          <p:spPr>
            <a:xfrm>
              <a:off x="2094" y="191"/>
              <a:ext cx="355" cy="220"/>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pitchFamily="2" charset="0"/>
                  <a:ea typeface="宋体" pitchFamily="2" charset="-122"/>
                </a:rPr>
                <a:t>100</a:t>
              </a:r>
              <a:endParaRPr lang="en-US" altLang="zh-CN" sz="1600">
                <a:solidFill>
                  <a:schemeClr val="tx1"/>
                </a:solidFill>
                <a:latin typeface="Times New Roman" panose="02020603050405020304" pitchFamily="2" charset="0"/>
                <a:ea typeface="宋体" pitchFamily="2" charset="-122"/>
              </a:endParaRPr>
            </a:p>
          </p:txBody>
        </p:sp>
        <p:sp>
          <p:nvSpPr>
            <p:cNvPr id="96348" name="文本框 79964"/>
            <p:cNvSpPr txBox="1"/>
            <p:nvPr/>
          </p:nvSpPr>
          <p:spPr>
            <a:xfrm>
              <a:off x="2167" y="498"/>
              <a:ext cx="282" cy="220"/>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pitchFamily="2" charset="0"/>
                  <a:ea typeface="宋体" pitchFamily="2" charset="-122"/>
                </a:rPr>
                <a:t>37</a:t>
              </a:r>
              <a:endParaRPr lang="en-US" altLang="zh-CN" sz="1600">
                <a:solidFill>
                  <a:schemeClr val="tx1"/>
                </a:solidFill>
                <a:latin typeface="Times New Roman" panose="02020603050405020304" pitchFamily="2" charset="0"/>
                <a:ea typeface="宋体" pitchFamily="2" charset="-122"/>
              </a:endParaRPr>
            </a:p>
          </p:txBody>
        </p:sp>
        <p:sp>
          <p:nvSpPr>
            <p:cNvPr id="96349" name="文本框 79965"/>
            <p:cNvSpPr txBox="1"/>
            <p:nvPr/>
          </p:nvSpPr>
          <p:spPr>
            <a:xfrm>
              <a:off x="2201" y="350"/>
              <a:ext cx="299" cy="272"/>
            </a:xfrm>
            <a:prstGeom prst="rect">
              <a:avLst/>
            </a:prstGeom>
            <a:noFill/>
            <a:ln w="9525">
              <a:noFill/>
              <a:miter/>
            </a:ln>
          </p:spPr>
          <p:txBody>
            <a:bodyPr anchor="t"/>
            <a:p>
              <a:pPr lvl="0" algn="just">
                <a:buClr>
                  <a:srgbClr val="000000"/>
                </a:buClr>
              </a:pPr>
              <a:r>
                <a:rPr lang="en-US" altLang="zh-CN" sz="1600" b="0">
                  <a:solidFill>
                    <a:schemeClr val="tx1"/>
                  </a:solidFill>
                  <a:latin typeface="Times New Roman" panose="02020603050405020304" pitchFamily="2" charset="0"/>
                  <a:ea typeface="宋体" pitchFamily="2" charset="-122"/>
                  <a:sym typeface="MT Extra" pitchFamily="2" charset="2"/>
                </a:rPr>
                <a:t>...</a:t>
              </a:r>
              <a:endParaRPr lang="en-US" altLang="zh-CN" sz="1600" b="0">
                <a:solidFill>
                  <a:schemeClr val="tx1"/>
                </a:solidFill>
                <a:latin typeface="Times New Roman" panose="02020603050405020304" pitchFamily="2" charset="0"/>
                <a:ea typeface="宋体" pitchFamily="2" charset="-122"/>
                <a:sym typeface="MT Extra" pitchFamily="2" charset="2"/>
              </a:endParaRPr>
            </a:p>
          </p:txBody>
        </p:sp>
        <p:sp>
          <p:nvSpPr>
            <p:cNvPr id="96350" name="文本框 79966"/>
            <p:cNvSpPr txBox="1"/>
            <p:nvPr/>
          </p:nvSpPr>
          <p:spPr>
            <a:xfrm>
              <a:off x="3217" y="2741"/>
              <a:ext cx="428" cy="220"/>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pitchFamily="2" charset="0"/>
                  <a:ea typeface="宋体" pitchFamily="2" charset="-122"/>
                </a:rPr>
                <a:t>389</a:t>
              </a:r>
              <a:endParaRPr lang="en-US" altLang="zh-CN" sz="1600">
                <a:solidFill>
                  <a:schemeClr val="tx1"/>
                </a:solidFill>
                <a:latin typeface="Times New Roman" panose="02020603050405020304" pitchFamily="2" charset="0"/>
                <a:ea typeface="宋体" pitchFamily="2" charset="-122"/>
              </a:endParaRPr>
            </a:p>
          </p:txBody>
        </p:sp>
        <p:grpSp>
          <p:nvGrpSpPr>
            <p:cNvPr id="96351" name="组合 79967"/>
            <p:cNvGrpSpPr/>
            <p:nvPr/>
          </p:nvGrpSpPr>
          <p:grpSpPr>
            <a:xfrm>
              <a:off x="3130" y="2949"/>
              <a:ext cx="478" cy="476"/>
              <a:chOff x="0" y="0"/>
              <a:chExt cx="478" cy="476"/>
            </a:xfrm>
          </p:grpSpPr>
          <p:sp>
            <p:nvSpPr>
              <p:cNvPr id="79969" name="矩形 79968"/>
              <p:cNvSpPr/>
              <p:nvPr/>
            </p:nvSpPr>
            <p:spPr>
              <a:xfrm>
                <a:off x="5" y="0"/>
                <a:ext cx="469" cy="476"/>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96353" name="直接连接符 79969"/>
              <p:cNvSpPr/>
              <p:nvPr/>
            </p:nvSpPr>
            <p:spPr>
              <a:xfrm>
                <a:off x="8" y="332"/>
                <a:ext cx="47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6354" name="直接连接符 79970"/>
              <p:cNvSpPr/>
              <p:nvPr/>
            </p:nvSpPr>
            <p:spPr>
              <a:xfrm>
                <a:off x="0" y="183"/>
                <a:ext cx="47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grpSp>
        <p:sp>
          <p:nvSpPr>
            <p:cNvPr id="96356" name="文本框 79972"/>
            <p:cNvSpPr txBox="1"/>
            <p:nvPr/>
          </p:nvSpPr>
          <p:spPr>
            <a:xfrm>
              <a:off x="3171" y="3239"/>
              <a:ext cx="417" cy="221"/>
            </a:xfrm>
            <a:prstGeom prst="rect">
              <a:avLst/>
            </a:prstGeom>
            <a:noFill/>
            <a:ln w="9525">
              <a:noFill/>
              <a:miter/>
            </a:ln>
          </p:spPr>
          <p:txBody>
            <a:bodyPr wrap="square" anchor="t">
              <a:spAutoFit/>
            </a:bodyPr>
            <a:p>
              <a:pPr lvl="0">
                <a:spcBef>
                  <a:spcPct val="50000"/>
                </a:spcBef>
                <a:buClr>
                  <a:srgbClr val="000000"/>
                </a:buClr>
              </a:pPr>
              <a:r>
                <a:rPr lang="en-US" altLang="zh-CN" sz="1600">
                  <a:solidFill>
                    <a:schemeClr val="tx1"/>
                  </a:solidFill>
                  <a:latin typeface="Times New Roman" panose="02020603050405020304" pitchFamily="2" charset="0"/>
                  <a:ea typeface="宋体" pitchFamily="2" charset="-122"/>
                </a:rPr>
                <a:t> 108</a:t>
              </a:r>
              <a:endParaRPr lang="en-US" altLang="zh-CN" sz="1600">
                <a:solidFill>
                  <a:schemeClr val="tx1"/>
                </a:solidFill>
                <a:latin typeface="Times New Roman" panose="02020603050405020304" pitchFamily="2" charset="0"/>
                <a:ea typeface="宋体" pitchFamily="2" charset="-122"/>
              </a:endParaRPr>
            </a:p>
          </p:txBody>
        </p:sp>
        <p:sp>
          <p:nvSpPr>
            <p:cNvPr id="96358" name="文本框 79974"/>
            <p:cNvSpPr txBox="1"/>
            <p:nvPr/>
          </p:nvSpPr>
          <p:spPr>
            <a:xfrm>
              <a:off x="4196" y="3264"/>
              <a:ext cx="410" cy="220"/>
            </a:xfrm>
            <a:prstGeom prst="rect">
              <a:avLst/>
            </a:prstGeom>
            <a:noFill/>
            <a:ln w="9525">
              <a:noFill/>
              <a:miter/>
            </a:ln>
          </p:spPr>
          <p:txBody>
            <a:bodyPr wrap="square" anchor="t">
              <a:spAutoFit/>
            </a:bodyPr>
            <a:p>
              <a:pPr lvl="0">
                <a:spcBef>
                  <a:spcPct val="50000"/>
                </a:spcBef>
                <a:buClr>
                  <a:srgbClr val="000000"/>
                </a:buClr>
              </a:pPr>
              <a:r>
                <a:rPr lang="en-US" altLang="zh-CN" sz="1600">
                  <a:solidFill>
                    <a:schemeClr val="tx1"/>
                  </a:solidFill>
                  <a:latin typeface="Times New Roman" panose="02020603050405020304" pitchFamily="2" charset="0"/>
                  <a:ea typeface="宋体" pitchFamily="2" charset="-122"/>
                </a:rPr>
                <a:t>108</a:t>
              </a:r>
              <a:endParaRPr lang="en-US" altLang="zh-CN" sz="1600">
                <a:solidFill>
                  <a:schemeClr val="tx1"/>
                </a:solidFill>
                <a:latin typeface="Times New Roman" panose="02020603050405020304" pitchFamily="2" charset="0"/>
                <a:ea typeface="宋体" pitchFamily="2" charset="-122"/>
              </a:endParaRPr>
            </a:p>
          </p:txBody>
        </p:sp>
      </p:grpSp>
      <p:sp>
        <p:nvSpPr>
          <p:cNvPr id="79976" name="文本框 79975"/>
          <p:cNvSpPr txBox="1"/>
          <p:nvPr/>
        </p:nvSpPr>
        <p:spPr>
          <a:xfrm>
            <a:off x="2128838" y="6097588"/>
            <a:ext cx="2811462" cy="336550"/>
          </a:xfrm>
          <a:prstGeom prst="rect">
            <a:avLst/>
          </a:prstGeom>
          <a:noFill/>
          <a:ln w="9525">
            <a:noFill/>
            <a:miter/>
          </a:ln>
        </p:spPr>
        <p:txBody>
          <a:bodyPr anchor="t">
            <a:spAutoFit/>
          </a:bodyPr>
          <a:p>
            <a:pPr lvl="0">
              <a:spcBef>
                <a:spcPct val="30000"/>
              </a:spcBef>
              <a:buClr>
                <a:srgbClr val="000000"/>
              </a:buClr>
            </a:pPr>
            <a:r>
              <a:rPr lang="en-US" altLang="zh-CN" sz="1600" b="0">
                <a:solidFill>
                  <a:schemeClr val="tx1"/>
                </a:solidFill>
                <a:latin typeface="Times New Roman" panose="02020603050405020304" pitchFamily="2" charset="0"/>
                <a:ea typeface="宋体" pitchFamily="2" charset="-122"/>
              </a:rPr>
              <a:t>UNIX 7</a:t>
            </a:r>
            <a:r>
              <a:rPr lang="en-US" altLang="zh-CN" sz="1600" b="0">
                <a:solidFill>
                  <a:schemeClr val="tx1"/>
                </a:solidFill>
                <a:latin typeface="Arial" panose="020B0604020202020204" pitchFamily="34" charset="0"/>
                <a:ea typeface="宋体" pitchFamily="2" charset="-122"/>
              </a:rPr>
              <a:t> </a:t>
            </a:r>
            <a:r>
              <a:rPr lang="zh-CN" altLang="en-US" sz="1600" b="0">
                <a:solidFill>
                  <a:schemeClr val="tx1"/>
                </a:solidFill>
                <a:latin typeface="Arial" panose="020B0604020202020204" pitchFamily="34" charset="0"/>
                <a:ea typeface="宋体" pitchFamily="2" charset="-122"/>
              </a:rPr>
              <a:t>版本的巨型文件结构</a:t>
            </a:r>
            <a:endParaRPr lang="zh-CN" altLang="en-US" sz="1600" b="0">
              <a:solidFill>
                <a:schemeClr val="tx1"/>
              </a:solidFill>
              <a:latin typeface="Arial" panose="020B0604020202020204" pitchFamily="34" charset="0"/>
              <a:ea typeface="宋体" pitchFamily="2" charset="-122"/>
            </a:endParaRPr>
          </a:p>
        </p:txBody>
      </p:sp>
      <p:sp>
        <p:nvSpPr>
          <p:cNvPr id="79977" name="矩形 79976"/>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文件系统</a:t>
            </a:r>
            <a:r>
              <a:rPr lang="en-US" altLang="zh-CN" sz="2400" strike="noStrike" noProof="1">
                <a:latin typeface="Arial" panose="020B0604020202020204" pitchFamily="34" charset="0"/>
                <a:ea typeface="宋体" pitchFamily="2" charset="-122"/>
                <a:cs typeface="+mn-ea"/>
              </a:rPr>
              <a:t>——</a:t>
            </a:r>
            <a:r>
              <a:rPr lang="en-US" altLang="zh-CN" sz="2400" strike="noStrike" noProof="1">
                <a:latin typeface="Times New Roman" panose="02020603050405020304" pitchFamily="2" charset="0"/>
                <a:ea typeface="宋体" pitchFamily="2" charset="-122"/>
                <a:cs typeface="+mn-ea"/>
              </a:rPr>
              <a:t>UNIX</a:t>
            </a:r>
            <a:r>
              <a:rPr lang="zh-CN" altLang="en-US" sz="2400" strike="noStrike" noProof="1">
                <a:latin typeface="Arial" panose="020B0604020202020204" pitchFamily="34" charset="0"/>
                <a:ea typeface="宋体" pitchFamily="2" charset="-122"/>
                <a:cs typeface="+mn-ea"/>
              </a:rPr>
              <a:t>文件系统的主要结构及实现</a:t>
            </a:r>
            <a:endParaRPr lang="zh-CN" altLang="en-US" sz="2400" strike="noStrike" noProof="1">
              <a:ea typeface="宋体" pitchFamily="2" charset="-122"/>
            </a:endParaRPr>
          </a:p>
        </p:txBody>
      </p:sp>
      <p:sp>
        <p:nvSpPr>
          <p:cNvPr id="2" name="文本框 79942"/>
          <p:cNvSpPr txBox="1"/>
          <p:nvPr/>
        </p:nvSpPr>
        <p:spPr>
          <a:xfrm>
            <a:off x="6204023" y="5359998"/>
            <a:ext cx="653370" cy="337185"/>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pitchFamily="2" charset="0"/>
                <a:ea typeface="宋体" pitchFamily="2" charset="-122"/>
              </a:rPr>
              <a:t>466</a:t>
            </a:r>
            <a:endParaRPr lang="en-US" altLang="zh-CN" sz="1600">
              <a:solidFill>
                <a:schemeClr val="tx1"/>
              </a:solidFill>
              <a:latin typeface="Times New Roman" panose="02020603050405020304" pitchFamily="2" charset="0"/>
              <a:ea typeface="宋体" pitchFamily="2" charset="-122"/>
            </a:endParaRPr>
          </a:p>
        </p:txBody>
      </p:sp>
      <p:sp>
        <p:nvSpPr>
          <p:cNvPr id="3" name="文本框 79942"/>
          <p:cNvSpPr txBox="1"/>
          <p:nvPr/>
        </p:nvSpPr>
        <p:spPr>
          <a:xfrm>
            <a:off x="6285303" y="5624158"/>
            <a:ext cx="653370" cy="337185"/>
          </a:xfrm>
          <a:prstGeom prst="rect">
            <a:avLst/>
          </a:prstGeom>
          <a:noFill/>
          <a:ln w="9525">
            <a:noFill/>
            <a:miter/>
          </a:ln>
        </p:spPr>
        <p:txBody>
          <a:bodyPr anchor="t">
            <a:spAutoFit/>
          </a:bodyPr>
          <a:p>
            <a:pPr lvl="0">
              <a:spcBef>
                <a:spcPct val="50000"/>
              </a:spcBef>
              <a:buClr>
                <a:srgbClr val="000000"/>
              </a:buClr>
            </a:pPr>
            <a:r>
              <a:rPr lang="en-US" altLang="zh-CN" sz="1600" b="0">
                <a:solidFill>
                  <a:schemeClr val="tx1"/>
                </a:solidFill>
                <a:latin typeface="Times New Roman" panose="02020603050405020304" pitchFamily="2" charset="0"/>
                <a:ea typeface="宋体" pitchFamily="2" charset="-122"/>
              </a:rPr>
              <a:t>...</a:t>
            </a:r>
            <a:endParaRPr lang="en-US" altLang="zh-CN" sz="1600" b="0">
              <a:solidFill>
                <a:schemeClr val="tx1"/>
              </a:solidFill>
              <a:latin typeface="Times New Roman" panose="02020603050405020304" pitchFamily="2"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9875">
                                            <p:txEl>
                                              <p:charRg st="0" end="7"/>
                                            </p:txEl>
                                          </p:spTgt>
                                        </p:tgtEl>
                                        <p:attrNameLst>
                                          <p:attrName>style.visibility</p:attrName>
                                        </p:attrNameLst>
                                      </p:cBhvr>
                                      <p:to>
                                        <p:strVal val="visible"/>
                                      </p:to>
                                    </p:set>
                                    <p:anim calcmode="lin" valueType="num">
                                      <p:cBhvr additive="base">
                                        <p:cTn id="7" dur="1000" fill="hold"/>
                                        <p:tgtEl>
                                          <p:spTgt spid="79875">
                                            <p:txEl>
                                              <p:charRg st="0" end="7"/>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9875">
                                            <p:txEl>
                                              <p:charRg st="0" end="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9876"/>
                                        </p:tgtEl>
                                        <p:attrNameLst>
                                          <p:attrName>style.visibility</p:attrName>
                                        </p:attrNameLst>
                                      </p:cBhvr>
                                      <p:to>
                                        <p:strVal val="visible"/>
                                      </p:to>
                                    </p:set>
                                    <p:anim calcmode="lin" valueType="num">
                                      <p:cBhvr additive="base">
                                        <p:cTn id="13" dur="500" fill="hold"/>
                                        <p:tgtEl>
                                          <p:spTgt spid="79876"/>
                                        </p:tgtEl>
                                        <p:attrNameLst>
                                          <p:attrName>ppt_x</p:attrName>
                                        </p:attrNameLst>
                                      </p:cBhvr>
                                      <p:tavLst>
                                        <p:tav tm="0">
                                          <p:val>
                                            <p:strVal val="#ppt_x"/>
                                          </p:val>
                                        </p:tav>
                                        <p:tav tm="100000">
                                          <p:val>
                                            <p:strVal val="#ppt_x"/>
                                          </p:val>
                                        </p:tav>
                                      </p:tavLst>
                                    </p:anim>
                                    <p:anim calcmode="lin" valueType="num">
                                      <p:cBhvr additive="base">
                                        <p:cTn id="14" dur="500" fill="hold"/>
                                        <p:tgtEl>
                                          <p:spTgt spid="7987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99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P spid="79976"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1" name="文本框 8089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2" charset="0"/>
                <a:ea typeface="宋体" pitchFamily="2" charset="-122"/>
              </a:rPr>
              <a:t>54</a:t>
            </a:r>
            <a:endParaRPr lang="en-US" altLang="zh-CN" b="0">
              <a:solidFill>
                <a:schemeClr val="tx2"/>
              </a:solidFill>
              <a:latin typeface="Times New Roman" panose="02020603050405020304" pitchFamily="2" charset="0"/>
              <a:ea typeface="宋体" pitchFamily="2" charset="-122"/>
            </a:endParaRPr>
          </a:p>
        </p:txBody>
      </p:sp>
      <p:sp>
        <p:nvSpPr>
          <p:cNvPr id="80899" name="矩形 80898"/>
          <p:cNvSpPr/>
          <p:nvPr/>
        </p:nvSpPr>
        <p:spPr>
          <a:xfrm>
            <a:off x="1101725" y="660400"/>
            <a:ext cx="4733925" cy="53022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buNone/>
            </a:pPr>
            <a:r>
              <a:rPr lang="zh-CN" altLang="en-US" sz="2400" b="1" strike="noStrike" noProof="1">
                <a:solidFill>
                  <a:schemeClr val="tx1"/>
                </a:solidFill>
                <a:latin typeface="Times New Roman" panose="02020603050405020304" pitchFamily="2" charset="0"/>
                <a:ea typeface="宋体" pitchFamily="2" charset="-122"/>
                <a:cs typeface="+mn-cs"/>
              </a:rPr>
              <a:t>巨型文件支持的文件大小</a:t>
            </a:r>
            <a:endParaRPr lang="zh-CN" altLang="en-US" sz="2400" b="1" strike="noStrike" noProof="1">
              <a:solidFill>
                <a:schemeClr val="tx1"/>
              </a:solidFill>
              <a:latin typeface="Times New Roman" panose="02020603050405020304" pitchFamily="2" charset="0"/>
              <a:ea typeface="宋体" pitchFamily="2" charset="-122"/>
            </a:endParaRPr>
          </a:p>
        </p:txBody>
      </p:sp>
      <p:sp>
        <p:nvSpPr>
          <p:cNvPr id="80900" name="矩形 80899"/>
          <p:cNvSpPr/>
          <p:nvPr/>
        </p:nvSpPr>
        <p:spPr>
          <a:xfrm>
            <a:off x="1905000" y="1309688"/>
            <a:ext cx="6750050" cy="34877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pPr>
            <a:r>
              <a:rPr lang="en-US" altLang="zh-CN" sz="2400" strike="noStrike" noProof="1">
                <a:solidFill>
                  <a:schemeClr val="tx1"/>
                </a:solidFill>
                <a:latin typeface="Times New Roman" panose="02020603050405020304" pitchFamily="2" charset="0"/>
                <a:ea typeface="宋体" pitchFamily="2" charset="-122"/>
                <a:cs typeface="+mn-ea"/>
              </a:rPr>
              <a:t>i_addr[0]——i_addr[6]  </a:t>
            </a:r>
            <a:endParaRPr lang="en-US" altLang="zh-CN" sz="2400" strike="noStrike" noProof="1">
              <a:solidFill>
                <a:schemeClr val="tx1"/>
              </a:solidFill>
              <a:latin typeface="Times New Roman" panose="02020603050405020304" pitchFamily="2" charset="0"/>
              <a:ea typeface="宋体" pitchFamily="2" charset="-122"/>
            </a:endParaRPr>
          </a:p>
          <a:p>
            <a:pPr marL="533400" lvl="0" indent="-533400" fontAlgn="base">
              <a:lnSpc>
                <a:spcPct val="130000"/>
              </a:lnSpc>
              <a:buNone/>
            </a:pPr>
            <a:r>
              <a:rPr lang="en-US" altLang="zh-CN" sz="2400" strike="noStrike" noProof="1">
                <a:solidFill>
                  <a:schemeClr val="tx1"/>
                </a:solidFill>
                <a:latin typeface="Times New Roman" panose="02020603050405020304" pitchFamily="2" charset="0"/>
                <a:ea typeface="宋体" pitchFamily="2" charset="-122"/>
                <a:cs typeface="+mn-ea"/>
              </a:rPr>
              <a:t>       </a:t>
            </a:r>
            <a:r>
              <a:rPr lang="zh-CN" altLang="en-US" sz="2400" strike="noStrike" noProof="1">
                <a:solidFill>
                  <a:schemeClr val="tx1"/>
                </a:solidFill>
                <a:latin typeface="Times New Roman" panose="02020603050405020304" pitchFamily="2" charset="0"/>
                <a:ea typeface="宋体" pitchFamily="2" charset="-122"/>
                <a:cs typeface="+mn-ea"/>
              </a:rPr>
              <a:t>用于一级间接索引</a:t>
            </a:r>
            <a:endParaRPr lang="zh-CN" altLang="en-US" sz="2400" strike="noStrike" noProof="1">
              <a:solidFill>
                <a:schemeClr val="tx1"/>
              </a:solidFill>
              <a:latin typeface="Times New Roman" panose="02020603050405020304" pitchFamily="2" charset="0"/>
              <a:ea typeface="宋体" pitchFamily="2" charset="-122"/>
            </a:endParaRPr>
          </a:p>
          <a:p>
            <a:pPr marL="533400" lvl="0" indent="-533400" fontAlgn="base">
              <a:lnSpc>
                <a:spcPct val="130000"/>
              </a:lnSpc>
            </a:pPr>
            <a:r>
              <a:rPr lang="en-US" altLang="zh-CN" sz="2400" strike="noStrike" noProof="1">
                <a:solidFill>
                  <a:schemeClr val="tx1"/>
                </a:solidFill>
                <a:latin typeface="Times New Roman" panose="02020603050405020304" pitchFamily="2" charset="0"/>
                <a:ea typeface="宋体" pitchFamily="2" charset="-122"/>
                <a:cs typeface="+mn-ea"/>
              </a:rPr>
              <a:t>i_addr[7]</a:t>
            </a:r>
            <a:endParaRPr lang="en-US" altLang="zh-CN" sz="2400" strike="noStrike" noProof="1">
              <a:solidFill>
                <a:schemeClr val="tx1"/>
              </a:solidFill>
              <a:latin typeface="Times New Roman" panose="02020603050405020304" pitchFamily="2" charset="0"/>
              <a:ea typeface="宋体" pitchFamily="2" charset="-122"/>
            </a:endParaRPr>
          </a:p>
          <a:p>
            <a:pPr marL="533400" lvl="0" indent="-533400" fontAlgn="base">
              <a:lnSpc>
                <a:spcPct val="130000"/>
              </a:lnSpc>
              <a:buNone/>
            </a:pPr>
            <a:r>
              <a:rPr lang="en-US" altLang="zh-CN" sz="2400" strike="noStrike" noProof="1">
                <a:solidFill>
                  <a:schemeClr val="tx1"/>
                </a:solidFill>
                <a:latin typeface="Times New Roman" panose="02020603050405020304" pitchFamily="2" charset="0"/>
                <a:ea typeface="宋体" pitchFamily="2" charset="-122"/>
                <a:cs typeface="+mn-ea"/>
              </a:rPr>
              <a:t>       </a:t>
            </a:r>
            <a:r>
              <a:rPr lang="zh-CN" altLang="en-US" sz="2400" strike="noStrike" noProof="1">
                <a:solidFill>
                  <a:schemeClr val="tx1"/>
                </a:solidFill>
                <a:latin typeface="Times New Roman" panose="02020603050405020304" pitchFamily="2" charset="0"/>
                <a:ea typeface="宋体" pitchFamily="2" charset="-122"/>
                <a:cs typeface="+mn-ea"/>
              </a:rPr>
              <a:t>用于二级间接索引       </a:t>
            </a:r>
            <a:endParaRPr lang="zh-CN" altLang="en-US" sz="2400" strike="noStrike" noProof="1">
              <a:solidFill>
                <a:schemeClr val="tx1"/>
              </a:solidFill>
              <a:latin typeface="Times New Roman" panose="02020603050405020304" pitchFamily="2" charset="0"/>
              <a:ea typeface="宋体" pitchFamily="2" charset="-122"/>
            </a:endParaRPr>
          </a:p>
          <a:p>
            <a:pPr marL="533400" lvl="0" indent="-533400" fontAlgn="base">
              <a:lnSpc>
                <a:spcPct val="130000"/>
              </a:lnSpc>
            </a:pPr>
            <a:r>
              <a:rPr lang="zh-CN" altLang="en-US" sz="2400" strike="noStrike" noProof="1">
                <a:solidFill>
                  <a:schemeClr val="tx1"/>
                </a:solidFill>
                <a:latin typeface="Times New Roman" panose="02020603050405020304" pitchFamily="2" charset="0"/>
                <a:ea typeface="宋体" pitchFamily="2" charset="-122"/>
                <a:cs typeface="+mn-ea"/>
              </a:rPr>
              <a:t>系统支持的文件最大可为</a:t>
            </a:r>
            <a:endParaRPr lang="zh-CN" altLang="en-US" sz="2400" strike="noStrike" noProof="1">
              <a:solidFill>
                <a:schemeClr val="tx1"/>
              </a:solidFill>
              <a:latin typeface="Times New Roman" panose="02020603050405020304" pitchFamily="2" charset="0"/>
              <a:ea typeface="宋体" pitchFamily="2" charset="-122"/>
            </a:endParaRPr>
          </a:p>
          <a:p>
            <a:pPr marL="533400" lvl="0" indent="-533400" fontAlgn="base">
              <a:lnSpc>
                <a:spcPct val="130000"/>
              </a:lnSpc>
              <a:buNone/>
            </a:pPr>
            <a:r>
              <a:rPr lang="zh-CN" altLang="en-US" sz="2400" strike="noStrike" noProof="1">
                <a:solidFill>
                  <a:schemeClr val="tx1"/>
                </a:solidFill>
                <a:latin typeface="Times New Roman" panose="02020603050405020304" pitchFamily="2" charset="0"/>
                <a:ea typeface="宋体" pitchFamily="2" charset="-122"/>
                <a:cs typeface="+mn-ea"/>
              </a:rPr>
              <a:t>        </a:t>
            </a:r>
            <a:r>
              <a:rPr lang="en-US" altLang="zh-CN" sz="2400" strike="noStrike" noProof="1">
                <a:solidFill>
                  <a:schemeClr val="tx1"/>
                </a:solidFill>
                <a:latin typeface="Times New Roman" panose="02020603050405020304" pitchFamily="2" charset="0"/>
                <a:ea typeface="宋体" pitchFamily="2" charset="-122"/>
                <a:cs typeface="+mn-ea"/>
              </a:rPr>
              <a:t>(7</a:t>
            </a:r>
            <a:r>
              <a:rPr lang="en-US" altLang="zh-CN" sz="2000" strike="noStrike" noProof="1">
                <a:solidFill>
                  <a:schemeClr val="tx1"/>
                </a:solidFill>
                <a:latin typeface="Times New Roman" panose="02020603050405020304" pitchFamily="2" charset="0"/>
                <a:ea typeface="宋体" pitchFamily="2" charset="-122"/>
                <a:cs typeface="+mn-ea"/>
              </a:rPr>
              <a:t>×</a:t>
            </a:r>
            <a:r>
              <a:rPr lang="en-US" altLang="zh-CN" sz="2400" strike="noStrike" noProof="1">
                <a:solidFill>
                  <a:schemeClr val="tx1"/>
                </a:solidFill>
                <a:latin typeface="Times New Roman" panose="02020603050405020304" pitchFamily="2" charset="0"/>
                <a:ea typeface="宋体" pitchFamily="2" charset="-122"/>
                <a:cs typeface="+mn-ea"/>
              </a:rPr>
              <a:t>256 + 256</a:t>
            </a:r>
            <a:r>
              <a:rPr lang="en-US" altLang="zh-CN" sz="2400" strike="noStrike" baseline="30000" noProof="1">
                <a:solidFill>
                  <a:schemeClr val="tx1"/>
                </a:solidFill>
                <a:latin typeface="Times New Roman" panose="02020603050405020304" pitchFamily="2" charset="0"/>
                <a:ea typeface="宋体" pitchFamily="2" charset="-122"/>
                <a:cs typeface="+mn-ea"/>
              </a:rPr>
              <a:t>2</a:t>
            </a:r>
            <a:r>
              <a:rPr lang="en-US" altLang="zh-CN" sz="2400" strike="noStrike" noProof="1">
                <a:solidFill>
                  <a:schemeClr val="tx1"/>
                </a:solidFill>
                <a:latin typeface="Times New Roman" panose="02020603050405020304" pitchFamily="2" charset="0"/>
                <a:ea typeface="宋体" pitchFamily="2" charset="-122"/>
                <a:cs typeface="+mn-ea"/>
              </a:rPr>
              <a:t> )</a:t>
            </a:r>
            <a:r>
              <a:rPr lang="en-US" altLang="zh-CN" sz="2000" strike="noStrike" noProof="1">
                <a:solidFill>
                  <a:schemeClr val="tx1"/>
                </a:solidFill>
                <a:latin typeface="Times New Roman" panose="02020603050405020304" pitchFamily="2" charset="0"/>
                <a:ea typeface="宋体" pitchFamily="2" charset="-122"/>
                <a:cs typeface="+mn-ea"/>
              </a:rPr>
              <a:t>×</a:t>
            </a:r>
            <a:r>
              <a:rPr lang="en-US" altLang="zh-CN" sz="2400" strike="noStrike" noProof="1">
                <a:solidFill>
                  <a:schemeClr val="tx1"/>
                </a:solidFill>
                <a:latin typeface="Times New Roman" panose="02020603050405020304" pitchFamily="2" charset="0"/>
                <a:ea typeface="宋体" pitchFamily="2" charset="-122"/>
                <a:cs typeface="+mn-ea"/>
              </a:rPr>
              <a:t>512B </a:t>
            </a:r>
            <a:endParaRPr lang="en-US" altLang="zh-CN" sz="2400" strike="noStrike" noProof="1">
              <a:solidFill>
                <a:schemeClr val="tx1"/>
              </a:solidFill>
              <a:latin typeface="Times New Roman" panose="02020603050405020304" pitchFamily="2" charset="0"/>
              <a:ea typeface="宋体" pitchFamily="2" charset="-122"/>
            </a:endParaRPr>
          </a:p>
        </p:txBody>
      </p:sp>
      <p:sp>
        <p:nvSpPr>
          <p:cNvPr id="80901" name="矩形 80900"/>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文件系统</a:t>
            </a:r>
            <a:r>
              <a:rPr lang="en-US" altLang="zh-CN" sz="2400" strike="noStrike" noProof="1">
                <a:latin typeface="Arial" panose="020B0604020202020204" pitchFamily="34" charset="0"/>
                <a:ea typeface="宋体" pitchFamily="2" charset="-122"/>
                <a:cs typeface="+mn-ea"/>
              </a:rPr>
              <a:t>——</a:t>
            </a:r>
            <a:r>
              <a:rPr lang="en-US" altLang="zh-CN" sz="2400" strike="noStrike" noProof="1">
                <a:latin typeface="Times New Roman" panose="02020603050405020304" pitchFamily="2" charset="0"/>
                <a:ea typeface="宋体" pitchFamily="2" charset="-122"/>
                <a:cs typeface="+mn-ea"/>
              </a:rPr>
              <a:t>UNIX</a:t>
            </a:r>
            <a:r>
              <a:rPr lang="zh-CN" altLang="en-US" sz="2400" strike="noStrike" noProof="1">
                <a:latin typeface="Arial" panose="020B0604020202020204" pitchFamily="34" charset="0"/>
                <a:ea typeface="宋体" pitchFamily="2" charset="-122"/>
                <a:cs typeface="+mn-ea"/>
              </a:rPr>
              <a:t>文件系统的主要结构及实现</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0899">
                                            <p:txEl>
                                              <p:charRg st="0" end="12"/>
                                            </p:txEl>
                                          </p:spTgt>
                                        </p:tgtEl>
                                        <p:attrNameLst>
                                          <p:attrName>style.visibility</p:attrName>
                                        </p:attrNameLst>
                                      </p:cBhvr>
                                      <p:to>
                                        <p:strVal val="visible"/>
                                      </p:to>
                                    </p:set>
                                    <p:anim calcmode="lin" valueType="num">
                                      <p:cBhvr additive="base">
                                        <p:cTn id="7" dur="1000" fill="hold"/>
                                        <p:tgtEl>
                                          <p:spTgt spid="80899">
                                            <p:txEl>
                                              <p:charRg st="0" end="1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80899">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0900"/>
                                        </p:tgtEl>
                                        <p:attrNameLst>
                                          <p:attrName>style.visibility</p:attrName>
                                        </p:attrNameLst>
                                      </p:cBhvr>
                                      <p:to>
                                        <p:strVal val="visible"/>
                                      </p:to>
                                    </p:set>
                                    <p:anim calcmode="lin" valueType="num">
                                      <p:cBhvr additive="base">
                                        <p:cTn id="13" dur="500" fill="hold"/>
                                        <p:tgtEl>
                                          <p:spTgt spid="80900"/>
                                        </p:tgtEl>
                                        <p:attrNameLst>
                                          <p:attrName>ppt_x</p:attrName>
                                        </p:attrNameLst>
                                      </p:cBhvr>
                                      <p:tavLst>
                                        <p:tav tm="0">
                                          <p:val>
                                            <p:strVal val="#ppt_x"/>
                                          </p:val>
                                        </p:tav>
                                        <p:tav tm="100000">
                                          <p:val>
                                            <p:strVal val="#ppt_x"/>
                                          </p:val>
                                        </p:tav>
                                      </p:tavLst>
                                    </p:anim>
                                    <p:anim calcmode="lin" valueType="num">
                                      <p:cBhvr additive="base">
                                        <p:cTn id="14" dur="500" fill="hold"/>
                                        <p:tgtEl>
                                          <p:spTgt spid="809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build="p"/>
      <p:bldP spid="80900"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矩形 81921"/>
          <p:cNvSpPr/>
          <p:nvPr/>
        </p:nvSpPr>
        <p:spPr>
          <a:xfrm>
            <a:off x="323850" y="501650"/>
            <a:ext cx="8632825" cy="98742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zh-CN" altLang="en-US" sz="2400" b="1" strike="noStrike" noProof="1" dirty="0">
                <a:solidFill>
                  <a:srgbClr val="000099"/>
                </a:solidFill>
                <a:latin typeface="宋体" pitchFamily="2" charset="-122"/>
                <a:ea typeface="宋体" pitchFamily="2" charset="-122"/>
                <a:cs typeface="+mn-ea"/>
              </a:rPr>
              <a:t>② </a:t>
            </a:r>
            <a:r>
              <a:rPr lang="zh-CN" altLang="en-US" sz="2400" b="1" strike="noStrike" noProof="1" dirty="0">
                <a:solidFill>
                  <a:srgbClr val="000099"/>
                </a:solidFill>
                <a:latin typeface="Times New Roman" panose="02020603050405020304" pitchFamily="2" charset="0"/>
                <a:ea typeface="宋体" pitchFamily="2" charset="-122"/>
                <a:cs typeface="+mn-ea"/>
              </a:rPr>
              <a:t>UNIX system ⅴ的文件索引结构</a:t>
            </a:r>
            <a:endParaRPr lang="zh-CN" altLang="en-US" sz="2400" b="1" strike="noStrike" noProof="1" dirty="0">
              <a:solidFill>
                <a:srgbClr val="000099"/>
              </a:solidFill>
              <a:latin typeface="Times New Roman" panose="02020603050405020304" pitchFamily="2" charset="0"/>
              <a:ea typeface="宋体" pitchFamily="2" charset="-122"/>
            </a:endParaRPr>
          </a:p>
          <a:p>
            <a:pPr marL="914400" lvl="1" indent="-457200" fontAlgn="base">
              <a:lnSpc>
                <a:spcPct val="120000"/>
              </a:lnSpc>
            </a:pPr>
            <a:r>
              <a:rPr lang="zh-CN" altLang="en-US" sz="2000" strike="noStrike" noProof="1" dirty="0">
                <a:solidFill>
                  <a:schemeClr val="tx1"/>
                </a:solidFill>
                <a:latin typeface="Times New Roman" panose="02020603050405020304" pitchFamily="2" charset="0"/>
                <a:ea typeface="宋体" pitchFamily="2" charset="-122"/>
                <a:cs typeface="+mn-cs"/>
              </a:rPr>
              <a:t>UNIX system  V 采用 i_addr[13]地址表来构造文件的索引结构。</a:t>
            </a:r>
            <a:endParaRPr lang="zh-CN" altLang="en-US" sz="2000" strike="noStrike" noProof="1" dirty="0">
              <a:solidFill>
                <a:schemeClr val="tx1"/>
              </a:solidFill>
              <a:latin typeface="Times New Roman" panose="02020603050405020304" pitchFamily="2" charset="0"/>
              <a:ea typeface="宋体" pitchFamily="2" charset="-122"/>
            </a:endParaRPr>
          </a:p>
        </p:txBody>
      </p:sp>
      <p:sp>
        <p:nvSpPr>
          <p:cNvPr id="98306" name="文本框 81922"/>
          <p:cNvSpPr txBox="1"/>
          <p:nvPr/>
        </p:nvSpPr>
        <p:spPr>
          <a:xfrm>
            <a:off x="8507413" y="6524625"/>
            <a:ext cx="376237" cy="347663"/>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2" charset="0"/>
                <a:ea typeface="宋体" pitchFamily="2" charset="-122"/>
              </a:rPr>
              <a:t>55</a:t>
            </a:r>
            <a:endParaRPr lang="en-US" altLang="zh-CN" b="0">
              <a:solidFill>
                <a:schemeClr val="tx2"/>
              </a:solidFill>
              <a:latin typeface="Times New Roman" panose="02020603050405020304" pitchFamily="2" charset="0"/>
              <a:ea typeface="宋体" pitchFamily="2" charset="-122"/>
            </a:endParaRPr>
          </a:p>
        </p:txBody>
      </p:sp>
      <p:sp>
        <p:nvSpPr>
          <p:cNvPr id="81924" name="矩形 81923"/>
          <p:cNvSpPr/>
          <p:nvPr/>
        </p:nvSpPr>
        <p:spPr>
          <a:xfrm>
            <a:off x="52388" y="5491163"/>
            <a:ext cx="5440363" cy="104140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pPr>
            <a:r>
              <a:rPr lang="zh-CN" altLang="en-US" sz="2400" strike="noStrike" noProof="1">
                <a:solidFill>
                  <a:schemeClr val="tx1"/>
                </a:solidFill>
                <a:latin typeface="Times New Roman" panose="02020603050405020304" pitchFamily="2" charset="0"/>
                <a:ea typeface="宋体" pitchFamily="2" charset="-122"/>
                <a:cs typeface="+mn-ea"/>
              </a:rPr>
              <a:t>系统支持的文件最大可为：</a:t>
            </a:r>
            <a:r>
              <a:rPr lang="en-US" altLang="zh-CN" sz="2400" strike="noStrike" noProof="1">
                <a:solidFill>
                  <a:schemeClr val="tx1"/>
                </a:solidFill>
                <a:latin typeface="Times New Roman" panose="02020603050405020304" pitchFamily="2" charset="0"/>
                <a:ea typeface="宋体" pitchFamily="2" charset="-122"/>
                <a:cs typeface="+mn-ea"/>
              </a:rPr>
              <a:t>(10+256+256</a:t>
            </a:r>
            <a:r>
              <a:rPr lang="en-US" altLang="zh-CN" sz="2400" strike="noStrike" baseline="30000" noProof="1">
                <a:solidFill>
                  <a:schemeClr val="tx1"/>
                </a:solidFill>
                <a:latin typeface="Times New Roman" panose="02020603050405020304" pitchFamily="2" charset="0"/>
                <a:ea typeface="宋体" pitchFamily="2" charset="-122"/>
                <a:cs typeface="+mn-ea"/>
              </a:rPr>
              <a:t>2</a:t>
            </a:r>
            <a:r>
              <a:rPr lang="en-US" altLang="zh-CN" sz="2400" strike="noStrike" noProof="1">
                <a:solidFill>
                  <a:schemeClr val="tx1"/>
                </a:solidFill>
                <a:latin typeface="Times New Roman" panose="02020603050405020304" pitchFamily="2" charset="0"/>
                <a:ea typeface="宋体" pitchFamily="2" charset="-122"/>
                <a:cs typeface="+mn-ea"/>
              </a:rPr>
              <a:t>+256</a:t>
            </a:r>
            <a:r>
              <a:rPr lang="en-US" altLang="zh-CN" sz="2400" strike="noStrike" baseline="30000" noProof="1">
                <a:solidFill>
                  <a:schemeClr val="tx1"/>
                </a:solidFill>
                <a:latin typeface="Times New Roman" panose="02020603050405020304" pitchFamily="2" charset="0"/>
                <a:ea typeface="宋体" pitchFamily="2" charset="-122"/>
                <a:cs typeface="+mn-ea"/>
              </a:rPr>
              <a:t>3</a:t>
            </a:r>
            <a:r>
              <a:rPr lang="en-US" altLang="zh-CN" sz="2400" strike="noStrike" noProof="1">
                <a:solidFill>
                  <a:schemeClr val="tx1"/>
                </a:solidFill>
                <a:latin typeface="Times New Roman" panose="02020603050405020304" pitchFamily="2" charset="0"/>
                <a:ea typeface="宋体" pitchFamily="2" charset="-122"/>
                <a:cs typeface="+mn-ea"/>
              </a:rPr>
              <a:t>)</a:t>
            </a:r>
            <a:r>
              <a:rPr lang="en-US" altLang="zh-CN" sz="2000" strike="noStrike" noProof="1">
                <a:solidFill>
                  <a:schemeClr val="tx1"/>
                </a:solidFill>
                <a:latin typeface="Times New Roman" panose="02020603050405020304" pitchFamily="2" charset="0"/>
                <a:ea typeface="宋体" pitchFamily="2" charset="-122"/>
                <a:cs typeface="+mn-ea"/>
              </a:rPr>
              <a:t>×</a:t>
            </a:r>
            <a:r>
              <a:rPr lang="en-US" altLang="zh-CN" sz="2400" strike="noStrike" noProof="1">
                <a:solidFill>
                  <a:schemeClr val="tx1"/>
                </a:solidFill>
                <a:latin typeface="Times New Roman" panose="02020603050405020304" pitchFamily="2" charset="0"/>
                <a:ea typeface="宋体" pitchFamily="2" charset="-122"/>
                <a:cs typeface="+mn-ea"/>
              </a:rPr>
              <a:t>512B</a:t>
            </a:r>
            <a:endParaRPr lang="en-US" altLang="zh-CN" sz="2400" strike="noStrike" noProof="1">
              <a:solidFill>
                <a:schemeClr val="tx1"/>
              </a:solidFill>
              <a:latin typeface="Times New Roman" panose="02020603050405020304" pitchFamily="2" charset="0"/>
              <a:ea typeface="宋体" pitchFamily="2" charset="-122"/>
            </a:endParaRPr>
          </a:p>
        </p:txBody>
      </p:sp>
      <p:grpSp>
        <p:nvGrpSpPr>
          <p:cNvPr id="81925" name="组合 81924"/>
          <p:cNvGrpSpPr/>
          <p:nvPr/>
        </p:nvGrpSpPr>
        <p:grpSpPr>
          <a:xfrm>
            <a:off x="344488" y="1539875"/>
            <a:ext cx="8201025" cy="4906963"/>
            <a:chOff x="0" y="0"/>
            <a:chExt cx="4619" cy="3091"/>
          </a:xfrm>
        </p:grpSpPr>
        <p:grpSp>
          <p:nvGrpSpPr>
            <p:cNvPr id="98309" name="组合 81925"/>
            <p:cNvGrpSpPr/>
            <p:nvPr/>
          </p:nvGrpSpPr>
          <p:grpSpPr>
            <a:xfrm>
              <a:off x="577" y="97"/>
              <a:ext cx="803" cy="1731"/>
              <a:chOff x="0" y="0"/>
              <a:chExt cx="928" cy="1935"/>
            </a:xfrm>
          </p:grpSpPr>
          <p:sp>
            <p:nvSpPr>
              <p:cNvPr id="98310" name="文本框 81926"/>
              <p:cNvSpPr txBox="1"/>
              <p:nvPr/>
            </p:nvSpPr>
            <p:spPr>
              <a:xfrm>
                <a:off x="0" y="0"/>
                <a:ext cx="928" cy="1935"/>
              </a:xfrm>
              <a:prstGeom prst="rect">
                <a:avLst/>
              </a:prstGeom>
              <a:solidFill>
                <a:srgbClr val="99CCFF"/>
              </a:solidFill>
              <a:ln w="9525" cap="flat" cmpd="sng">
                <a:solidFill>
                  <a:srgbClr val="000000"/>
                </a:solidFill>
                <a:prstDash val="solid"/>
                <a:miter/>
                <a:headEnd type="none" w="med" len="med"/>
                <a:tailEnd type="none" w="med" len="med"/>
              </a:ln>
            </p:spPr>
            <p:txBody>
              <a:bodyPr anchor="t"/>
              <a:p>
                <a:pPr lvl="0" algn="just">
                  <a:spcBef>
                    <a:spcPct val="10000"/>
                  </a:spcBef>
                  <a:buClr>
                    <a:srgbClr val="000000"/>
                  </a:buClr>
                </a:pPr>
                <a:r>
                  <a:rPr lang="en-US" altLang="zh-CN">
                    <a:solidFill>
                      <a:schemeClr val="tx1"/>
                    </a:solidFill>
                    <a:latin typeface="Times New Roman" panose="02020603050405020304" pitchFamily="2" charset="0"/>
                    <a:ea typeface="宋体" pitchFamily="2" charset="-122"/>
                  </a:rPr>
                  <a:t> </a:t>
                </a:r>
                <a:endParaRPr lang="en-US" altLang="zh-CN">
                  <a:solidFill>
                    <a:schemeClr val="tx1"/>
                  </a:solidFill>
                  <a:latin typeface="Times New Roman" panose="02020603050405020304" pitchFamily="2" charset="0"/>
                  <a:ea typeface="宋体" pitchFamily="2" charset="-122"/>
                </a:endParaRPr>
              </a:p>
            </p:txBody>
          </p:sp>
          <p:sp>
            <p:nvSpPr>
              <p:cNvPr id="98311" name="直接连接符 81927"/>
              <p:cNvSpPr/>
              <p:nvPr/>
            </p:nvSpPr>
            <p:spPr>
              <a:xfrm>
                <a:off x="0" y="170"/>
                <a:ext cx="928"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8312" name="直接连接符 81928"/>
              <p:cNvSpPr/>
              <p:nvPr/>
            </p:nvSpPr>
            <p:spPr>
              <a:xfrm>
                <a:off x="0" y="319"/>
                <a:ext cx="928"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8313" name="直接连接符 81929"/>
              <p:cNvSpPr/>
              <p:nvPr/>
            </p:nvSpPr>
            <p:spPr>
              <a:xfrm>
                <a:off x="0" y="455"/>
                <a:ext cx="928"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8314" name="直接连接符 81930"/>
              <p:cNvSpPr/>
              <p:nvPr/>
            </p:nvSpPr>
            <p:spPr>
              <a:xfrm>
                <a:off x="0" y="611"/>
                <a:ext cx="928"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8315" name="直接连接符 81931"/>
              <p:cNvSpPr/>
              <p:nvPr/>
            </p:nvSpPr>
            <p:spPr>
              <a:xfrm>
                <a:off x="0" y="754"/>
                <a:ext cx="928"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8316" name="直接连接符 81932"/>
              <p:cNvSpPr/>
              <p:nvPr/>
            </p:nvSpPr>
            <p:spPr>
              <a:xfrm>
                <a:off x="0" y="896"/>
                <a:ext cx="928"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8317" name="直接连接符 81933"/>
              <p:cNvSpPr/>
              <p:nvPr/>
            </p:nvSpPr>
            <p:spPr>
              <a:xfrm>
                <a:off x="0" y="1032"/>
                <a:ext cx="928"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8318" name="直接连接符 81934"/>
              <p:cNvSpPr/>
              <p:nvPr/>
            </p:nvSpPr>
            <p:spPr>
              <a:xfrm>
                <a:off x="0" y="1168"/>
                <a:ext cx="928"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8319" name="直接连接符 81935"/>
              <p:cNvSpPr/>
              <p:nvPr/>
            </p:nvSpPr>
            <p:spPr>
              <a:xfrm>
                <a:off x="0" y="1324"/>
                <a:ext cx="928"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8320" name="直接连接符 81936"/>
              <p:cNvSpPr/>
              <p:nvPr/>
            </p:nvSpPr>
            <p:spPr>
              <a:xfrm>
                <a:off x="0" y="1475"/>
                <a:ext cx="928"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8321" name="直接连接符 81937"/>
              <p:cNvSpPr/>
              <p:nvPr/>
            </p:nvSpPr>
            <p:spPr>
              <a:xfrm>
                <a:off x="0" y="1640"/>
                <a:ext cx="928"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8322" name="直接连接符 81938"/>
              <p:cNvSpPr/>
              <p:nvPr/>
            </p:nvSpPr>
            <p:spPr>
              <a:xfrm>
                <a:off x="0" y="1786"/>
                <a:ext cx="928"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grpSp>
        <p:sp>
          <p:nvSpPr>
            <p:cNvPr id="81940" name="矩形 81939"/>
            <p:cNvSpPr/>
            <p:nvPr/>
          </p:nvSpPr>
          <p:spPr>
            <a:xfrm>
              <a:off x="1938" y="2155"/>
              <a:ext cx="411" cy="274"/>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98324" name="直接连接符 81940"/>
            <p:cNvSpPr/>
            <p:nvPr/>
          </p:nvSpPr>
          <p:spPr>
            <a:xfrm>
              <a:off x="1938" y="2223"/>
              <a:ext cx="411"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8325" name="直接连接符 81941"/>
            <p:cNvSpPr/>
            <p:nvPr/>
          </p:nvSpPr>
          <p:spPr>
            <a:xfrm>
              <a:off x="1938" y="2368"/>
              <a:ext cx="411"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81943" name="矩形 81942"/>
            <p:cNvSpPr/>
            <p:nvPr/>
          </p:nvSpPr>
          <p:spPr>
            <a:xfrm>
              <a:off x="2664" y="1779"/>
              <a:ext cx="410" cy="274"/>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98327" name="直接连接符 81943"/>
            <p:cNvSpPr/>
            <p:nvPr/>
          </p:nvSpPr>
          <p:spPr>
            <a:xfrm>
              <a:off x="2664" y="1846"/>
              <a:ext cx="410"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8328" name="直接连接符 81944"/>
            <p:cNvSpPr/>
            <p:nvPr/>
          </p:nvSpPr>
          <p:spPr>
            <a:xfrm>
              <a:off x="2664" y="1992"/>
              <a:ext cx="410"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81946" name="矩形 81945"/>
            <p:cNvSpPr/>
            <p:nvPr/>
          </p:nvSpPr>
          <p:spPr>
            <a:xfrm>
              <a:off x="2664" y="2569"/>
              <a:ext cx="410" cy="273"/>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98330" name="直接连接符 81946"/>
            <p:cNvSpPr/>
            <p:nvPr/>
          </p:nvSpPr>
          <p:spPr>
            <a:xfrm>
              <a:off x="2664" y="2636"/>
              <a:ext cx="410"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8331" name="直接连接符 81947"/>
            <p:cNvSpPr/>
            <p:nvPr/>
          </p:nvSpPr>
          <p:spPr>
            <a:xfrm>
              <a:off x="2664" y="2842"/>
              <a:ext cx="410"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81949" name="矩形 81948"/>
            <p:cNvSpPr/>
            <p:nvPr/>
          </p:nvSpPr>
          <p:spPr>
            <a:xfrm>
              <a:off x="3475" y="2417"/>
              <a:ext cx="411" cy="273"/>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98333" name="直接连接符 81949"/>
            <p:cNvSpPr/>
            <p:nvPr/>
          </p:nvSpPr>
          <p:spPr>
            <a:xfrm>
              <a:off x="3475" y="2484"/>
              <a:ext cx="411"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8334" name="直接连接符 81950"/>
            <p:cNvSpPr/>
            <p:nvPr/>
          </p:nvSpPr>
          <p:spPr>
            <a:xfrm>
              <a:off x="3475" y="2629"/>
              <a:ext cx="411"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81952" name="矩形 81951"/>
            <p:cNvSpPr/>
            <p:nvPr/>
          </p:nvSpPr>
          <p:spPr>
            <a:xfrm>
              <a:off x="3475" y="2812"/>
              <a:ext cx="411" cy="273"/>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98336" name="直接连接符 81952"/>
            <p:cNvSpPr/>
            <p:nvPr/>
          </p:nvSpPr>
          <p:spPr>
            <a:xfrm>
              <a:off x="3475" y="2878"/>
              <a:ext cx="411"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8337" name="直接连接符 81953"/>
            <p:cNvSpPr/>
            <p:nvPr/>
          </p:nvSpPr>
          <p:spPr>
            <a:xfrm>
              <a:off x="3475" y="3024"/>
              <a:ext cx="411"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81955" name="矩形 81954"/>
            <p:cNvSpPr/>
            <p:nvPr/>
          </p:nvSpPr>
          <p:spPr>
            <a:xfrm>
              <a:off x="3475" y="2028"/>
              <a:ext cx="411" cy="273"/>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98339" name="直接连接符 81955"/>
            <p:cNvSpPr/>
            <p:nvPr/>
          </p:nvSpPr>
          <p:spPr>
            <a:xfrm>
              <a:off x="3475" y="2095"/>
              <a:ext cx="411"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8340" name="直接连接符 81956"/>
            <p:cNvSpPr/>
            <p:nvPr/>
          </p:nvSpPr>
          <p:spPr>
            <a:xfrm>
              <a:off x="3475" y="2240"/>
              <a:ext cx="411"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81958" name="矩形 81957"/>
            <p:cNvSpPr/>
            <p:nvPr/>
          </p:nvSpPr>
          <p:spPr>
            <a:xfrm>
              <a:off x="3475" y="1622"/>
              <a:ext cx="411" cy="272"/>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98342" name="直接连接符 81958"/>
            <p:cNvSpPr/>
            <p:nvPr/>
          </p:nvSpPr>
          <p:spPr>
            <a:xfrm>
              <a:off x="3475" y="1689"/>
              <a:ext cx="411"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8343" name="直接连接符 81959"/>
            <p:cNvSpPr/>
            <p:nvPr/>
          </p:nvSpPr>
          <p:spPr>
            <a:xfrm>
              <a:off x="3475" y="1834"/>
              <a:ext cx="411"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81961" name="矩形 81960"/>
            <p:cNvSpPr/>
            <p:nvPr/>
          </p:nvSpPr>
          <p:spPr>
            <a:xfrm>
              <a:off x="4296" y="1622"/>
              <a:ext cx="253" cy="67"/>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81962" name="矩形 81961"/>
            <p:cNvSpPr/>
            <p:nvPr/>
          </p:nvSpPr>
          <p:spPr>
            <a:xfrm>
              <a:off x="4296" y="1828"/>
              <a:ext cx="253" cy="66"/>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81963" name="矩形 81962"/>
            <p:cNvSpPr/>
            <p:nvPr/>
          </p:nvSpPr>
          <p:spPr>
            <a:xfrm>
              <a:off x="4296" y="2028"/>
              <a:ext cx="253" cy="67"/>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81964" name="矩形 81963"/>
            <p:cNvSpPr/>
            <p:nvPr/>
          </p:nvSpPr>
          <p:spPr>
            <a:xfrm>
              <a:off x="4296" y="2235"/>
              <a:ext cx="253" cy="66"/>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81965" name="矩形 81964"/>
            <p:cNvSpPr/>
            <p:nvPr/>
          </p:nvSpPr>
          <p:spPr>
            <a:xfrm>
              <a:off x="4296" y="2417"/>
              <a:ext cx="253" cy="67"/>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81966" name="矩形 81965"/>
            <p:cNvSpPr/>
            <p:nvPr/>
          </p:nvSpPr>
          <p:spPr>
            <a:xfrm>
              <a:off x="4296" y="2623"/>
              <a:ext cx="253" cy="67"/>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81967" name="矩形 81966"/>
            <p:cNvSpPr/>
            <p:nvPr/>
          </p:nvSpPr>
          <p:spPr>
            <a:xfrm>
              <a:off x="4296" y="2812"/>
              <a:ext cx="253" cy="66"/>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81968" name="矩形 81967"/>
            <p:cNvSpPr/>
            <p:nvPr/>
          </p:nvSpPr>
          <p:spPr>
            <a:xfrm>
              <a:off x="4296" y="3024"/>
              <a:ext cx="253" cy="67"/>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98352" name="直接连接符 81968"/>
            <p:cNvSpPr/>
            <p:nvPr/>
          </p:nvSpPr>
          <p:spPr>
            <a:xfrm flipV="1">
              <a:off x="2279" y="1774"/>
              <a:ext cx="385" cy="424"/>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98353" name="直接连接符 81969"/>
            <p:cNvSpPr/>
            <p:nvPr/>
          </p:nvSpPr>
          <p:spPr>
            <a:xfrm flipV="1">
              <a:off x="3012" y="1628"/>
              <a:ext cx="463" cy="176"/>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98354" name="直接连接符 81970"/>
            <p:cNvSpPr/>
            <p:nvPr/>
          </p:nvSpPr>
          <p:spPr>
            <a:xfrm>
              <a:off x="3012" y="2028"/>
              <a:ext cx="463"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98355" name="直接连接符 81971"/>
            <p:cNvSpPr/>
            <p:nvPr/>
          </p:nvSpPr>
          <p:spPr>
            <a:xfrm flipV="1">
              <a:off x="3012" y="2417"/>
              <a:ext cx="463" cy="176"/>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98356" name="直接连接符 81972"/>
            <p:cNvSpPr/>
            <p:nvPr/>
          </p:nvSpPr>
          <p:spPr>
            <a:xfrm>
              <a:off x="2664" y="2782"/>
              <a:ext cx="410"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8357" name="直接连接符 81973"/>
            <p:cNvSpPr/>
            <p:nvPr/>
          </p:nvSpPr>
          <p:spPr>
            <a:xfrm>
              <a:off x="3012" y="2812"/>
              <a:ext cx="463"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98358" name="直接连接符 81974"/>
            <p:cNvSpPr/>
            <p:nvPr/>
          </p:nvSpPr>
          <p:spPr>
            <a:xfrm>
              <a:off x="2279" y="2417"/>
              <a:ext cx="385" cy="152"/>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98359" name="文本框 81975"/>
            <p:cNvSpPr txBox="1"/>
            <p:nvPr/>
          </p:nvSpPr>
          <p:spPr>
            <a:xfrm>
              <a:off x="2813" y="2242"/>
              <a:ext cx="288" cy="176"/>
            </a:xfrm>
            <a:prstGeom prst="rect">
              <a:avLst/>
            </a:prstGeom>
            <a:noFill/>
            <a:ln w="9525">
              <a:noFill/>
              <a:miter/>
            </a:ln>
          </p:spPr>
          <p:txBody>
            <a:bodyPr anchor="t"/>
            <a:p>
              <a:pPr lvl="0" algn="just">
                <a:buClr>
                  <a:srgbClr val="000000"/>
                </a:buClr>
              </a:pPr>
              <a:r>
                <a:rPr lang="en-US" altLang="zh-CN" b="0">
                  <a:solidFill>
                    <a:schemeClr val="tx1"/>
                  </a:solidFill>
                  <a:latin typeface="Times New Roman" panose="02020603050405020304" pitchFamily="2" charset="0"/>
                  <a:ea typeface="宋体" pitchFamily="2" charset="-122"/>
                  <a:sym typeface="MT Extra" pitchFamily="2" charset="2"/>
                </a:rPr>
                <a:t>...</a:t>
              </a:r>
              <a:endParaRPr lang="en-US" altLang="zh-CN" b="0">
                <a:solidFill>
                  <a:schemeClr val="tx1"/>
                </a:solidFill>
                <a:latin typeface="Times New Roman" panose="02020603050405020304" pitchFamily="2" charset="0"/>
                <a:ea typeface="宋体" pitchFamily="2" charset="-122"/>
                <a:sym typeface="MT Extra" pitchFamily="2" charset="2"/>
              </a:endParaRPr>
            </a:p>
          </p:txBody>
        </p:sp>
        <p:sp>
          <p:nvSpPr>
            <p:cNvPr id="98360" name="直接连接符 81976"/>
            <p:cNvSpPr/>
            <p:nvPr/>
          </p:nvSpPr>
          <p:spPr>
            <a:xfrm>
              <a:off x="3859" y="1658"/>
              <a:ext cx="437"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98361" name="直接连接符 81977"/>
            <p:cNvSpPr/>
            <p:nvPr/>
          </p:nvSpPr>
          <p:spPr>
            <a:xfrm>
              <a:off x="3859" y="1859"/>
              <a:ext cx="437"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98362" name="直接连接符 81978"/>
            <p:cNvSpPr/>
            <p:nvPr/>
          </p:nvSpPr>
          <p:spPr>
            <a:xfrm>
              <a:off x="3859" y="2059"/>
              <a:ext cx="437"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98363" name="直接连接符 81979"/>
            <p:cNvSpPr/>
            <p:nvPr/>
          </p:nvSpPr>
          <p:spPr>
            <a:xfrm>
              <a:off x="3859" y="2271"/>
              <a:ext cx="437"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98364" name="直接连接符 81980"/>
            <p:cNvSpPr/>
            <p:nvPr/>
          </p:nvSpPr>
          <p:spPr>
            <a:xfrm>
              <a:off x="3859" y="2447"/>
              <a:ext cx="437"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98365" name="直接连接符 81981"/>
            <p:cNvSpPr/>
            <p:nvPr/>
          </p:nvSpPr>
          <p:spPr>
            <a:xfrm>
              <a:off x="3859" y="2660"/>
              <a:ext cx="437"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98366" name="直接连接符 81982"/>
            <p:cNvSpPr/>
            <p:nvPr/>
          </p:nvSpPr>
          <p:spPr>
            <a:xfrm>
              <a:off x="3859" y="2842"/>
              <a:ext cx="437"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98367" name="直接连接符 81983"/>
            <p:cNvSpPr/>
            <p:nvPr/>
          </p:nvSpPr>
          <p:spPr>
            <a:xfrm>
              <a:off x="3859" y="3054"/>
              <a:ext cx="437"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81985" name="矩形 81984"/>
            <p:cNvSpPr/>
            <p:nvPr/>
          </p:nvSpPr>
          <p:spPr>
            <a:xfrm>
              <a:off x="2664" y="947"/>
              <a:ext cx="410" cy="274"/>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98369" name="直接连接符 81985"/>
            <p:cNvSpPr/>
            <p:nvPr/>
          </p:nvSpPr>
          <p:spPr>
            <a:xfrm>
              <a:off x="2664" y="1014"/>
              <a:ext cx="410"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8370" name="直接连接符 81986"/>
            <p:cNvSpPr/>
            <p:nvPr/>
          </p:nvSpPr>
          <p:spPr>
            <a:xfrm>
              <a:off x="2664" y="1160"/>
              <a:ext cx="410"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81988" name="矩形 81987"/>
            <p:cNvSpPr/>
            <p:nvPr/>
          </p:nvSpPr>
          <p:spPr>
            <a:xfrm>
              <a:off x="3475" y="1197"/>
              <a:ext cx="411" cy="272"/>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98372" name="直接连接符 81988"/>
            <p:cNvSpPr/>
            <p:nvPr/>
          </p:nvSpPr>
          <p:spPr>
            <a:xfrm>
              <a:off x="3475" y="1263"/>
              <a:ext cx="411"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8373" name="直接连接符 81989"/>
            <p:cNvSpPr/>
            <p:nvPr/>
          </p:nvSpPr>
          <p:spPr>
            <a:xfrm>
              <a:off x="3475" y="1409"/>
              <a:ext cx="411"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81991" name="矩形 81990"/>
            <p:cNvSpPr/>
            <p:nvPr/>
          </p:nvSpPr>
          <p:spPr>
            <a:xfrm>
              <a:off x="3475" y="790"/>
              <a:ext cx="411" cy="273"/>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98375" name="直接连接符 81991"/>
            <p:cNvSpPr/>
            <p:nvPr/>
          </p:nvSpPr>
          <p:spPr>
            <a:xfrm>
              <a:off x="3475" y="856"/>
              <a:ext cx="411"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8376" name="直接连接符 81992"/>
            <p:cNvSpPr/>
            <p:nvPr/>
          </p:nvSpPr>
          <p:spPr>
            <a:xfrm>
              <a:off x="3475" y="1002"/>
              <a:ext cx="411"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81994" name="矩形 81993"/>
            <p:cNvSpPr/>
            <p:nvPr/>
          </p:nvSpPr>
          <p:spPr>
            <a:xfrm>
              <a:off x="4296" y="790"/>
              <a:ext cx="253" cy="66"/>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81995" name="矩形 81994"/>
            <p:cNvSpPr/>
            <p:nvPr/>
          </p:nvSpPr>
          <p:spPr>
            <a:xfrm>
              <a:off x="4296" y="996"/>
              <a:ext cx="253" cy="67"/>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81996" name="矩形 81995"/>
            <p:cNvSpPr/>
            <p:nvPr/>
          </p:nvSpPr>
          <p:spPr>
            <a:xfrm>
              <a:off x="4296" y="1197"/>
              <a:ext cx="253" cy="66"/>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81997" name="矩形 81996"/>
            <p:cNvSpPr/>
            <p:nvPr/>
          </p:nvSpPr>
          <p:spPr>
            <a:xfrm>
              <a:off x="4296" y="1402"/>
              <a:ext cx="253" cy="67"/>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98381" name="直接连接符 81997"/>
            <p:cNvSpPr/>
            <p:nvPr/>
          </p:nvSpPr>
          <p:spPr>
            <a:xfrm flipV="1">
              <a:off x="3012" y="795"/>
              <a:ext cx="463" cy="176"/>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98382" name="直接连接符 81998"/>
            <p:cNvSpPr/>
            <p:nvPr/>
          </p:nvSpPr>
          <p:spPr>
            <a:xfrm>
              <a:off x="3012" y="1197"/>
              <a:ext cx="463"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98383" name="直接连接符 81999"/>
            <p:cNvSpPr/>
            <p:nvPr/>
          </p:nvSpPr>
          <p:spPr>
            <a:xfrm>
              <a:off x="3859" y="826"/>
              <a:ext cx="437"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98384" name="直接连接符 82000"/>
            <p:cNvSpPr/>
            <p:nvPr/>
          </p:nvSpPr>
          <p:spPr>
            <a:xfrm>
              <a:off x="3859" y="1026"/>
              <a:ext cx="437"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98385" name="直接连接符 82001"/>
            <p:cNvSpPr/>
            <p:nvPr/>
          </p:nvSpPr>
          <p:spPr>
            <a:xfrm>
              <a:off x="3859" y="1227"/>
              <a:ext cx="437"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98386" name="直接连接符 82002"/>
            <p:cNvSpPr/>
            <p:nvPr/>
          </p:nvSpPr>
          <p:spPr>
            <a:xfrm>
              <a:off x="3859" y="1439"/>
              <a:ext cx="437"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82004" name="矩形 82003"/>
            <p:cNvSpPr/>
            <p:nvPr/>
          </p:nvSpPr>
          <p:spPr>
            <a:xfrm>
              <a:off x="3475" y="370"/>
              <a:ext cx="411" cy="274"/>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98388" name="直接连接符 82004"/>
            <p:cNvSpPr/>
            <p:nvPr/>
          </p:nvSpPr>
          <p:spPr>
            <a:xfrm>
              <a:off x="3475" y="437"/>
              <a:ext cx="411"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8389" name="直接连接符 82005"/>
            <p:cNvSpPr/>
            <p:nvPr/>
          </p:nvSpPr>
          <p:spPr>
            <a:xfrm>
              <a:off x="3475" y="583"/>
              <a:ext cx="411"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82007" name="矩形 82006"/>
            <p:cNvSpPr/>
            <p:nvPr/>
          </p:nvSpPr>
          <p:spPr>
            <a:xfrm>
              <a:off x="4296" y="370"/>
              <a:ext cx="253" cy="67"/>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82008" name="矩形 82007"/>
            <p:cNvSpPr/>
            <p:nvPr/>
          </p:nvSpPr>
          <p:spPr>
            <a:xfrm>
              <a:off x="4296" y="577"/>
              <a:ext cx="253" cy="67"/>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98392" name="直接连接符 82008"/>
            <p:cNvSpPr/>
            <p:nvPr/>
          </p:nvSpPr>
          <p:spPr>
            <a:xfrm>
              <a:off x="3859" y="407"/>
              <a:ext cx="437"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98393" name="直接连接符 82009"/>
            <p:cNvSpPr/>
            <p:nvPr/>
          </p:nvSpPr>
          <p:spPr>
            <a:xfrm>
              <a:off x="3859" y="607"/>
              <a:ext cx="437"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82011" name="矩形 82010"/>
            <p:cNvSpPr/>
            <p:nvPr/>
          </p:nvSpPr>
          <p:spPr>
            <a:xfrm>
              <a:off x="4304" y="0"/>
              <a:ext cx="253" cy="67"/>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82012" name="矩形 82011"/>
            <p:cNvSpPr/>
            <p:nvPr/>
          </p:nvSpPr>
          <p:spPr>
            <a:xfrm>
              <a:off x="4304" y="200"/>
              <a:ext cx="253" cy="67"/>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98396" name="文本框 82012"/>
            <p:cNvSpPr txBox="1"/>
            <p:nvPr/>
          </p:nvSpPr>
          <p:spPr>
            <a:xfrm>
              <a:off x="4331" y="34"/>
              <a:ext cx="288" cy="175"/>
            </a:xfrm>
            <a:prstGeom prst="rect">
              <a:avLst/>
            </a:prstGeom>
            <a:noFill/>
            <a:ln w="9525">
              <a:noFill/>
              <a:miter/>
            </a:ln>
          </p:spPr>
          <p:txBody>
            <a:bodyPr anchor="t"/>
            <a:p>
              <a:pPr lvl="0" algn="just">
                <a:buClr>
                  <a:srgbClr val="000000"/>
                </a:buClr>
              </a:pPr>
              <a:r>
                <a:rPr lang="en-US" altLang="zh-CN" b="0">
                  <a:solidFill>
                    <a:schemeClr val="tx1"/>
                  </a:solidFill>
                  <a:latin typeface="宋体" pitchFamily="2" charset="-122"/>
                  <a:ea typeface="宋体" pitchFamily="2" charset="-122"/>
                  <a:sym typeface="MT Extra" pitchFamily="2" charset="2"/>
                </a:rPr>
                <a:t>...</a:t>
              </a:r>
              <a:endParaRPr lang="en-US" altLang="zh-CN" b="0">
                <a:solidFill>
                  <a:schemeClr val="tx1"/>
                </a:solidFill>
                <a:latin typeface="宋体" pitchFamily="2" charset="-122"/>
                <a:ea typeface="宋体" pitchFamily="2" charset="-122"/>
                <a:sym typeface="MT Extra" pitchFamily="2" charset="2"/>
              </a:endParaRPr>
            </a:p>
          </p:txBody>
        </p:sp>
        <p:sp>
          <p:nvSpPr>
            <p:cNvPr id="98397" name="直接连接符 82013"/>
            <p:cNvSpPr/>
            <p:nvPr/>
          </p:nvSpPr>
          <p:spPr>
            <a:xfrm>
              <a:off x="1301" y="1760"/>
              <a:ext cx="32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8398" name="直接连接符 82014"/>
            <p:cNvSpPr/>
            <p:nvPr/>
          </p:nvSpPr>
          <p:spPr>
            <a:xfrm>
              <a:off x="1622" y="2155"/>
              <a:ext cx="315"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98399" name="直接连接符 82015"/>
            <p:cNvSpPr/>
            <p:nvPr/>
          </p:nvSpPr>
          <p:spPr>
            <a:xfrm>
              <a:off x="1301" y="1631"/>
              <a:ext cx="1048"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8400" name="直接连接符 82016"/>
            <p:cNvSpPr/>
            <p:nvPr/>
          </p:nvSpPr>
          <p:spPr>
            <a:xfrm>
              <a:off x="2349" y="946"/>
              <a:ext cx="315"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98401" name="直接连接符 82017"/>
            <p:cNvSpPr/>
            <p:nvPr/>
          </p:nvSpPr>
          <p:spPr>
            <a:xfrm>
              <a:off x="1301" y="1330"/>
              <a:ext cx="636"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8402" name="直接连接符 82018"/>
            <p:cNvSpPr/>
            <p:nvPr/>
          </p:nvSpPr>
          <p:spPr>
            <a:xfrm flipV="1">
              <a:off x="1937" y="218"/>
              <a:ext cx="1" cy="1112"/>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8403" name="直接连接符 82019"/>
            <p:cNvSpPr/>
            <p:nvPr/>
          </p:nvSpPr>
          <p:spPr>
            <a:xfrm>
              <a:off x="1938" y="218"/>
              <a:ext cx="2358"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98404" name="直接连接符 82020"/>
            <p:cNvSpPr/>
            <p:nvPr/>
          </p:nvSpPr>
          <p:spPr>
            <a:xfrm>
              <a:off x="1301" y="170"/>
              <a:ext cx="428"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8405" name="直接连接符 82021"/>
            <p:cNvSpPr/>
            <p:nvPr/>
          </p:nvSpPr>
          <p:spPr>
            <a:xfrm>
              <a:off x="1738" y="43"/>
              <a:ext cx="0" cy="127"/>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8406" name="文本框 82022"/>
            <p:cNvSpPr txBox="1"/>
            <p:nvPr/>
          </p:nvSpPr>
          <p:spPr>
            <a:xfrm>
              <a:off x="3257" y="192"/>
              <a:ext cx="856" cy="200"/>
            </a:xfrm>
            <a:prstGeom prst="rect">
              <a:avLst/>
            </a:prstGeom>
            <a:noFill/>
            <a:ln w="9525">
              <a:noFill/>
              <a:miter/>
            </a:ln>
          </p:spPr>
          <p:txBody>
            <a:bodyPr anchor="t"/>
            <a:p>
              <a:pPr lvl="0" algn="just">
                <a:buClr>
                  <a:srgbClr val="000000"/>
                </a:buClr>
              </a:pPr>
              <a:r>
                <a:rPr lang="zh-CN" altLang="en-US" b="0">
                  <a:solidFill>
                    <a:schemeClr val="tx1"/>
                  </a:solidFill>
                  <a:latin typeface="Times New Roman" panose="02020603050405020304" pitchFamily="2" charset="0"/>
                  <a:ea typeface="宋体" pitchFamily="2" charset="-122"/>
                </a:rPr>
                <a:t>一级间接索引</a:t>
              </a:r>
              <a:endParaRPr lang="zh-CN" altLang="en-US" b="0">
                <a:solidFill>
                  <a:schemeClr val="tx1"/>
                </a:solidFill>
                <a:latin typeface="Times New Roman" panose="02020603050405020304" pitchFamily="2" charset="0"/>
                <a:ea typeface="宋体" pitchFamily="2" charset="-122"/>
              </a:endParaRPr>
            </a:p>
          </p:txBody>
        </p:sp>
        <p:sp>
          <p:nvSpPr>
            <p:cNvPr id="98407" name="文本框 82023"/>
            <p:cNvSpPr txBox="1"/>
            <p:nvPr/>
          </p:nvSpPr>
          <p:spPr>
            <a:xfrm>
              <a:off x="2497" y="738"/>
              <a:ext cx="856" cy="200"/>
            </a:xfrm>
            <a:prstGeom prst="rect">
              <a:avLst/>
            </a:prstGeom>
            <a:noFill/>
            <a:ln w="9525">
              <a:noFill/>
              <a:miter/>
            </a:ln>
          </p:spPr>
          <p:txBody>
            <a:bodyPr anchor="t"/>
            <a:p>
              <a:pPr lvl="0" algn="just">
                <a:buClr>
                  <a:srgbClr val="000000"/>
                </a:buClr>
              </a:pPr>
              <a:r>
                <a:rPr lang="zh-CN" altLang="en-US" b="0">
                  <a:solidFill>
                    <a:schemeClr val="tx1"/>
                  </a:solidFill>
                  <a:latin typeface="Times New Roman" panose="02020603050405020304" pitchFamily="2" charset="0"/>
                  <a:ea typeface="宋体" pitchFamily="2" charset="-122"/>
                </a:rPr>
                <a:t>二级间接索引</a:t>
              </a:r>
              <a:endParaRPr lang="zh-CN" altLang="en-US" b="0">
                <a:solidFill>
                  <a:schemeClr val="tx1"/>
                </a:solidFill>
                <a:latin typeface="Times New Roman" panose="02020603050405020304" pitchFamily="2" charset="0"/>
                <a:ea typeface="宋体" pitchFamily="2" charset="-122"/>
              </a:endParaRPr>
            </a:p>
          </p:txBody>
        </p:sp>
        <p:sp>
          <p:nvSpPr>
            <p:cNvPr id="98408" name="文本框 82024"/>
            <p:cNvSpPr txBox="1"/>
            <p:nvPr/>
          </p:nvSpPr>
          <p:spPr>
            <a:xfrm>
              <a:off x="1668" y="1926"/>
              <a:ext cx="856" cy="200"/>
            </a:xfrm>
            <a:prstGeom prst="rect">
              <a:avLst/>
            </a:prstGeom>
            <a:noFill/>
            <a:ln w="9525">
              <a:noFill/>
              <a:miter/>
            </a:ln>
          </p:spPr>
          <p:txBody>
            <a:bodyPr anchor="t"/>
            <a:p>
              <a:pPr lvl="0" algn="just">
                <a:buClr>
                  <a:srgbClr val="000000"/>
                </a:buClr>
              </a:pPr>
              <a:r>
                <a:rPr lang="zh-CN" altLang="en-US" b="0">
                  <a:solidFill>
                    <a:schemeClr val="tx1"/>
                  </a:solidFill>
                  <a:latin typeface="Times New Roman" panose="02020603050405020304" pitchFamily="2" charset="0"/>
                  <a:ea typeface="宋体" pitchFamily="2" charset="-122"/>
                </a:rPr>
                <a:t>三级间接索引</a:t>
              </a:r>
              <a:endParaRPr lang="zh-CN" altLang="en-US" b="0">
                <a:solidFill>
                  <a:schemeClr val="tx1"/>
                </a:solidFill>
                <a:latin typeface="Times New Roman" panose="02020603050405020304" pitchFamily="2" charset="0"/>
                <a:ea typeface="宋体" pitchFamily="2" charset="-122"/>
              </a:endParaRPr>
            </a:p>
          </p:txBody>
        </p:sp>
        <p:sp>
          <p:nvSpPr>
            <p:cNvPr id="98409" name="文本框 82025"/>
            <p:cNvSpPr txBox="1"/>
            <p:nvPr/>
          </p:nvSpPr>
          <p:spPr>
            <a:xfrm>
              <a:off x="44" y="76"/>
              <a:ext cx="648" cy="176"/>
            </a:xfrm>
            <a:prstGeom prst="rect">
              <a:avLst/>
            </a:prstGeom>
            <a:noFill/>
            <a:ln w="9525">
              <a:noFill/>
              <a:miter/>
            </a:ln>
          </p:spPr>
          <p:txBody>
            <a:bodyPr anchor="t"/>
            <a:p>
              <a:pPr lvl="0" algn="just">
                <a:buClr>
                  <a:srgbClr val="000000"/>
                </a:buClr>
              </a:pPr>
              <a:r>
                <a:rPr lang="en-US" altLang="zh-CN" b="0">
                  <a:solidFill>
                    <a:schemeClr val="tx1"/>
                  </a:solidFill>
                  <a:latin typeface="Times New Roman" panose="02020603050405020304" pitchFamily="2" charset="0"/>
                  <a:ea typeface="宋体" pitchFamily="2" charset="-122"/>
                </a:rPr>
                <a:t>i_addr[0]</a:t>
              </a:r>
              <a:endParaRPr lang="en-US" altLang="zh-CN" b="0">
                <a:solidFill>
                  <a:schemeClr val="tx1"/>
                </a:solidFill>
                <a:latin typeface="Times New Roman" panose="02020603050405020304" pitchFamily="2" charset="0"/>
                <a:ea typeface="宋体" pitchFamily="2" charset="-122"/>
              </a:endParaRPr>
            </a:p>
          </p:txBody>
        </p:sp>
        <p:sp>
          <p:nvSpPr>
            <p:cNvPr id="98410" name="文本框 82026"/>
            <p:cNvSpPr txBox="1"/>
            <p:nvPr/>
          </p:nvSpPr>
          <p:spPr>
            <a:xfrm>
              <a:off x="54" y="213"/>
              <a:ext cx="602" cy="167"/>
            </a:xfrm>
            <a:prstGeom prst="rect">
              <a:avLst/>
            </a:prstGeom>
            <a:noFill/>
            <a:ln w="9525">
              <a:noFill/>
              <a:miter/>
            </a:ln>
          </p:spPr>
          <p:txBody>
            <a:bodyPr anchor="t"/>
            <a:p>
              <a:pPr lvl="0" algn="just">
                <a:buClr>
                  <a:srgbClr val="000000"/>
                </a:buClr>
              </a:pPr>
              <a:r>
                <a:rPr lang="en-US" altLang="zh-CN" b="0">
                  <a:solidFill>
                    <a:schemeClr val="tx1"/>
                  </a:solidFill>
                  <a:latin typeface="Times New Roman" panose="02020603050405020304" pitchFamily="2" charset="0"/>
                  <a:ea typeface="宋体" pitchFamily="2" charset="-122"/>
                </a:rPr>
                <a:t>i_addr[1]</a:t>
              </a:r>
              <a:endParaRPr lang="en-US" altLang="zh-CN" b="0">
                <a:solidFill>
                  <a:schemeClr val="tx1"/>
                </a:solidFill>
                <a:latin typeface="Times New Roman" panose="02020603050405020304" pitchFamily="2" charset="0"/>
                <a:ea typeface="宋体" pitchFamily="2" charset="-122"/>
              </a:endParaRPr>
            </a:p>
          </p:txBody>
        </p:sp>
        <p:sp>
          <p:nvSpPr>
            <p:cNvPr id="98411" name="文本框 82027"/>
            <p:cNvSpPr txBox="1"/>
            <p:nvPr/>
          </p:nvSpPr>
          <p:spPr>
            <a:xfrm>
              <a:off x="55" y="339"/>
              <a:ext cx="556" cy="167"/>
            </a:xfrm>
            <a:prstGeom prst="rect">
              <a:avLst/>
            </a:prstGeom>
            <a:noFill/>
            <a:ln w="9525">
              <a:noFill/>
              <a:miter/>
            </a:ln>
          </p:spPr>
          <p:txBody>
            <a:bodyPr anchor="t"/>
            <a:p>
              <a:pPr lvl="0" algn="just">
                <a:buClr>
                  <a:srgbClr val="000000"/>
                </a:buClr>
              </a:pPr>
              <a:r>
                <a:rPr lang="en-US" altLang="zh-CN" b="0">
                  <a:solidFill>
                    <a:schemeClr val="tx1"/>
                  </a:solidFill>
                  <a:latin typeface="Times New Roman" panose="02020603050405020304" pitchFamily="2" charset="0"/>
                  <a:ea typeface="宋体" pitchFamily="2" charset="-122"/>
                </a:rPr>
                <a:t>i_addr[2]</a:t>
              </a:r>
              <a:endParaRPr lang="en-US" altLang="zh-CN" b="0">
                <a:solidFill>
                  <a:schemeClr val="tx1"/>
                </a:solidFill>
                <a:latin typeface="Times New Roman" panose="02020603050405020304" pitchFamily="2" charset="0"/>
                <a:ea typeface="宋体" pitchFamily="2" charset="-122"/>
              </a:endParaRPr>
            </a:p>
          </p:txBody>
        </p:sp>
        <p:sp>
          <p:nvSpPr>
            <p:cNvPr id="98412" name="文本框 82028"/>
            <p:cNvSpPr txBox="1"/>
            <p:nvPr/>
          </p:nvSpPr>
          <p:spPr>
            <a:xfrm>
              <a:off x="55" y="465"/>
              <a:ext cx="556" cy="167"/>
            </a:xfrm>
            <a:prstGeom prst="rect">
              <a:avLst/>
            </a:prstGeom>
            <a:noFill/>
            <a:ln w="9525">
              <a:noFill/>
              <a:miter/>
            </a:ln>
          </p:spPr>
          <p:txBody>
            <a:bodyPr anchor="t"/>
            <a:p>
              <a:pPr lvl="0" algn="just">
                <a:buClr>
                  <a:srgbClr val="000000"/>
                </a:buClr>
              </a:pPr>
              <a:r>
                <a:rPr lang="en-US" altLang="zh-CN" b="0">
                  <a:solidFill>
                    <a:schemeClr val="tx1"/>
                  </a:solidFill>
                  <a:latin typeface="Times New Roman" panose="02020603050405020304" pitchFamily="2" charset="0"/>
                  <a:ea typeface="宋体" pitchFamily="2" charset="-122"/>
                </a:rPr>
                <a:t>i_addr[3]</a:t>
              </a:r>
              <a:endParaRPr lang="en-US" altLang="zh-CN" b="0">
                <a:solidFill>
                  <a:schemeClr val="tx1"/>
                </a:solidFill>
                <a:latin typeface="Times New Roman" panose="02020603050405020304" pitchFamily="2" charset="0"/>
                <a:ea typeface="宋体" pitchFamily="2" charset="-122"/>
              </a:endParaRPr>
            </a:p>
          </p:txBody>
        </p:sp>
        <p:sp>
          <p:nvSpPr>
            <p:cNvPr id="98413" name="文本框 82029"/>
            <p:cNvSpPr txBox="1"/>
            <p:nvPr/>
          </p:nvSpPr>
          <p:spPr>
            <a:xfrm>
              <a:off x="59" y="597"/>
              <a:ext cx="555" cy="168"/>
            </a:xfrm>
            <a:prstGeom prst="rect">
              <a:avLst/>
            </a:prstGeom>
            <a:noFill/>
            <a:ln w="9525">
              <a:noFill/>
              <a:miter/>
            </a:ln>
          </p:spPr>
          <p:txBody>
            <a:bodyPr anchor="t"/>
            <a:p>
              <a:pPr lvl="0" algn="just">
                <a:buClr>
                  <a:srgbClr val="000000"/>
                </a:buClr>
              </a:pPr>
              <a:r>
                <a:rPr lang="en-US" altLang="zh-CN" b="0">
                  <a:solidFill>
                    <a:schemeClr val="tx1"/>
                  </a:solidFill>
                  <a:latin typeface="Times New Roman" panose="02020603050405020304" pitchFamily="2" charset="0"/>
                  <a:ea typeface="宋体" pitchFamily="2" charset="-122"/>
                </a:rPr>
                <a:t>i_addr[4]</a:t>
              </a:r>
              <a:endParaRPr lang="en-US" altLang="zh-CN" b="0">
                <a:solidFill>
                  <a:schemeClr val="tx1"/>
                </a:solidFill>
                <a:latin typeface="Times New Roman" panose="02020603050405020304" pitchFamily="2" charset="0"/>
                <a:ea typeface="宋体" pitchFamily="2" charset="-122"/>
              </a:endParaRPr>
            </a:p>
          </p:txBody>
        </p:sp>
        <p:sp>
          <p:nvSpPr>
            <p:cNvPr id="98414" name="文本框 82030"/>
            <p:cNvSpPr txBox="1"/>
            <p:nvPr/>
          </p:nvSpPr>
          <p:spPr>
            <a:xfrm>
              <a:off x="55" y="735"/>
              <a:ext cx="556" cy="167"/>
            </a:xfrm>
            <a:prstGeom prst="rect">
              <a:avLst/>
            </a:prstGeom>
            <a:noFill/>
            <a:ln w="9525">
              <a:noFill/>
              <a:miter/>
            </a:ln>
          </p:spPr>
          <p:txBody>
            <a:bodyPr anchor="t"/>
            <a:p>
              <a:pPr lvl="0" algn="just">
                <a:buClr>
                  <a:srgbClr val="000000"/>
                </a:buClr>
              </a:pPr>
              <a:r>
                <a:rPr lang="en-US" altLang="zh-CN" b="0">
                  <a:solidFill>
                    <a:schemeClr val="tx1"/>
                  </a:solidFill>
                  <a:latin typeface="Times New Roman" panose="02020603050405020304" pitchFamily="2" charset="0"/>
                  <a:ea typeface="宋体" pitchFamily="2" charset="-122"/>
                </a:rPr>
                <a:t>i_addr[5]</a:t>
              </a:r>
              <a:endParaRPr lang="en-US" altLang="zh-CN" b="0">
                <a:solidFill>
                  <a:schemeClr val="tx1"/>
                </a:solidFill>
                <a:latin typeface="Times New Roman" panose="02020603050405020304" pitchFamily="2" charset="0"/>
                <a:ea typeface="宋体" pitchFamily="2" charset="-122"/>
              </a:endParaRPr>
            </a:p>
          </p:txBody>
        </p:sp>
        <p:sp>
          <p:nvSpPr>
            <p:cNvPr id="98415" name="文本框 82031"/>
            <p:cNvSpPr txBox="1"/>
            <p:nvPr/>
          </p:nvSpPr>
          <p:spPr>
            <a:xfrm>
              <a:off x="55" y="866"/>
              <a:ext cx="556" cy="168"/>
            </a:xfrm>
            <a:prstGeom prst="rect">
              <a:avLst/>
            </a:prstGeom>
            <a:noFill/>
            <a:ln w="9525">
              <a:noFill/>
              <a:miter/>
            </a:ln>
          </p:spPr>
          <p:txBody>
            <a:bodyPr anchor="t"/>
            <a:p>
              <a:pPr lvl="0" algn="just">
                <a:buClr>
                  <a:srgbClr val="000000"/>
                </a:buClr>
              </a:pPr>
              <a:r>
                <a:rPr lang="en-US" altLang="zh-CN" b="0">
                  <a:solidFill>
                    <a:schemeClr val="tx1"/>
                  </a:solidFill>
                  <a:latin typeface="Times New Roman" panose="02020603050405020304" pitchFamily="2" charset="0"/>
                  <a:ea typeface="宋体" pitchFamily="2" charset="-122"/>
                </a:rPr>
                <a:t>i_addr[6]</a:t>
              </a:r>
              <a:endParaRPr lang="en-US" altLang="zh-CN" b="0">
                <a:solidFill>
                  <a:schemeClr val="tx1"/>
                </a:solidFill>
                <a:latin typeface="Times New Roman" panose="02020603050405020304" pitchFamily="2" charset="0"/>
                <a:ea typeface="宋体" pitchFamily="2" charset="-122"/>
              </a:endParaRPr>
            </a:p>
          </p:txBody>
        </p:sp>
        <p:sp>
          <p:nvSpPr>
            <p:cNvPr id="98416" name="文本框 82032"/>
            <p:cNvSpPr txBox="1"/>
            <p:nvPr/>
          </p:nvSpPr>
          <p:spPr>
            <a:xfrm>
              <a:off x="55" y="992"/>
              <a:ext cx="556" cy="167"/>
            </a:xfrm>
            <a:prstGeom prst="rect">
              <a:avLst/>
            </a:prstGeom>
            <a:noFill/>
            <a:ln w="9525">
              <a:noFill/>
              <a:miter/>
            </a:ln>
          </p:spPr>
          <p:txBody>
            <a:bodyPr anchor="t"/>
            <a:p>
              <a:pPr lvl="0" algn="just">
                <a:buClr>
                  <a:srgbClr val="000000"/>
                </a:buClr>
              </a:pPr>
              <a:r>
                <a:rPr lang="en-US" altLang="zh-CN" b="0">
                  <a:solidFill>
                    <a:schemeClr val="tx1"/>
                  </a:solidFill>
                  <a:latin typeface="Times New Roman" panose="02020603050405020304" pitchFamily="2" charset="0"/>
                  <a:ea typeface="宋体" pitchFamily="2" charset="-122"/>
                </a:rPr>
                <a:t>i_addr[7]</a:t>
              </a:r>
              <a:endParaRPr lang="en-US" altLang="zh-CN" b="0">
                <a:solidFill>
                  <a:schemeClr val="tx1"/>
                </a:solidFill>
                <a:latin typeface="Times New Roman" panose="02020603050405020304" pitchFamily="2" charset="0"/>
                <a:ea typeface="宋体" pitchFamily="2" charset="-122"/>
              </a:endParaRPr>
            </a:p>
          </p:txBody>
        </p:sp>
        <p:sp>
          <p:nvSpPr>
            <p:cNvPr id="98417" name="文本框 82033"/>
            <p:cNvSpPr txBox="1"/>
            <p:nvPr/>
          </p:nvSpPr>
          <p:spPr>
            <a:xfrm>
              <a:off x="64" y="1127"/>
              <a:ext cx="556" cy="168"/>
            </a:xfrm>
            <a:prstGeom prst="rect">
              <a:avLst/>
            </a:prstGeom>
            <a:noFill/>
            <a:ln w="9525">
              <a:noFill/>
              <a:miter/>
            </a:ln>
          </p:spPr>
          <p:txBody>
            <a:bodyPr anchor="t"/>
            <a:p>
              <a:pPr lvl="0" algn="just">
                <a:buClr>
                  <a:srgbClr val="000000"/>
                </a:buClr>
              </a:pPr>
              <a:r>
                <a:rPr lang="en-US" altLang="zh-CN" b="0">
                  <a:solidFill>
                    <a:schemeClr val="tx1"/>
                  </a:solidFill>
                  <a:latin typeface="Times New Roman" panose="02020603050405020304" pitchFamily="2" charset="0"/>
                  <a:ea typeface="宋体" pitchFamily="2" charset="-122"/>
                </a:rPr>
                <a:t>i_addr[8]</a:t>
              </a:r>
              <a:endParaRPr lang="en-US" altLang="zh-CN" b="0">
                <a:solidFill>
                  <a:schemeClr val="tx1"/>
                </a:solidFill>
                <a:latin typeface="Times New Roman" panose="02020603050405020304" pitchFamily="2" charset="0"/>
                <a:ea typeface="宋体" pitchFamily="2" charset="-122"/>
              </a:endParaRPr>
            </a:p>
          </p:txBody>
        </p:sp>
        <p:sp>
          <p:nvSpPr>
            <p:cNvPr id="98418" name="文本框 82034"/>
            <p:cNvSpPr txBox="1"/>
            <p:nvPr/>
          </p:nvSpPr>
          <p:spPr>
            <a:xfrm>
              <a:off x="64" y="1252"/>
              <a:ext cx="556" cy="167"/>
            </a:xfrm>
            <a:prstGeom prst="rect">
              <a:avLst/>
            </a:prstGeom>
            <a:noFill/>
            <a:ln w="9525">
              <a:noFill/>
              <a:miter/>
            </a:ln>
          </p:spPr>
          <p:txBody>
            <a:bodyPr anchor="t"/>
            <a:p>
              <a:pPr lvl="0" algn="just">
                <a:buClr>
                  <a:srgbClr val="000000"/>
                </a:buClr>
              </a:pPr>
              <a:r>
                <a:rPr lang="en-US" altLang="zh-CN" b="0">
                  <a:solidFill>
                    <a:schemeClr val="tx1"/>
                  </a:solidFill>
                  <a:latin typeface="Times New Roman" panose="02020603050405020304" pitchFamily="2" charset="0"/>
                  <a:ea typeface="宋体" pitchFamily="2" charset="-122"/>
                </a:rPr>
                <a:t>i_addr[9]</a:t>
              </a:r>
              <a:endParaRPr lang="en-US" altLang="zh-CN" b="0">
                <a:solidFill>
                  <a:schemeClr val="tx1"/>
                </a:solidFill>
                <a:latin typeface="Times New Roman" panose="02020603050405020304" pitchFamily="2" charset="0"/>
                <a:ea typeface="宋体" pitchFamily="2" charset="-122"/>
              </a:endParaRPr>
            </a:p>
          </p:txBody>
        </p:sp>
        <p:sp>
          <p:nvSpPr>
            <p:cNvPr id="98419" name="直接连接符 82035"/>
            <p:cNvSpPr/>
            <p:nvPr/>
          </p:nvSpPr>
          <p:spPr>
            <a:xfrm>
              <a:off x="1619" y="1760"/>
              <a:ext cx="0" cy="386"/>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8420" name="直接连接符 82036"/>
            <p:cNvSpPr/>
            <p:nvPr/>
          </p:nvSpPr>
          <p:spPr>
            <a:xfrm>
              <a:off x="2347" y="944"/>
              <a:ext cx="0" cy="687"/>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8421" name="直接连接符 82037"/>
            <p:cNvSpPr/>
            <p:nvPr/>
          </p:nvSpPr>
          <p:spPr>
            <a:xfrm>
              <a:off x="2118" y="386"/>
              <a:ext cx="1370"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98422" name="直接连接符 82038"/>
            <p:cNvSpPr/>
            <p:nvPr/>
          </p:nvSpPr>
          <p:spPr>
            <a:xfrm>
              <a:off x="2118" y="386"/>
              <a:ext cx="0" cy="1117"/>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8423" name="直接连接符 82039"/>
            <p:cNvSpPr/>
            <p:nvPr/>
          </p:nvSpPr>
          <p:spPr>
            <a:xfrm flipH="1">
              <a:off x="1287" y="1503"/>
              <a:ext cx="83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8424" name="直接连接符 82040"/>
            <p:cNvSpPr/>
            <p:nvPr/>
          </p:nvSpPr>
          <p:spPr>
            <a:xfrm>
              <a:off x="1744" y="43"/>
              <a:ext cx="2575"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98425" name="文本框 82041"/>
            <p:cNvSpPr txBox="1"/>
            <p:nvPr/>
          </p:nvSpPr>
          <p:spPr>
            <a:xfrm>
              <a:off x="8" y="1686"/>
              <a:ext cx="666" cy="186"/>
            </a:xfrm>
            <a:prstGeom prst="rect">
              <a:avLst/>
            </a:prstGeom>
            <a:noFill/>
            <a:ln w="9525">
              <a:noFill/>
              <a:miter/>
            </a:ln>
          </p:spPr>
          <p:txBody>
            <a:bodyPr anchor="t"/>
            <a:p>
              <a:pPr lvl="0" algn="just">
                <a:buClr>
                  <a:srgbClr val="000000"/>
                </a:buClr>
              </a:pPr>
              <a:r>
                <a:rPr lang="en-US" altLang="zh-CN" b="0">
                  <a:solidFill>
                    <a:schemeClr val="tx1"/>
                  </a:solidFill>
                  <a:latin typeface="Times New Roman" panose="02020603050405020304" pitchFamily="2" charset="0"/>
                  <a:ea typeface="宋体" pitchFamily="2" charset="-122"/>
                </a:rPr>
                <a:t>i_addr[12]</a:t>
              </a:r>
              <a:endParaRPr lang="en-US" altLang="zh-CN" b="0">
                <a:solidFill>
                  <a:schemeClr val="tx1"/>
                </a:solidFill>
                <a:latin typeface="Times New Roman" panose="02020603050405020304" pitchFamily="2" charset="0"/>
                <a:ea typeface="宋体" pitchFamily="2" charset="-122"/>
              </a:endParaRPr>
            </a:p>
          </p:txBody>
        </p:sp>
        <p:sp>
          <p:nvSpPr>
            <p:cNvPr id="98426" name="文本框 82042"/>
            <p:cNvSpPr txBox="1"/>
            <p:nvPr/>
          </p:nvSpPr>
          <p:spPr>
            <a:xfrm>
              <a:off x="10" y="1525"/>
              <a:ext cx="638" cy="186"/>
            </a:xfrm>
            <a:prstGeom prst="rect">
              <a:avLst/>
            </a:prstGeom>
            <a:noFill/>
            <a:ln w="9525">
              <a:noFill/>
              <a:miter/>
            </a:ln>
          </p:spPr>
          <p:txBody>
            <a:bodyPr anchor="t"/>
            <a:p>
              <a:pPr lvl="0" algn="just">
                <a:buClr>
                  <a:srgbClr val="000000"/>
                </a:buClr>
              </a:pPr>
              <a:r>
                <a:rPr lang="en-US" altLang="zh-CN" b="0">
                  <a:solidFill>
                    <a:schemeClr val="tx1"/>
                  </a:solidFill>
                  <a:latin typeface="Times New Roman" panose="02020603050405020304" pitchFamily="2" charset="0"/>
                  <a:ea typeface="宋体" pitchFamily="2" charset="-122"/>
                </a:rPr>
                <a:t>i_addr[11]</a:t>
              </a:r>
              <a:endParaRPr lang="en-US" altLang="zh-CN" b="0">
                <a:solidFill>
                  <a:schemeClr val="tx1"/>
                </a:solidFill>
                <a:latin typeface="Times New Roman" panose="02020603050405020304" pitchFamily="2" charset="0"/>
                <a:ea typeface="宋体" pitchFamily="2" charset="-122"/>
              </a:endParaRPr>
            </a:p>
          </p:txBody>
        </p:sp>
        <p:sp>
          <p:nvSpPr>
            <p:cNvPr id="98427" name="文本框 82043"/>
            <p:cNvSpPr txBox="1"/>
            <p:nvPr/>
          </p:nvSpPr>
          <p:spPr>
            <a:xfrm>
              <a:off x="0" y="1381"/>
              <a:ext cx="620" cy="176"/>
            </a:xfrm>
            <a:prstGeom prst="rect">
              <a:avLst/>
            </a:prstGeom>
            <a:noFill/>
            <a:ln w="9525">
              <a:noFill/>
              <a:miter/>
            </a:ln>
          </p:spPr>
          <p:txBody>
            <a:bodyPr anchor="t"/>
            <a:p>
              <a:pPr lvl="0" algn="just">
                <a:buClr>
                  <a:srgbClr val="000000"/>
                </a:buClr>
              </a:pPr>
              <a:r>
                <a:rPr lang="en-US" altLang="zh-CN" b="0">
                  <a:solidFill>
                    <a:schemeClr val="tx1"/>
                  </a:solidFill>
                  <a:latin typeface="Times New Roman" panose="02020603050405020304" pitchFamily="2" charset="0"/>
                  <a:ea typeface="宋体" pitchFamily="2" charset="-122"/>
                </a:rPr>
                <a:t>i_addr[10]</a:t>
              </a:r>
              <a:endParaRPr lang="en-US" altLang="zh-CN" b="0">
                <a:solidFill>
                  <a:schemeClr val="tx1"/>
                </a:solidFill>
                <a:latin typeface="Times New Roman" panose="02020603050405020304" pitchFamily="2" charset="0"/>
                <a:ea typeface="宋体" pitchFamily="2" charset="-122"/>
              </a:endParaRPr>
            </a:p>
          </p:txBody>
        </p:sp>
        <p:sp>
          <p:nvSpPr>
            <p:cNvPr id="98428" name="文本框 82044"/>
            <p:cNvSpPr txBox="1"/>
            <p:nvPr/>
          </p:nvSpPr>
          <p:spPr>
            <a:xfrm>
              <a:off x="4339" y="399"/>
              <a:ext cx="215" cy="175"/>
            </a:xfrm>
            <a:prstGeom prst="rect">
              <a:avLst/>
            </a:prstGeom>
            <a:noFill/>
            <a:ln w="9525">
              <a:noFill/>
              <a:miter/>
            </a:ln>
          </p:spPr>
          <p:txBody>
            <a:bodyPr anchor="t"/>
            <a:p>
              <a:pPr lvl="0" algn="just">
                <a:buClr>
                  <a:srgbClr val="000000"/>
                </a:buClr>
              </a:pPr>
              <a:r>
                <a:rPr lang="en-US" altLang="zh-CN" b="0">
                  <a:solidFill>
                    <a:schemeClr val="tx1"/>
                  </a:solidFill>
                  <a:latin typeface="宋体" pitchFamily="2" charset="-122"/>
                  <a:ea typeface="宋体" pitchFamily="2" charset="-122"/>
                  <a:sym typeface="MT Extra" pitchFamily="2" charset="2"/>
                </a:rPr>
                <a:t>...</a:t>
              </a:r>
              <a:endParaRPr lang="en-US" altLang="zh-CN" b="0">
                <a:solidFill>
                  <a:schemeClr val="tx1"/>
                </a:solidFill>
                <a:latin typeface="宋体" pitchFamily="2" charset="-122"/>
                <a:ea typeface="宋体" pitchFamily="2" charset="-122"/>
                <a:sym typeface="MT Extra" pitchFamily="2" charset="2"/>
              </a:endParaRPr>
            </a:p>
          </p:txBody>
        </p:sp>
        <p:sp>
          <p:nvSpPr>
            <p:cNvPr id="98429" name="文本框 82045"/>
            <p:cNvSpPr txBox="1"/>
            <p:nvPr/>
          </p:nvSpPr>
          <p:spPr>
            <a:xfrm>
              <a:off x="4347" y="820"/>
              <a:ext cx="215" cy="175"/>
            </a:xfrm>
            <a:prstGeom prst="rect">
              <a:avLst/>
            </a:prstGeom>
            <a:noFill/>
            <a:ln w="9525">
              <a:noFill/>
              <a:miter/>
            </a:ln>
          </p:spPr>
          <p:txBody>
            <a:bodyPr anchor="t"/>
            <a:p>
              <a:pPr lvl="0" algn="just">
                <a:buClr>
                  <a:srgbClr val="000000"/>
                </a:buClr>
              </a:pPr>
              <a:r>
                <a:rPr lang="en-US" altLang="zh-CN" b="0">
                  <a:solidFill>
                    <a:schemeClr val="tx1"/>
                  </a:solidFill>
                  <a:latin typeface="宋体" pitchFamily="2" charset="-122"/>
                  <a:ea typeface="宋体" pitchFamily="2" charset="-122"/>
                  <a:sym typeface="MT Extra" pitchFamily="2" charset="2"/>
                </a:rPr>
                <a:t>...</a:t>
              </a:r>
              <a:endParaRPr lang="en-US" altLang="zh-CN" b="0">
                <a:solidFill>
                  <a:schemeClr val="tx1"/>
                </a:solidFill>
                <a:latin typeface="宋体" pitchFamily="2" charset="-122"/>
                <a:ea typeface="宋体" pitchFamily="2" charset="-122"/>
                <a:sym typeface="MT Extra" pitchFamily="2" charset="2"/>
              </a:endParaRPr>
            </a:p>
          </p:txBody>
        </p:sp>
        <p:sp>
          <p:nvSpPr>
            <p:cNvPr id="98430" name="文本框 82046"/>
            <p:cNvSpPr txBox="1"/>
            <p:nvPr/>
          </p:nvSpPr>
          <p:spPr>
            <a:xfrm>
              <a:off x="4347" y="1232"/>
              <a:ext cx="215" cy="175"/>
            </a:xfrm>
            <a:prstGeom prst="rect">
              <a:avLst/>
            </a:prstGeom>
            <a:noFill/>
            <a:ln w="9525">
              <a:noFill/>
              <a:miter/>
            </a:ln>
          </p:spPr>
          <p:txBody>
            <a:bodyPr anchor="t"/>
            <a:p>
              <a:pPr lvl="0" algn="just">
                <a:buClr>
                  <a:srgbClr val="000000"/>
                </a:buClr>
              </a:pPr>
              <a:r>
                <a:rPr lang="en-US" altLang="zh-CN" b="0">
                  <a:solidFill>
                    <a:schemeClr val="tx1"/>
                  </a:solidFill>
                  <a:latin typeface="宋体" pitchFamily="2" charset="-122"/>
                  <a:ea typeface="宋体" pitchFamily="2" charset="-122"/>
                  <a:sym typeface="MT Extra" pitchFamily="2" charset="2"/>
                </a:rPr>
                <a:t>...</a:t>
              </a:r>
              <a:endParaRPr lang="en-US" altLang="zh-CN" b="0">
                <a:solidFill>
                  <a:schemeClr val="tx1"/>
                </a:solidFill>
                <a:latin typeface="宋体" pitchFamily="2" charset="-122"/>
                <a:ea typeface="宋体" pitchFamily="2" charset="-122"/>
                <a:sym typeface="MT Extra" pitchFamily="2" charset="2"/>
              </a:endParaRPr>
            </a:p>
          </p:txBody>
        </p:sp>
        <p:sp>
          <p:nvSpPr>
            <p:cNvPr id="98431" name="文本框 82047"/>
            <p:cNvSpPr txBox="1"/>
            <p:nvPr/>
          </p:nvSpPr>
          <p:spPr>
            <a:xfrm>
              <a:off x="4338" y="1662"/>
              <a:ext cx="215" cy="175"/>
            </a:xfrm>
            <a:prstGeom prst="rect">
              <a:avLst/>
            </a:prstGeom>
            <a:noFill/>
            <a:ln w="9525">
              <a:noFill/>
              <a:miter/>
            </a:ln>
          </p:spPr>
          <p:txBody>
            <a:bodyPr anchor="t"/>
            <a:p>
              <a:pPr lvl="0" algn="just">
                <a:buClr>
                  <a:srgbClr val="000000"/>
                </a:buClr>
              </a:pPr>
              <a:r>
                <a:rPr lang="en-US" altLang="zh-CN" b="0">
                  <a:solidFill>
                    <a:schemeClr val="tx1"/>
                  </a:solidFill>
                  <a:latin typeface="宋体" pitchFamily="2" charset="-122"/>
                  <a:ea typeface="宋体" pitchFamily="2" charset="-122"/>
                  <a:sym typeface="MT Extra" pitchFamily="2" charset="2"/>
                </a:rPr>
                <a:t>...</a:t>
              </a:r>
              <a:endParaRPr lang="en-US" altLang="zh-CN" b="0">
                <a:solidFill>
                  <a:schemeClr val="tx1"/>
                </a:solidFill>
                <a:latin typeface="宋体" pitchFamily="2" charset="-122"/>
                <a:ea typeface="宋体" pitchFamily="2" charset="-122"/>
                <a:sym typeface="MT Extra" pitchFamily="2" charset="2"/>
              </a:endParaRPr>
            </a:p>
          </p:txBody>
        </p:sp>
        <p:sp>
          <p:nvSpPr>
            <p:cNvPr id="98432" name="文本框 82048"/>
            <p:cNvSpPr txBox="1"/>
            <p:nvPr/>
          </p:nvSpPr>
          <p:spPr>
            <a:xfrm>
              <a:off x="4337" y="2064"/>
              <a:ext cx="215" cy="175"/>
            </a:xfrm>
            <a:prstGeom prst="rect">
              <a:avLst/>
            </a:prstGeom>
            <a:noFill/>
            <a:ln w="9525">
              <a:noFill/>
              <a:miter/>
            </a:ln>
          </p:spPr>
          <p:txBody>
            <a:bodyPr anchor="t"/>
            <a:p>
              <a:pPr lvl="0" algn="just">
                <a:buClr>
                  <a:srgbClr val="000000"/>
                </a:buClr>
              </a:pPr>
              <a:r>
                <a:rPr lang="en-US" altLang="zh-CN" b="0">
                  <a:solidFill>
                    <a:schemeClr val="tx1"/>
                  </a:solidFill>
                  <a:latin typeface="宋体" pitchFamily="2" charset="-122"/>
                  <a:ea typeface="宋体" pitchFamily="2" charset="-122"/>
                  <a:sym typeface="MT Extra" pitchFamily="2" charset="2"/>
                </a:rPr>
                <a:t>...</a:t>
              </a:r>
              <a:endParaRPr lang="en-US" altLang="zh-CN" b="0">
                <a:solidFill>
                  <a:schemeClr val="tx1"/>
                </a:solidFill>
                <a:latin typeface="宋体" pitchFamily="2" charset="-122"/>
                <a:ea typeface="宋体" pitchFamily="2" charset="-122"/>
                <a:sym typeface="MT Extra" pitchFamily="2" charset="2"/>
              </a:endParaRPr>
            </a:p>
          </p:txBody>
        </p:sp>
        <p:sp>
          <p:nvSpPr>
            <p:cNvPr id="98433" name="文本框 82049"/>
            <p:cNvSpPr txBox="1"/>
            <p:nvPr/>
          </p:nvSpPr>
          <p:spPr>
            <a:xfrm>
              <a:off x="4328" y="2458"/>
              <a:ext cx="215" cy="175"/>
            </a:xfrm>
            <a:prstGeom prst="rect">
              <a:avLst/>
            </a:prstGeom>
            <a:noFill/>
            <a:ln w="9525">
              <a:noFill/>
              <a:miter/>
            </a:ln>
          </p:spPr>
          <p:txBody>
            <a:bodyPr anchor="t"/>
            <a:p>
              <a:pPr lvl="0" algn="just">
                <a:buClr>
                  <a:srgbClr val="000000"/>
                </a:buClr>
              </a:pPr>
              <a:r>
                <a:rPr lang="en-US" altLang="zh-CN" b="0">
                  <a:solidFill>
                    <a:schemeClr val="tx1"/>
                  </a:solidFill>
                  <a:latin typeface="宋体" pitchFamily="2" charset="-122"/>
                  <a:ea typeface="宋体" pitchFamily="2" charset="-122"/>
                  <a:sym typeface="MT Extra" pitchFamily="2" charset="2"/>
                </a:rPr>
                <a:t>...</a:t>
              </a:r>
              <a:endParaRPr lang="en-US" altLang="zh-CN" b="0">
                <a:solidFill>
                  <a:schemeClr val="tx1"/>
                </a:solidFill>
                <a:latin typeface="宋体" pitchFamily="2" charset="-122"/>
                <a:ea typeface="宋体" pitchFamily="2" charset="-122"/>
                <a:sym typeface="MT Extra" pitchFamily="2" charset="2"/>
              </a:endParaRPr>
            </a:p>
          </p:txBody>
        </p:sp>
        <p:sp>
          <p:nvSpPr>
            <p:cNvPr id="98434" name="文本框 82050"/>
            <p:cNvSpPr txBox="1"/>
            <p:nvPr/>
          </p:nvSpPr>
          <p:spPr>
            <a:xfrm>
              <a:off x="4346" y="2851"/>
              <a:ext cx="215" cy="175"/>
            </a:xfrm>
            <a:prstGeom prst="rect">
              <a:avLst/>
            </a:prstGeom>
            <a:noFill/>
            <a:ln w="9525">
              <a:noFill/>
              <a:miter/>
            </a:ln>
          </p:spPr>
          <p:txBody>
            <a:bodyPr anchor="t"/>
            <a:p>
              <a:pPr lvl="0" algn="just">
                <a:buClr>
                  <a:srgbClr val="000000"/>
                </a:buClr>
              </a:pPr>
              <a:r>
                <a:rPr lang="en-US" altLang="zh-CN" b="0">
                  <a:solidFill>
                    <a:schemeClr val="tx1"/>
                  </a:solidFill>
                  <a:latin typeface="宋体" pitchFamily="2" charset="-122"/>
                  <a:ea typeface="宋体" pitchFamily="2" charset="-122"/>
                  <a:sym typeface="MT Extra" pitchFamily="2" charset="2"/>
                </a:rPr>
                <a:t>...</a:t>
              </a:r>
              <a:endParaRPr lang="en-US" altLang="zh-CN" b="0">
                <a:solidFill>
                  <a:schemeClr val="tx1"/>
                </a:solidFill>
                <a:latin typeface="宋体" pitchFamily="2" charset="-122"/>
                <a:ea typeface="宋体" pitchFamily="2" charset="-122"/>
                <a:sym typeface="MT Extra" pitchFamily="2" charset="2"/>
              </a:endParaRPr>
            </a:p>
          </p:txBody>
        </p:sp>
        <p:sp>
          <p:nvSpPr>
            <p:cNvPr id="98435" name="文本框 82051"/>
            <p:cNvSpPr txBox="1"/>
            <p:nvPr/>
          </p:nvSpPr>
          <p:spPr>
            <a:xfrm>
              <a:off x="3598" y="1038"/>
              <a:ext cx="215" cy="175"/>
            </a:xfrm>
            <a:prstGeom prst="rect">
              <a:avLst/>
            </a:prstGeom>
            <a:noFill/>
            <a:ln w="9525">
              <a:noFill/>
              <a:miter/>
            </a:ln>
          </p:spPr>
          <p:txBody>
            <a:bodyPr anchor="t"/>
            <a:p>
              <a:pPr lvl="0" algn="just">
                <a:buClr>
                  <a:srgbClr val="000000"/>
                </a:buClr>
              </a:pPr>
              <a:r>
                <a:rPr lang="en-US" altLang="zh-CN" b="0">
                  <a:solidFill>
                    <a:schemeClr val="tx1"/>
                  </a:solidFill>
                  <a:latin typeface="宋体" pitchFamily="2" charset="-122"/>
                  <a:ea typeface="宋体" pitchFamily="2" charset="-122"/>
                  <a:sym typeface="MT Extra" pitchFamily="2" charset="2"/>
                </a:rPr>
                <a:t>...</a:t>
              </a:r>
              <a:endParaRPr lang="en-US" altLang="zh-CN" b="0">
                <a:solidFill>
                  <a:schemeClr val="tx1"/>
                </a:solidFill>
                <a:latin typeface="宋体" pitchFamily="2" charset="-122"/>
                <a:ea typeface="宋体" pitchFamily="2" charset="-122"/>
                <a:sym typeface="MT Extra" pitchFamily="2" charset="2"/>
              </a:endParaRPr>
            </a:p>
          </p:txBody>
        </p:sp>
        <p:sp>
          <p:nvSpPr>
            <p:cNvPr id="98436" name="文本框 82052"/>
            <p:cNvSpPr txBox="1"/>
            <p:nvPr/>
          </p:nvSpPr>
          <p:spPr>
            <a:xfrm>
              <a:off x="3598" y="1869"/>
              <a:ext cx="215" cy="175"/>
            </a:xfrm>
            <a:prstGeom prst="rect">
              <a:avLst/>
            </a:prstGeom>
            <a:noFill/>
            <a:ln w="9525">
              <a:noFill/>
              <a:miter/>
            </a:ln>
          </p:spPr>
          <p:txBody>
            <a:bodyPr anchor="t"/>
            <a:p>
              <a:pPr lvl="0" algn="just">
                <a:buClr>
                  <a:srgbClr val="000000"/>
                </a:buClr>
              </a:pPr>
              <a:r>
                <a:rPr lang="en-US" altLang="zh-CN" b="0">
                  <a:solidFill>
                    <a:schemeClr val="tx1"/>
                  </a:solidFill>
                  <a:latin typeface="宋体" pitchFamily="2" charset="-122"/>
                  <a:ea typeface="宋体" pitchFamily="2" charset="-122"/>
                  <a:sym typeface="MT Extra" pitchFamily="2" charset="2"/>
                </a:rPr>
                <a:t>...</a:t>
              </a:r>
              <a:endParaRPr lang="en-US" altLang="zh-CN" b="0">
                <a:solidFill>
                  <a:schemeClr val="tx1"/>
                </a:solidFill>
                <a:latin typeface="宋体" pitchFamily="2" charset="-122"/>
                <a:ea typeface="宋体" pitchFamily="2" charset="-122"/>
                <a:sym typeface="MT Extra" pitchFamily="2" charset="2"/>
              </a:endParaRPr>
            </a:p>
          </p:txBody>
        </p:sp>
        <p:sp>
          <p:nvSpPr>
            <p:cNvPr id="98437" name="文本框 82053"/>
            <p:cNvSpPr txBox="1"/>
            <p:nvPr/>
          </p:nvSpPr>
          <p:spPr>
            <a:xfrm>
              <a:off x="3589" y="2655"/>
              <a:ext cx="215" cy="175"/>
            </a:xfrm>
            <a:prstGeom prst="rect">
              <a:avLst/>
            </a:prstGeom>
            <a:noFill/>
            <a:ln w="9525">
              <a:noFill/>
              <a:miter/>
            </a:ln>
          </p:spPr>
          <p:txBody>
            <a:bodyPr anchor="t"/>
            <a:p>
              <a:pPr lvl="0" algn="just">
                <a:buClr>
                  <a:srgbClr val="000000"/>
                </a:buClr>
              </a:pPr>
              <a:r>
                <a:rPr lang="en-US" altLang="zh-CN" b="0">
                  <a:solidFill>
                    <a:schemeClr val="tx1"/>
                  </a:solidFill>
                  <a:latin typeface="宋体" pitchFamily="2" charset="-122"/>
                  <a:ea typeface="宋体" pitchFamily="2" charset="-122"/>
                  <a:sym typeface="MT Extra" pitchFamily="2" charset="2"/>
                </a:rPr>
                <a:t>...</a:t>
              </a:r>
              <a:endParaRPr lang="en-US" altLang="zh-CN" b="0">
                <a:solidFill>
                  <a:schemeClr val="tx1"/>
                </a:solidFill>
                <a:latin typeface="宋体" pitchFamily="2" charset="-122"/>
                <a:ea typeface="宋体" pitchFamily="2" charset="-122"/>
                <a:sym typeface="MT Extra" pitchFamily="2" charset="2"/>
              </a:endParaRPr>
            </a:p>
          </p:txBody>
        </p:sp>
      </p:grpSp>
      <p:sp>
        <p:nvSpPr>
          <p:cNvPr id="82055" name="矩形 82054"/>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文件系统</a:t>
            </a:r>
            <a:r>
              <a:rPr lang="en-US" altLang="zh-CN" sz="2400" strike="noStrike" noProof="1">
                <a:latin typeface="Arial" panose="020B0604020202020204" pitchFamily="34" charset="0"/>
                <a:ea typeface="宋体" pitchFamily="2" charset="-122"/>
                <a:cs typeface="+mn-ea"/>
              </a:rPr>
              <a:t>——</a:t>
            </a:r>
            <a:r>
              <a:rPr lang="en-US" altLang="zh-CN" sz="2400" strike="noStrike" noProof="1">
                <a:latin typeface="Times New Roman" panose="02020603050405020304" pitchFamily="2" charset="0"/>
                <a:ea typeface="宋体" pitchFamily="2" charset="-122"/>
                <a:cs typeface="+mn-ea"/>
              </a:rPr>
              <a:t>UNIX</a:t>
            </a:r>
            <a:r>
              <a:rPr lang="zh-CN" altLang="en-US" sz="2400" strike="noStrike" noProof="1">
                <a:latin typeface="Arial" panose="020B0604020202020204" pitchFamily="34" charset="0"/>
                <a:ea typeface="宋体" pitchFamily="2" charset="-122"/>
                <a:cs typeface="+mn-ea"/>
              </a:rPr>
              <a:t>文件系统的主要结构及实现</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922">
                                            <p:txEl>
                                              <p:charRg st="0" end="23"/>
                                            </p:txEl>
                                          </p:spTgt>
                                        </p:tgtEl>
                                        <p:attrNameLst>
                                          <p:attrName>style.visibility</p:attrName>
                                        </p:attrNameLst>
                                      </p:cBhvr>
                                      <p:to>
                                        <p:strVal val="visible"/>
                                      </p:to>
                                    </p:set>
                                    <p:anim calcmode="lin" valueType="num">
                                      <p:cBhvr additive="base">
                                        <p:cTn id="7" dur="1000" fill="hold"/>
                                        <p:tgtEl>
                                          <p:spTgt spid="81922">
                                            <p:txEl>
                                              <p:charRg st="0" end="23"/>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81922">
                                            <p:txEl>
                                              <p:charRg st="0" end="2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1922">
                                            <p:txEl>
                                              <p:charRg st="23" end="66"/>
                                            </p:txEl>
                                          </p:spTgt>
                                        </p:tgtEl>
                                        <p:attrNameLst>
                                          <p:attrName>style.visibility</p:attrName>
                                        </p:attrNameLst>
                                      </p:cBhvr>
                                      <p:to>
                                        <p:strVal val="visible"/>
                                      </p:to>
                                    </p:set>
                                    <p:anim calcmode="lin" valueType="num">
                                      <p:cBhvr additive="base">
                                        <p:cTn id="13" dur="500" fill="hold"/>
                                        <p:tgtEl>
                                          <p:spTgt spid="81922">
                                            <p:txEl>
                                              <p:charRg st="23" end="6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22">
                                            <p:txEl>
                                              <p:charRg st="23" end="6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1925"/>
                                        </p:tgtEl>
                                        <p:attrNameLst>
                                          <p:attrName>style.visibility</p:attrName>
                                        </p:attrNameLst>
                                      </p:cBhvr>
                                      <p:to>
                                        <p:strVal val="visible"/>
                                      </p:to>
                                    </p:set>
                                    <p:anim calcmode="lin" valueType="num">
                                      <p:cBhvr additive="base">
                                        <p:cTn id="19" dur="500" fill="hold"/>
                                        <p:tgtEl>
                                          <p:spTgt spid="81925"/>
                                        </p:tgtEl>
                                        <p:attrNameLst>
                                          <p:attrName>ppt_x</p:attrName>
                                        </p:attrNameLst>
                                      </p:cBhvr>
                                      <p:tavLst>
                                        <p:tav tm="0">
                                          <p:val>
                                            <p:strVal val="#ppt_x"/>
                                          </p:val>
                                        </p:tav>
                                        <p:tav tm="100000">
                                          <p:val>
                                            <p:strVal val="#ppt_x"/>
                                          </p:val>
                                        </p:tav>
                                      </p:tavLst>
                                    </p:anim>
                                    <p:anim calcmode="lin" valueType="num">
                                      <p:cBhvr additive="base">
                                        <p:cTn id="20" dur="500" fill="hold"/>
                                        <p:tgtEl>
                                          <p:spTgt spid="8192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1924"/>
                                        </p:tgtEl>
                                        <p:attrNameLst>
                                          <p:attrName>style.visibility</p:attrName>
                                        </p:attrNameLst>
                                      </p:cBhvr>
                                      <p:to>
                                        <p:strVal val="visible"/>
                                      </p:to>
                                    </p:set>
                                    <p:anim calcmode="lin" valueType="num">
                                      <p:cBhvr additive="base">
                                        <p:cTn id="25" dur="500" fill="hold"/>
                                        <p:tgtEl>
                                          <p:spTgt spid="81924"/>
                                        </p:tgtEl>
                                        <p:attrNameLst>
                                          <p:attrName>ppt_x</p:attrName>
                                        </p:attrNameLst>
                                      </p:cBhvr>
                                      <p:tavLst>
                                        <p:tav tm="0">
                                          <p:val>
                                            <p:strVal val="#ppt_x"/>
                                          </p:val>
                                        </p:tav>
                                        <p:tav tm="100000">
                                          <p:val>
                                            <p:strVal val="#ppt_x"/>
                                          </p:val>
                                        </p:tav>
                                      </p:tavLst>
                                    </p:anim>
                                    <p:anim calcmode="lin" valueType="num">
                                      <p:cBhvr additive="base">
                                        <p:cTn id="26" dur="500" fill="hold"/>
                                        <p:tgtEl>
                                          <p:spTgt spid="819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2" grpId="0" build="p"/>
      <p:bldP spid="81924"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29" name="文本框 8294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2" charset="0"/>
                <a:ea typeface="宋体" pitchFamily="2" charset="-122"/>
              </a:rPr>
              <a:t>56</a:t>
            </a:r>
            <a:endParaRPr lang="en-US" altLang="zh-CN" b="0">
              <a:solidFill>
                <a:schemeClr val="tx2"/>
              </a:solidFill>
              <a:latin typeface="Times New Roman" panose="02020603050405020304" pitchFamily="2" charset="0"/>
              <a:ea typeface="宋体" pitchFamily="2" charset="-122"/>
            </a:endParaRPr>
          </a:p>
        </p:txBody>
      </p:sp>
      <p:sp>
        <p:nvSpPr>
          <p:cNvPr id="82947" name="矩形 82946"/>
          <p:cNvSpPr/>
          <p:nvPr/>
        </p:nvSpPr>
        <p:spPr>
          <a:xfrm>
            <a:off x="142875" y="515938"/>
            <a:ext cx="8318500" cy="67627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b="1" strike="noStrike" noProof="1">
                <a:solidFill>
                  <a:srgbClr val="990000"/>
                </a:solidFill>
                <a:latin typeface="Times New Roman" panose="02020603050405020304" pitchFamily="2" charset="0"/>
                <a:ea typeface="宋体" pitchFamily="2" charset="-122"/>
                <a:cs typeface="+mn-ea"/>
              </a:rPr>
              <a:t>3.  UNIX</a:t>
            </a:r>
            <a:r>
              <a:rPr lang="zh-CN" altLang="en-US" b="1" strike="noStrike" noProof="1">
                <a:solidFill>
                  <a:srgbClr val="990000"/>
                </a:solidFill>
                <a:latin typeface="Times New Roman" panose="02020603050405020304" pitchFamily="2" charset="0"/>
                <a:ea typeface="宋体" pitchFamily="2" charset="-122"/>
                <a:cs typeface="+mn-ea"/>
              </a:rPr>
              <a:t>系统文件目录结构</a:t>
            </a:r>
            <a:endParaRPr lang="zh-CN" altLang="en-US" b="1" strike="noStrike" noProof="1">
              <a:solidFill>
                <a:srgbClr val="990000"/>
              </a:solidFill>
              <a:latin typeface="Times New Roman" panose="02020603050405020304" pitchFamily="2" charset="0"/>
              <a:ea typeface="宋体" pitchFamily="2" charset="-122"/>
            </a:endParaRPr>
          </a:p>
        </p:txBody>
      </p:sp>
      <p:sp>
        <p:nvSpPr>
          <p:cNvPr id="82948" name="矩形 82947"/>
          <p:cNvSpPr/>
          <p:nvPr/>
        </p:nvSpPr>
        <p:spPr>
          <a:xfrm>
            <a:off x="660400" y="1179513"/>
            <a:ext cx="6188075" cy="6048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800" b="1" strike="noStrike" noProof="1">
                <a:solidFill>
                  <a:srgbClr val="A50021"/>
                </a:solidFill>
                <a:latin typeface="Times New Roman" panose="02020603050405020304" pitchFamily="2" charset="0"/>
                <a:ea typeface="宋体" pitchFamily="2" charset="-122"/>
                <a:cs typeface="+mn-ea"/>
              </a:rPr>
              <a:t>(1) </a:t>
            </a:r>
            <a:r>
              <a:rPr lang="zh-CN" altLang="en-US" sz="2800" b="1" strike="noStrike" noProof="1">
                <a:solidFill>
                  <a:srgbClr val="A50021"/>
                </a:solidFill>
                <a:latin typeface="Times New Roman" panose="02020603050405020304" pitchFamily="2" charset="0"/>
                <a:ea typeface="宋体" pitchFamily="2" charset="-122"/>
                <a:cs typeface="+mn-ea"/>
              </a:rPr>
              <a:t>目录项与目录文件</a:t>
            </a:r>
            <a:endParaRPr lang="zh-CN" altLang="en-US" sz="2800" b="1" strike="noStrike" noProof="1">
              <a:solidFill>
                <a:srgbClr val="A50021"/>
              </a:solidFill>
              <a:latin typeface="Times New Roman" panose="02020603050405020304" pitchFamily="2" charset="0"/>
              <a:ea typeface="宋体" pitchFamily="2" charset="-122"/>
            </a:endParaRPr>
          </a:p>
        </p:txBody>
      </p:sp>
      <p:sp>
        <p:nvSpPr>
          <p:cNvPr id="82949" name="矩形 82948"/>
          <p:cNvSpPr/>
          <p:nvPr/>
        </p:nvSpPr>
        <p:spPr>
          <a:xfrm>
            <a:off x="101600" y="1804988"/>
            <a:ext cx="9042400" cy="337820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spcBef>
                <a:spcPct val="20000"/>
              </a:spcBef>
              <a:buFont typeface="Wingdings" panose="05000000000000000000" pitchFamily="2" charset="2"/>
              <a:buNone/>
            </a:pPr>
            <a:r>
              <a:rPr lang="en-US" altLang="zh-CN" sz="2400" b="1" strike="noStrike" noProof="1">
                <a:solidFill>
                  <a:srgbClr val="000099"/>
                </a:solidFill>
                <a:latin typeface="Times New Roman" panose="02020603050405020304" pitchFamily="2" charset="0"/>
                <a:ea typeface="宋体" pitchFamily="2" charset="-122"/>
                <a:cs typeface="+mn-cs"/>
              </a:rPr>
              <a:t>①</a:t>
            </a:r>
            <a:r>
              <a:rPr lang="en-US" altLang="zh-CN" sz="2400" b="1" strike="noStrike" noProof="1">
                <a:solidFill>
                  <a:srgbClr val="000099"/>
                </a:solidFill>
                <a:latin typeface="宋体" pitchFamily="2" charset="-122"/>
                <a:ea typeface="宋体" pitchFamily="2" charset="-122"/>
                <a:cs typeface="+mn-cs"/>
              </a:rPr>
              <a:t> </a:t>
            </a:r>
            <a:r>
              <a:rPr lang="zh-CN" altLang="en-US" sz="2400" b="1" strike="noStrike" noProof="1">
                <a:solidFill>
                  <a:srgbClr val="000099"/>
                </a:solidFill>
                <a:latin typeface="Times New Roman" panose="02020603050405020304" pitchFamily="2" charset="0"/>
                <a:ea typeface="宋体" pitchFamily="2" charset="-122"/>
                <a:cs typeface="+mn-cs"/>
              </a:rPr>
              <a:t>目录文件</a:t>
            </a:r>
            <a:r>
              <a:rPr lang="zh-CN" altLang="en-US" sz="2400" strike="noStrike" noProof="1">
                <a:solidFill>
                  <a:schemeClr val="tx1"/>
                </a:solidFill>
                <a:latin typeface="Times New Roman" panose="02020603050405020304" pitchFamily="2" charset="0"/>
                <a:ea typeface="宋体" pitchFamily="2" charset="-122"/>
                <a:cs typeface="+mn-cs"/>
              </a:rPr>
              <a:t>      </a:t>
            </a:r>
            <a:endParaRPr lang="zh-CN" altLang="en-US" sz="2400" strike="noStrike" noProof="1">
              <a:solidFill>
                <a:schemeClr val="tx1"/>
              </a:solidFill>
              <a:latin typeface="Times New Roman" panose="02020603050405020304" pitchFamily="2" charset="0"/>
              <a:ea typeface="宋体" pitchFamily="2" charset="-122"/>
            </a:endParaRPr>
          </a:p>
          <a:p>
            <a:pPr marL="914400" lvl="1" indent="-457200" fontAlgn="base">
              <a:lnSpc>
                <a:spcPct val="120000"/>
              </a:lnSpc>
              <a:spcBef>
                <a:spcPct val="20000"/>
              </a:spcBef>
              <a:buFont typeface="Wingdings" panose="05000000000000000000" pitchFamily="2" charset="2"/>
              <a:buNone/>
            </a:pPr>
            <a:r>
              <a:rPr lang="zh-CN" altLang="en-US" sz="2400" strike="noStrike" noProof="1">
                <a:solidFill>
                  <a:schemeClr val="tx1"/>
                </a:solidFill>
                <a:latin typeface="Times New Roman" panose="02020603050405020304" pitchFamily="2" charset="0"/>
                <a:ea typeface="宋体" pitchFamily="2" charset="-122"/>
                <a:cs typeface="+mn-cs"/>
              </a:rPr>
              <a:t>      每个目录表为一个目录文件。目录文件由目录项组成。</a:t>
            </a:r>
            <a:endParaRPr lang="zh-CN" altLang="en-US" sz="2400" strike="noStrike" noProof="1">
              <a:solidFill>
                <a:schemeClr val="tx1"/>
              </a:solidFill>
              <a:latin typeface="Times New Roman" panose="02020603050405020304" pitchFamily="2" charset="0"/>
              <a:ea typeface="宋体" pitchFamily="2" charset="-122"/>
            </a:endParaRPr>
          </a:p>
          <a:p>
            <a:pPr marL="914400" lvl="1" indent="-457200" fontAlgn="base">
              <a:lnSpc>
                <a:spcPct val="130000"/>
              </a:lnSpc>
              <a:buNone/>
            </a:pPr>
            <a:r>
              <a:rPr lang="en-US" altLang="zh-CN" sz="2400" b="1" strike="noStrike" noProof="1">
                <a:solidFill>
                  <a:srgbClr val="000099"/>
                </a:solidFill>
                <a:latin typeface="宋体" pitchFamily="2" charset="-122"/>
                <a:ea typeface="宋体" pitchFamily="2" charset="-122"/>
                <a:cs typeface="+mn-cs"/>
              </a:rPr>
              <a:t>② </a:t>
            </a:r>
            <a:r>
              <a:rPr lang="zh-CN" altLang="en-US" sz="2400" b="1" strike="noStrike" noProof="1">
                <a:solidFill>
                  <a:srgbClr val="000099"/>
                </a:solidFill>
                <a:latin typeface="Times New Roman" panose="02020603050405020304" pitchFamily="2" charset="0"/>
                <a:ea typeface="宋体" pitchFamily="2" charset="-122"/>
                <a:cs typeface="+mn-cs"/>
              </a:rPr>
              <a:t>目录项</a:t>
            </a:r>
            <a:endParaRPr lang="zh-CN" altLang="en-US" sz="2400" b="1" strike="noStrike" noProof="1">
              <a:solidFill>
                <a:srgbClr val="000099"/>
              </a:solidFill>
              <a:latin typeface="Times New Roman" panose="02020603050405020304" pitchFamily="2" charset="0"/>
              <a:ea typeface="宋体" pitchFamily="2" charset="-122"/>
            </a:endParaRPr>
          </a:p>
          <a:p>
            <a:pPr marL="914400" lvl="1" indent="-457200" fontAlgn="base">
              <a:lnSpc>
                <a:spcPct val="130000"/>
              </a:lnSpc>
              <a:buNone/>
            </a:pPr>
            <a:r>
              <a:rPr lang="zh-CN" altLang="en-US" sz="2400" strike="noStrike" noProof="1">
                <a:solidFill>
                  <a:schemeClr val="tx1"/>
                </a:solidFill>
                <a:latin typeface="Times New Roman" panose="02020603050405020304" pitchFamily="2" charset="0"/>
                <a:ea typeface="宋体" pitchFamily="2" charset="-122"/>
                <a:cs typeface="+mn-cs"/>
              </a:rPr>
              <a:t>      每个目录项包含</a:t>
            </a:r>
            <a:r>
              <a:rPr lang="en-US" altLang="zh-CN" sz="2400" strike="noStrike" noProof="1">
                <a:solidFill>
                  <a:schemeClr val="tx1"/>
                </a:solidFill>
                <a:latin typeface="Times New Roman" panose="02020603050405020304" pitchFamily="2" charset="0"/>
                <a:ea typeface="宋体" pitchFamily="2" charset="-122"/>
                <a:cs typeface="+mn-cs"/>
              </a:rPr>
              <a:t>16</a:t>
            </a:r>
            <a:r>
              <a:rPr lang="zh-CN" altLang="en-US" sz="2400" strike="noStrike" noProof="1">
                <a:solidFill>
                  <a:schemeClr val="tx1"/>
                </a:solidFill>
                <a:latin typeface="Times New Roman" panose="02020603050405020304" pitchFamily="2" charset="0"/>
                <a:ea typeface="宋体" pitchFamily="2" charset="-122"/>
                <a:cs typeface="+mn-cs"/>
              </a:rPr>
              <a:t>个字节 </a:t>
            </a:r>
            <a:r>
              <a:rPr lang="en-US" altLang="zh-CN" sz="2400" strike="noStrike" noProof="1">
                <a:solidFill>
                  <a:schemeClr val="tx1"/>
                </a:solidFill>
                <a:latin typeface="Times New Roman" panose="02020603050405020304" pitchFamily="2" charset="0"/>
                <a:ea typeface="宋体" pitchFamily="2" charset="-122"/>
                <a:cs typeface="+mn-cs"/>
              </a:rPr>
              <a:t>(UNIX</a:t>
            </a:r>
            <a:r>
              <a:rPr lang="zh-CN" altLang="en-US" sz="2400" strike="noStrike" noProof="1">
                <a:solidFill>
                  <a:schemeClr val="tx1"/>
                </a:solidFill>
                <a:latin typeface="Times New Roman" panose="02020603050405020304" pitchFamily="2" charset="0"/>
                <a:ea typeface="宋体" pitchFamily="2" charset="-122"/>
                <a:cs typeface="+mn-cs"/>
              </a:rPr>
              <a:t>系统老版本</a:t>
            </a:r>
            <a:r>
              <a:rPr lang="en-US" altLang="zh-CN" sz="2400" strike="noStrike" noProof="1">
                <a:solidFill>
                  <a:schemeClr val="tx1"/>
                </a:solidFill>
                <a:latin typeface="Times New Roman" panose="02020603050405020304" pitchFamily="2" charset="0"/>
                <a:ea typeface="宋体" pitchFamily="2" charset="-122"/>
                <a:cs typeface="+mn-cs"/>
              </a:rPr>
              <a:t>)</a:t>
            </a:r>
            <a:r>
              <a:rPr lang="zh-CN" altLang="en-US" sz="2400" strike="noStrike" noProof="1">
                <a:solidFill>
                  <a:schemeClr val="tx1"/>
                </a:solidFill>
                <a:latin typeface="Times New Roman" panose="02020603050405020304" pitchFamily="2" charset="0"/>
                <a:ea typeface="宋体" pitchFamily="2" charset="-122"/>
                <a:cs typeface="+mn-cs"/>
              </a:rPr>
              <a:t>。在目录项</a:t>
            </a:r>
            <a:endParaRPr lang="zh-CN" altLang="en-US" sz="2400" strike="noStrike" noProof="1">
              <a:solidFill>
                <a:schemeClr val="tx1"/>
              </a:solidFill>
              <a:latin typeface="Times New Roman" panose="02020603050405020304" pitchFamily="2" charset="0"/>
              <a:ea typeface="宋体" pitchFamily="2" charset="-122"/>
            </a:endParaRPr>
          </a:p>
          <a:p>
            <a:pPr marL="914400" lvl="1" indent="-457200" fontAlgn="base">
              <a:lnSpc>
                <a:spcPct val="130000"/>
              </a:lnSpc>
              <a:buNone/>
            </a:pPr>
            <a:r>
              <a:rPr lang="zh-CN" altLang="en-US" sz="2400" strike="noStrike" noProof="1">
                <a:solidFill>
                  <a:schemeClr val="tx1"/>
                </a:solidFill>
                <a:latin typeface="Times New Roman" panose="02020603050405020304" pitchFamily="2" charset="0"/>
                <a:ea typeface="宋体" pitchFamily="2" charset="-122"/>
                <a:cs typeface="+mn-cs"/>
              </a:rPr>
              <a:t>      中，第</a:t>
            </a:r>
            <a:r>
              <a:rPr lang="en-US" altLang="zh-CN" sz="2400" strike="noStrike" noProof="1">
                <a:solidFill>
                  <a:schemeClr val="tx1"/>
                </a:solidFill>
                <a:latin typeface="Times New Roman" panose="02020603050405020304" pitchFamily="2" charset="0"/>
                <a:ea typeface="宋体" pitchFamily="2" charset="-122"/>
                <a:cs typeface="+mn-cs"/>
              </a:rPr>
              <a:t>1</a:t>
            </a:r>
            <a:r>
              <a:rPr lang="zh-CN" altLang="en-US" sz="2400" strike="noStrike" noProof="1">
                <a:solidFill>
                  <a:schemeClr val="tx1"/>
                </a:solidFill>
                <a:latin typeface="Times New Roman" panose="02020603050405020304" pitchFamily="2" charset="0"/>
                <a:ea typeface="宋体" pitchFamily="2" charset="-122"/>
                <a:cs typeface="+mn-cs"/>
              </a:rPr>
              <a:t>、</a:t>
            </a:r>
            <a:r>
              <a:rPr lang="en-US" altLang="zh-CN" sz="2400" strike="noStrike" noProof="1">
                <a:solidFill>
                  <a:schemeClr val="tx1"/>
                </a:solidFill>
                <a:latin typeface="Times New Roman" panose="02020603050405020304" pitchFamily="2" charset="0"/>
                <a:ea typeface="宋体" pitchFamily="2" charset="-122"/>
                <a:cs typeface="+mn-cs"/>
              </a:rPr>
              <a:t>2</a:t>
            </a:r>
            <a:r>
              <a:rPr lang="zh-CN" altLang="en-US" sz="2400" strike="noStrike" noProof="1">
                <a:solidFill>
                  <a:schemeClr val="tx1"/>
                </a:solidFill>
                <a:latin typeface="Times New Roman" panose="02020603050405020304" pitchFamily="2" charset="0"/>
                <a:ea typeface="宋体" pitchFamily="2" charset="-122"/>
                <a:cs typeface="+mn-cs"/>
              </a:rPr>
              <a:t>字节为相应文件的辅存</a:t>
            </a:r>
            <a:r>
              <a:rPr lang="en-US" altLang="zh-CN" sz="2400" strike="noStrike" noProof="1">
                <a:solidFill>
                  <a:schemeClr val="tx1"/>
                </a:solidFill>
                <a:latin typeface="Times New Roman" panose="02020603050405020304" pitchFamily="2" charset="0"/>
                <a:ea typeface="宋体" pitchFamily="2" charset="-122"/>
                <a:cs typeface="+mn-cs"/>
              </a:rPr>
              <a:t>i</a:t>
            </a:r>
            <a:r>
              <a:rPr lang="zh-CN" altLang="en-US" sz="2400" strike="noStrike" noProof="1">
                <a:solidFill>
                  <a:schemeClr val="tx1"/>
                </a:solidFill>
                <a:latin typeface="Times New Roman" panose="02020603050405020304" pitchFamily="2" charset="0"/>
                <a:ea typeface="宋体" pitchFamily="2" charset="-122"/>
                <a:cs typeface="+mn-cs"/>
              </a:rPr>
              <a:t>节点号；后</a:t>
            </a:r>
            <a:r>
              <a:rPr lang="en-US" altLang="zh-CN" sz="2400" strike="noStrike" noProof="1">
                <a:solidFill>
                  <a:schemeClr val="tx1"/>
                </a:solidFill>
                <a:latin typeface="Times New Roman" panose="02020603050405020304" pitchFamily="2" charset="0"/>
                <a:ea typeface="宋体" pitchFamily="2" charset="-122"/>
                <a:cs typeface="+mn-cs"/>
              </a:rPr>
              <a:t>14</a:t>
            </a:r>
            <a:r>
              <a:rPr lang="zh-CN" altLang="en-US" sz="2400" strike="noStrike" noProof="1">
                <a:solidFill>
                  <a:schemeClr val="tx1"/>
                </a:solidFill>
                <a:latin typeface="Times New Roman" panose="02020603050405020304" pitchFamily="2" charset="0"/>
                <a:ea typeface="宋体" pitchFamily="2" charset="-122"/>
                <a:cs typeface="+mn-cs"/>
              </a:rPr>
              <a:t>个字节</a:t>
            </a:r>
            <a:endParaRPr lang="zh-CN" altLang="en-US" sz="2400" strike="noStrike" noProof="1">
              <a:solidFill>
                <a:schemeClr val="tx1"/>
              </a:solidFill>
              <a:latin typeface="Times New Roman" panose="02020603050405020304" pitchFamily="2" charset="0"/>
              <a:ea typeface="宋体" pitchFamily="2" charset="-122"/>
            </a:endParaRPr>
          </a:p>
          <a:p>
            <a:pPr marL="914400" lvl="1" indent="-457200" fontAlgn="base">
              <a:lnSpc>
                <a:spcPct val="130000"/>
              </a:lnSpc>
              <a:buNone/>
            </a:pPr>
            <a:r>
              <a:rPr lang="zh-CN" altLang="en-US" sz="2400" strike="noStrike" noProof="1">
                <a:solidFill>
                  <a:schemeClr val="tx1"/>
                </a:solidFill>
                <a:latin typeface="Times New Roman" panose="02020603050405020304" pitchFamily="2" charset="0"/>
                <a:ea typeface="宋体" pitchFamily="2" charset="-122"/>
                <a:cs typeface="+mn-cs"/>
              </a:rPr>
              <a:t>      为文件名。一个辅存磁盘块 </a:t>
            </a:r>
            <a:r>
              <a:rPr lang="en-US" altLang="zh-CN" sz="2400" strike="noStrike" noProof="1">
                <a:solidFill>
                  <a:schemeClr val="tx1"/>
                </a:solidFill>
                <a:latin typeface="Times New Roman" panose="02020603050405020304" pitchFamily="2" charset="0"/>
                <a:ea typeface="宋体" pitchFamily="2" charset="-122"/>
                <a:cs typeface="+mn-cs"/>
              </a:rPr>
              <a:t>(512B)</a:t>
            </a:r>
            <a:r>
              <a:rPr lang="zh-CN" altLang="en-US" sz="2400" strike="noStrike" noProof="1">
                <a:solidFill>
                  <a:schemeClr val="tx1"/>
                </a:solidFill>
                <a:latin typeface="Times New Roman" panose="02020603050405020304" pitchFamily="2" charset="0"/>
                <a:ea typeface="宋体" pitchFamily="2" charset="-122"/>
                <a:cs typeface="+mn-cs"/>
              </a:rPr>
              <a:t>包含</a:t>
            </a:r>
            <a:r>
              <a:rPr lang="en-US" altLang="zh-CN" sz="2400" strike="noStrike" noProof="1">
                <a:solidFill>
                  <a:schemeClr val="tx1"/>
                </a:solidFill>
                <a:latin typeface="Times New Roman" panose="02020603050405020304" pitchFamily="2" charset="0"/>
                <a:ea typeface="宋体" pitchFamily="2" charset="-122"/>
                <a:cs typeface="+mn-cs"/>
              </a:rPr>
              <a:t>32</a:t>
            </a:r>
            <a:r>
              <a:rPr lang="zh-CN" altLang="en-US" sz="2400" strike="noStrike" noProof="1">
                <a:solidFill>
                  <a:schemeClr val="tx1"/>
                </a:solidFill>
                <a:latin typeface="Times New Roman" panose="02020603050405020304" pitchFamily="2" charset="0"/>
                <a:ea typeface="宋体" pitchFamily="2" charset="-122"/>
                <a:cs typeface="+mn-cs"/>
              </a:rPr>
              <a:t>个目录项。</a:t>
            </a:r>
            <a:endParaRPr lang="zh-CN" altLang="en-US" sz="2400" strike="noStrike" noProof="1">
              <a:solidFill>
                <a:schemeClr val="tx1"/>
              </a:solidFill>
              <a:latin typeface="Times New Roman" panose="02020603050405020304" pitchFamily="2" charset="0"/>
              <a:ea typeface="宋体" pitchFamily="2" charset="-122"/>
            </a:endParaRPr>
          </a:p>
        </p:txBody>
      </p:sp>
      <p:grpSp>
        <p:nvGrpSpPr>
          <p:cNvPr id="82950" name="组合 82949"/>
          <p:cNvGrpSpPr/>
          <p:nvPr/>
        </p:nvGrpSpPr>
        <p:grpSpPr>
          <a:xfrm>
            <a:off x="2033270" y="5327015"/>
            <a:ext cx="5481955" cy="1220788"/>
            <a:chOff x="0" y="0"/>
            <a:chExt cx="2661" cy="769"/>
          </a:xfrm>
        </p:grpSpPr>
        <p:sp>
          <p:nvSpPr>
            <p:cNvPr id="99334" name="文本框 82950"/>
            <p:cNvSpPr txBox="1"/>
            <p:nvPr/>
          </p:nvSpPr>
          <p:spPr>
            <a:xfrm>
              <a:off x="701" y="558"/>
              <a:ext cx="1158" cy="211"/>
            </a:xfrm>
            <a:prstGeom prst="rect">
              <a:avLst/>
            </a:prstGeom>
            <a:noFill/>
            <a:ln w="9525">
              <a:noFill/>
              <a:miter/>
            </a:ln>
          </p:spPr>
          <p:txBody>
            <a:bodyPr anchor="t">
              <a:spAutoFit/>
            </a:bodyPr>
            <a:p>
              <a:pPr lvl="0">
                <a:spcBef>
                  <a:spcPct val="30000"/>
                </a:spcBef>
                <a:buClr>
                  <a:srgbClr val="000000"/>
                </a:buClr>
              </a:pPr>
              <a:r>
                <a:rPr lang="zh-CN" altLang="en-US" sz="1600" b="0">
                  <a:solidFill>
                    <a:schemeClr val="tx1"/>
                  </a:solidFill>
                  <a:latin typeface="Arial" panose="020B0604020202020204" pitchFamily="34" charset="0"/>
                  <a:ea typeface="宋体" pitchFamily="2" charset="-122"/>
                </a:rPr>
                <a:t>文件目录项结构</a:t>
              </a:r>
              <a:endParaRPr lang="zh-CN" altLang="en-US" sz="1600" b="0">
                <a:solidFill>
                  <a:schemeClr val="tx1"/>
                </a:solidFill>
                <a:latin typeface="Arial" panose="020B0604020202020204" pitchFamily="34" charset="0"/>
                <a:ea typeface="宋体" pitchFamily="2" charset="-122"/>
              </a:endParaRPr>
            </a:p>
          </p:txBody>
        </p:sp>
        <p:grpSp>
          <p:nvGrpSpPr>
            <p:cNvPr id="99335" name="组合 82951"/>
            <p:cNvGrpSpPr/>
            <p:nvPr/>
          </p:nvGrpSpPr>
          <p:grpSpPr>
            <a:xfrm>
              <a:off x="0" y="0"/>
              <a:ext cx="2661" cy="528"/>
              <a:chOff x="0" y="0"/>
              <a:chExt cx="2661" cy="528"/>
            </a:xfrm>
          </p:grpSpPr>
          <p:sp>
            <p:nvSpPr>
              <p:cNvPr id="82953" name="矩形 82952"/>
              <p:cNvSpPr/>
              <p:nvPr/>
            </p:nvSpPr>
            <p:spPr>
              <a:xfrm>
                <a:off x="0" y="24"/>
                <a:ext cx="2597" cy="317"/>
              </a:xfrm>
              <a:prstGeom prst="rect">
                <a:avLst/>
              </a:prstGeom>
              <a:noFill/>
              <a:ln w="19050" cap="flat" cmpd="sng">
                <a:solidFill>
                  <a:schemeClr val="tx1"/>
                </a:solidFill>
                <a:prstDash val="solid"/>
                <a:miter/>
                <a:headEnd type="none" w="med" len="med"/>
                <a:tailEnd type="none" w="med" len="med"/>
              </a:ln>
            </p:spPr>
            <p:txBody>
              <a:bodyPr anchor="ct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99337" name="直接连接符 82953"/>
              <p:cNvSpPr/>
              <p:nvPr/>
            </p:nvSpPr>
            <p:spPr>
              <a:xfrm>
                <a:off x="687" y="26"/>
                <a:ext cx="0" cy="317"/>
              </a:xfrm>
              <a:prstGeom prst="line">
                <a:avLst/>
              </a:prstGeom>
              <a:ln w="19050"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9338" name="文本框 82954"/>
              <p:cNvSpPr txBox="1"/>
              <p:nvPr/>
            </p:nvSpPr>
            <p:spPr>
              <a:xfrm>
                <a:off x="134" y="9"/>
                <a:ext cx="572" cy="288"/>
              </a:xfrm>
              <a:prstGeom prst="rect">
                <a:avLst/>
              </a:prstGeom>
              <a:noFill/>
              <a:ln w="9525">
                <a:noFill/>
                <a:miter/>
              </a:ln>
            </p:spPr>
            <p:txBody>
              <a:bodyPr anchor="t">
                <a:spAutoFit/>
              </a:bodyPr>
              <a:p>
                <a:pPr lvl="0">
                  <a:spcBef>
                    <a:spcPct val="50000"/>
                  </a:spcBef>
                  <a:buClr>
                    <a:srgbClr val="000000"/>
                  </a:buClr>
                </a:pPr>
                <a:r>
                  <a:rPr lang="en-US" altLang="zh-CN" sz="1600" b="0">
                    <a:solidFill>
                      <a:schemeClr val="tx1"/>
                    </a:solidFill>
                    <a:latin typeface="Times New Roman" panose="02020603050405020304" pitchFamily="2" charset="0"/>
                    <a:ea typeface="宋体" pitchFamily="2" charset="-122"/>
                  </a:rPr>
                  <a:t>i</a:t>
                </a:r>
                <a:r>
                  <a:rPr lang="zh-CN" altLang="en-US" sz="1600" b="0">
                    <a:solidFill>
                      <a:schemeClr val="tx1"/>
                    </a:solidFill>
                    <a:latin typeface="Times New Roman" panose="02020603050405020304" pitchFamily="2" charset="0"/>
                    <a:ea typeface="宋体" pitchFamily="2" charset="-122"/>
                  </a:rPr>
                  <a:t>节点号</a:t>
                </a:r>
                <a:r>
                  <a:rPr lang="zh-CN" altLang="en-US" sz="2400" b="0">
                    <a:solidFill>
                      <a:schemeClr val="tx1"/>
                    </a:solidFill>
                    <a:latin typeface="Times New Roman" panose="02020603050405020304" pitchFamily="2" charset="0"/>
                    <a:ea typeface="宋体" pitchFamily="2" charset="-122"/>
                  </a:rPr>
                  <a:t>            </a:t>
                </a:r>
                <a:endParaRPr lang="zh-CN" altLang="en-US" sz="2400" b="0">
                  <a:solidFill>
                    <a:schemeClr val="tx1"/>
                  </a:solidFill>
                  <a:latin typeface="Times New Roman" panose="02020603050405020304" pitchFamily="2" charset="0"/>
                  <a:ea typeface="宋体" pitchFamily="2" charset="-122"/>
                </a:endParaRPr>
              </a:p>
            </p:txBody>
          </p:sp>
          <p:sp>
            <p:nvSpPr>
              <p:cNvPr id="99339" name="文本框 82955"/>
              <p:cNvSpPr txBox="1"/>
              <p:nvPr/>
            </p:nvSpPr>
            <p:spPr>
              <a:xfrm>
                <a:off x="1215" y="0"/>
                <a:ext cx="672" cy="288"/>
              </a:xfrm>
              <a:prstGeom prst="rect">
                <a:avLst/>
              </a:prstGeom>
              <a:noFill/>
              <a:ln w="9525">
                <a:noFill/>
                <a:miter/>
              </a:ln>
            </p:spPr>
            <p:txBody>
              <a:bodyPr anchor="t">
                <a:spAutoFit/>
              </a:bodyPr>
              <a:p>
                <a:pPr lvl="0">
                  <a:spcBef>
                    <a:spcPct val="50000"/>
                  </a:spcBef>
                  <a:buClr>
                    <a:srgbClr val="000000"/>
                  </a:buClr>
                </a:pPr>
                <a:r>
                  <a:rPr lang="zh-CN" altLang="en-US" sz="1600" b="0">
                    <a:solidFill>
                      <a:schemeClr val="tx1"/>
                    </a:solidFill>
                    <a:latin typeface="Times New Roman" panose="02020603050405020304" pitchFamily="2" charset="0"/>
                    <a:ea typeface="宋体" pitchFamily="2" charset="-122"/>
                  </a:rPr>
                  <a:t>文件名 </a:t>
                </a:r>
                <a:r>
                  <a:rPr lang="zh-CN" altLang="en-US" sz="2400" b="0">
                    <a:solidFill>
                      <a:schemeClr val="tx1"/>
                    </a:solidFill>
                    <a:latin typeface="Times New Roman" panose="02020603050405020304" pitchFamily="2" charset="0"/>
                    <a:ea typeface="宋体" pitchFamily="2" charset="-122"/>
                  </a:rPr>
                  <a:t>                 </a:t>
                </a:r>
                <a:endParaRPr lang="zh-CN" altLang="en-US" sz="2400" b="0">
                  <a:solidFill>
                    <a:schemeClr val="tx1"/>
                  </a:solidFill>
                  <a:latin typeface="Times New Roman" panose="02020603050405020304" pitchFamily="2" charset="0"/>
                  <a:ea typeface="宋体" pitchFamily="2" charset="-122"/>
                </a:endParaRPr>
              </a:p>
            </p:txBody>
          </p:sp>
          <p:sp>
            <p:nvSpPr>
              <p:cNvPr id="99340" name="文本框 82956"/>
              <p:cNvSpPr txBox="1"/>
              <p:nvPr/>
            </p:nvSpPr>
            <p:spPr>
              <a:xfrm>
                <a:off x="32" y="335"/>
                <a:ext cx="161" cy="192"/>
              </a:xfrm>
              <a:prstGeom prst="rect">
                <a:avLst/>
              </a:prstGeom>
              <a:noFill/>
              <a:ln w="9525">
                <a:noFill/>
                <a:miter/>
              </a:ln>
            </p:spPr>
            <p:txBody>
              <a:bodyPr anchor="t">
                <a:spAutoFit/>
              </a:bodyPr>
              <a:p>
                <a:pPr lvl="0">
                  <a:spcBef>
                    <a:spcPct val="50000"/>
                  </a:spcBef>
                  <a:buClr>
                    <a:srgbClr val="000000"/>
                  </a:buClr>
                </a:pPr>
                <a:r>
                  <a:rPr lang="en-US" altLang="zh-CN" b="0">
                    <a:solidFill>
                      <a:schemeClr val="tx1"/>
                    </a:solidFill>
                    <a:latin typeface="Times New Roman" panose="02020603050405020304" pitchFamily="2" charset="0"/>
                    <a:ea typeface="宋体" pitchFamily="2" charset="-122"/>
                  </a:rPr>
                  <a:t>1</a:t>
                </a:r>
                <a:endParaRPr lang="en-US" altLang="zh-CN" b="0">
                  <a:solidFill>
                    <a:schemeClr val="tx1"/>
                  </a:solidFill>
                  <a:latin typeface="Times New Roman" panose="02020603050405020304" pitchFamily="2" charset="0"/>
                  <a:ea typeface="宋体" pitchFamily="2" charset="-122"/>
                </a:endParaRPr>
              </a:p>
            </p:txBody>
          </p:sp>
          <p:sp>
            <p:nvSpPr>
              <p:cNvPr id="99341" name="文本框 82957"/>
              <p:cNvSpPr txBox="1"/>
              <p:nvPr/>
            </p:nvSpPr>
            <p:spPr>
              <a:xfrm>
                <a:off x="461" y="335"/>
                <a:ext cx="161" cy="192"/>
              </a:xfrm>
              <a:prstGeom prst="rect">
                <a:avLst/>
              </a:prstGeom>
              <a:noFill/>
              <a:ln w="9525">
                <a:noFill/>
                <a:miter/>
              </a:ln>
            </p:spPr>
            <p:txBody>
              <a:bodyPr anchor="t">
                <a:spAutoFit/>
              </a:bodyPr>
              <a:p>
                <a:pPr lvl="0">
                  <a:spcBef>
                    <a:spcPct val="50000"/>
                  </a:spcBef>
                  <a:buClr>
                    <a:srgbClr val="000000"/>
                  </a:buClr>
                </a:pPr>
                <a:r>
                  <a:rPr lang="en-US" altLang="zh-CN" b="0">
                    <a:solidFill>
                      <a:schemeClr val="tx1"/>
                    </a:solidFill>
                    <a:latin typeface="Times New Roman" panose="02020603050405020304" pitchFamily="2" charset="0"/>
                    <a:ea typeface="宋体" pitchFamily="2" charset="-122"/>
                  </a:rPr>
                  <a:t>2</a:t>
                </a:r>
                <a:endParaRPr lang="en-US" altLang="zh-CN" b="0">
                  <a:solidFill>
                    <a:schemeClr val="tx1"/>
                  </a:solidFill>
                  <a:latin typeface="Times New Roman" panose="02020603050405020304" pitchFamily="2" charset="0"/>
                  <a:ea typeface="宋体" pitchFamily="2" charset="-122"/>
                </a:endParaRPr>
              </a:p>
            </p:txBody>
          </p:sp>
          <p:sp>
            <p:nvSpPr>
              <p:cNvPr id="99342" name="文本框 82958"/>
              <p:cNvSpPr txBox="1"/>
              <p:nvPr/>
            </p:nvSpPr>
            <p:spPr>
              <a:xfrm>
                <a:off x="735" y="335"/>
                <a:ext cx="161" cy="192"/>
              </a:xfrm>
              <a:prstGeom prst="rect">
                <a:avLst/>
              </a:prstGeom>
              <a:noFill/>
              <a:ln w="9525">
                <a:noFill/>
                <a:miter/>
              </a:ln>
            </p:spPr>
            <p:txBody>
              <a:bodyPr anchor="t">
                <a:spAutoFit/>
              </a:bodyPr>
              <a:p>
                <a:pPr lvl="0">
                  <a:spcBef>
                    <a:spcPct val="50000"/>
                  </a:spcBef>
                  <a:buClr>
                    <a:srgbClr val="000000"/>
                  </a:buClr>
                </a:pPr>
                <a:r>
                  <a:rPr lang="en-US" altLang="zh-CN" b="0">
                    <a:solidFill>
                      <a:schemeClr val="tx1"/>
                    </a:solidFill>
                    <a:latin typeface="Times New Roman" panose="02020603050405020304" pitchFamily="2" charset="0"/>
                    <a:ea typeface="宋体" pitchFamily="2" charset="-122"/>
                  </a:rPr>
                  <a:t>3</a:t>
                </a:r>
                <a:endParaRPr lang="en-US" altLang="zh-CN" b="0">
                  <a:solidFill>
                    <a:schemeClr val="tx1"/>
                  </a:solidFill>
                  <a:latin typeface="Times New Roman" panose="02020603050405020304" pitchFamily="2" charset="0"/>
                  <a:ea typeface="宋体" pitchFamily="2" charset="-122"/>
                </a:endParaRPr>
              </a:p>
            </p:txBody>
          </p:sp>
          <p:sp>
            <p:nvSpPr>
              <p:cNvPr id="99343" name="文本框 82959"/>
              <p:cNvSpPr txBox="1"/>
              <p:nvPr/>
            </p:nvSpPr>
            <p:spPr>
              <a:xfrm>
                <a:off x="2408" y="336"/>
                <a:ext cx="253" cy="192"/>
              </a:xfrm>
              <a:prstGeom prst="rect">
                <a:avLst/>
              </a:prstGeom>
              <a:noFill/>
              <a:ln w="9525">
                <a:noFill/>
                <a:miter/>
              </a:ln>
            </p:spPr>
            <p:txBody>
              <a:bodyPr anchor="t">
                <a:spAutoFit/>
              </a:bodyPr>
              <a:p>
                <a:pPr lvl="0">
                  <a:spcBef>
                    <a:spcPct val="50000"/>
                  </a:spcBef>
                  <a:buClr>
                    <a:srgbClr val="000000"/>
                  </a:buClr>
                </a:pPr>
                <a:r>
                  <a:rPr lang="en-US" altLang="zh-CN" b="0">
                    <a:solidFill>
                      <a:schemeClr val="tx1"/>
                    </a:solidFill>
                    <a:latin typeface="Times New Roman" panose="02020603050405020304" pitchFamily="2" charset="0"/>
                    <a:ea typeface="宋体" pitchFamily="2" charset="-122"/>
                  </a:rPr>
                  <a:t>15</a:t>
                </a:r>
                <a:endParaRPr lang="en-US" altLang="zh-CN" b="0">
                  <a:solidFill>
                    <a:schemeClr val="tx1"/>
                  </a:solidFill>
                  <a:latin typeface="Times New Roman" panose="02020603050405020304" pitchFamily="2" charset="0"/>
                  <a:ea typeface="宋体" pitchFamily="2" charset="-122"/>
                </a:endParaRPr>
              </a:p>
            </p:txBody>
          </p:sp>
        </p:grpSp>
      </p:grpSp>
      <p:sp>
        <p:nvSpPr>
          <p:cNvPr id="82961" name="矩形 82960"/>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文件系统</a:t>
            </a:r>
            <a:r>
              <a:rPr lang="en-US" altLang="zh-CN" sz="2400" strike="noStrike" noProof="1">
                <a:latin typeface="Arial" panose="020B0604020202020204" pitchFamily="34" charset="0"/>
                <a:ea typeface="宋体" pitchFamily="2" charset="-122"/>
                <a:cs typeface="+mn-ea"/>
              </a:rPr>
              <a:t>——</a:t>
            </a:r>
            <a:r>
              <a:rPr lang="en-US" altLang="zh-CN" sz="2400" strike="noStrike" noProof="1">
                <a:latin typeface="Times New Roman" panose="02020603050405020304" pitchFamily="2" charset="0"/>
                <a:ea typeface="宋体" pitchFamily="2" charset="-122"/>
                <a:cs typeface="+mn-ea"/>
              </a:rPr>
              <a:t>UNIX</a:t>
            </a:r>
            <a:r>
              <a:rPr lang="zh-CN" altLang="en-US" sz="2400" strike="noStrike" noProof="1">
                <a:latin typeface="Arial" panose="020B0604020202020204" pitchFamily="34" charset="0"/>
                <a:ea typeface="宋体" pitchFamily="2" charset="-122"/>
                <a:cs typeface="+mn-ea"/>
              </a:rPr>
              <a:t>文件系统的主要结构及实现</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2947">
                                            <p:txEl>
                                              <p:charRg st="0" end="17"/>
                                            </p:txEl>
                                          </p:spTgt>
                                        </p:tgtEl>
                                        <p:attrNameLst>
                                          <p:attrName>style.visibility</p:attrName>
                                        </p:attrNameLst>
                                      </p:cBhvr>
                                      <p:to>
                                        <p:strVal val="visible"/>
                                      </p:to>
                                    </p:set>
                                    <p:anim calcmode="lin" valueType="num">
                                      <p:cBhvr additive="base">
                                        <p:cTn id="7" dur="1000" fill="hold"/>
                                        <p:tgtEl>
                                          <p:spTgt spid="82947">
                                            <p:txEl>
                                              <p:charRg st="0" end="17"/>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82947">
                                            <p:txEl>
                                              <p:charRg st="0" end="1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2948">
                                            <p:txEl>
                                              <p:charRg st="0" end="13"/>
                                            </p:txEl>
                                          </p:spTgt>
                                        </p:tgtEl>
                                        <p:attrNameLst>
                                          <p:attrName>style.visibility</p:attrName>
                                        </p:attrNameLst>
                                      </p:cBhvr>
                                      <p:to>
                                        <p:strVal val="visible"/>
                                      </p:to>
                                    </p:set>
                                    <p:anim calcmode="lin" valueType="num">
                                      <p:cBhvr additive="base">
                                        <p:cTn id="13" dur="500" fill="hold"/>
                                        <p:tgtEl>
                                          <p:spTgt spid="82948">
                                            <p:txEl>
                                              <p:charRg st="0" end="1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2948">
                                            <p:txEl>
                                              <p:charRg st="0" end="1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2949">
                                            <p:txEl>
                                              <p:charRg st="0" end="13"/>
                                            </p:txEl>
                                          </p:spTgt>
                                        </p:tgtEl>
                                        <p:attrNameLst>
                                          <p:attrName>style.visibility</p:attrName>
                                        </p:attrNameLst>
                                      </p:cBhvr>
                                      <p:to>
                                        <p:strVal val="visible"/>
                                      </p:to>
                                    </p:set>
                                    <p:anim calcmode="lin" valueType="num">
                                      <p:cBhvr additive="base">
                                        <p:cTn id="19" dur="500" fill="hold"/>
                                        <p:tgtEl>
                                          <p:spTgt spid="82949">
                                            <p:txEl>
                                              <p:charRg st="0" end="1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2949">
                                            <p:txEl>
                                              <p:charRg st="0" end="1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2949">
                                            <p:txEl>
                                              <p:charRg st="13" end="44"/>
                                            </p:txEl>
                                          </p:spTgt>
                                        </p:tgtEl>
                                        <p:attrNameLst>
                                          <p:attrName>style.visibility</p:attrName>
                                        </p:attrNameLst>
                                      </p:cBhvr>
                                      <p:to>
                                        <p:strVal val="visible"/>
                                      </p:to>
                                    </p:set>
                                    <p:anim calcmode="lin" valueType="num">
                                      <p:cBhvr additive="base">
                                        <p:cTn id="23" dur="500" fill="hold"/>
                                        <p:tgtEl>
                                          <p:spTgt spid="82949">
                                            <p:txEl>
                                              <p:charRg st="13" end="4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2949">
                                            <p:txEl>
                                              <p:charRg st="13" end="4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82949">
                                            <p:txEl>
                                              <p:charRg st="44" end="50"/>
                                            </p:txEl>
                                          </p:spTgt>
                                        </p:tgtEl>
                                        <p:attrNameLst>
                                          <p:attrName>style.visibility</p:attrName>
                                        </p:attrNameLst>
                                      </p:cBhvr>
                                      <p:to>
                                        <p:strVal val="visible"/>
                                      </p:to>
                                    </p:set>
                                    <p:anim calcmode="lin" valueType="num">
                                      <p:cBhvr additive="base">
                                        <p:cTn id="29" dur="500" fill="hold"/>
                                        <p:tgtEl>
                                          <p:spTgt spid="82949">
                                            <p:txEl>
                                              <p:charRg st="44" end="5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82949">
                                            <p:txEl>
                                              <p:charRg st="44" end="50"/>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82949">
                                            <p:txEl>
                                              <p:charRg st="50" end="86"/>
                                            </p:txEl>
                                          </p:spTgt>
                                        </p:tgtEl>
                                        <p:attrNameLst>
                                          <p:attrName>style.visibility</p:attrName>
                                        </p:attrNameLst>
                                      </p:cBhvr>
                                      <p:to>
                                        <p:strVal val="visible"/>
                                      </p:to>
                                    </p:set>
                                    <p:anim calcmode="lin" valueType="num">
                                      <p:cBhvr additive="base">
                                        <p:cTn id="33" dur="500" fill="hold"/>
                                        <p:tgtEl>
                                          <p:spTgt spid="82949">
                                            <p:txEl>
                                              <p:charRg st="50" end="8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82949">
                                            <p:txEl>
                                              <p:charRg st="50" end="8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82949">
                                            <p:txEl>
                                              <p:charRg st="86" end="120"/>
                                            </p:txEl>
                                          </p:spTgt>
                                        </p:tgtEl>
                                        <p:attrNameLst>
                                          <p:attrName>style.visibility</p:attrName>
                                        </p:attrNameLst>
                                      </p:cBhvr>
                                      <p:to>
                                        <p:strVal val="visible"/>
                                      </p:to>
                                    </p:set>
                                    <p:anim calcmode="lin" valueType="num">
                                      <p:cBhvr additive="base">
                                        <p:cTn id="37" dur="500" fill="hold"/>
                                        <p:tgtEl>
                                          <p:spTgt spid="82949">
                                            <p:txEl>
                                              <p:charRg st="86" end="12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2949">
                                            <p:txEl>
                                              <p:charRg st="86" end="120"/>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82949">
                                            <p:txEl>
                                              <p:charRg st="120" end="155"/>
                                            </p:txEl>
                                          </p:spTgt>
                                        </p:tgtEl>
                                        <p:attrNameLst>
                                          <p:attrName>style.visibility</p:attrName>
                                        </p:attrNameLst>
                                      </p:cBhvr>
                                      <p:to>
                                        <p:strVal val="visible"/>
                                      </p:to>
                                    </p:set>
                                    <p:anim calcmode="lin" valueType="num">
                                      <p:cBhvr additive="base">
                                        <p:cTn id="41" dur="500" fill="hold"/>
                                        <p:tgtEl>
                                          <p:spTgt spid="82949">
                                            <p:txEl>
                                              <p:charRg st="120" end="15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82949">
                                            <p:txEl>
                                              <p:charRg st="120" end="155"/>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82950"/>
                                        </p:tgtEl>
                                        <p:attrNameLst>
                                          <p:attrName>style.visibility</p:attrName>
                                        </p:attrNameLst>
                                      </p:cBhvr>
                                      <p:to>
                                        <p:strVal val="visible"/>
                                      </p:to>
                                    </p:set>
                                    <p:anim calcmode="lin" valueType="num">
                                      <p:cBhvr additive="base">
                                        <p:cTn id="47" dur="500" fill="hold"/>
                                        <p:tgtEl>
                                          <p:spTgt spid="82950"/>
                                        </p:tgtEl>
                                        <p:attrNameLst>
                                          <p:attrName>ppt_x</p:attrName>
                                        </p:attrNameLst>
                                      </p:cBhvr>
                                      <p:tavLst>
                                        <p:tav tm="0">
                                          <p:val>
                                            <p:strVal val="#ppt_x"/>
                                          </p:val>
                                        </p:tav>
                                        <p:tav tm="100000">
                                          <p:val>
                                            <p:strVal val="#ppt_x"/>
                                          </p:val>
                                        </p:tav>
                                      </p:tavLst>
                                    </p:anim>
                                    <p:anim calcmode="lin" valueType="num">
                                      <p:cBhvr additive="base">
                                        <p:cTn id="48" dur="500" fill="hold"/>
                                        <p:tgtEl>
                                          <p:spTgt spid="829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3" name="文本框 8396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2" charset="0"/>
                <a:ea typeface="宋体" pitchFamily="2" charset="-122"/>
              </a:rPr>
              <a:t>57</a:t>
            </a:r>
            <a:endParaRPr lang="en-US" altLang="zh-CN" b="0">
              <a:solidFill>
                <a:schemeClr val="tx2"/>
              </a:solidFill>
              <a:latin typeface="Times New Roman" panose="02020603050405020304" pitchFamily="2" charset="0"/>
              <a:ea typeface="宋体" pitchFamily="2" charset="-122"/>
            </a:endParaRPr>
          </a:p>
        </p:txBody>
      </p:sp>
      <p:sp>
        <p:nvSpPr>
          <p:cNvPr id="83971" name="矩形 83970"/>
          <p:cNvSpPr/>
          <p:nvPr/>
        </p:nvSpPr>
        <p:spPr>
          <a:xfrm>
            <a:off x="101600" y="604838"/>
            <a:ext cx="6432550" cy="6048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spcBef>
                <a:spcPct val="20000"/>
              </a:spcBef>
              <a:buFont typeface="Wingdings" panose="05000000000000000000" pitchFamily="2" charset="2"/>
              <a:buNone/>
            </a:pPr>
            <a:r>
              <a:rPr lang="en-US" altLang="zh-CN" b="1" strike="noStrike" noProof="1">
                <a:solidFill>
                  <a:srgbClr val="A50021"/>
                </a:solidFill>
                <a:latin typeface="Times New Roman" panose="02020603050405020304" pitchFamily="2" charset="0"/>
                <a:ea typeface="宋体" pitchFamily="2" charset="-122"/>
                <a:cs typeface="+mn-cs"/>
              </a:rPr>
              <a:t>(2) UNIX</a:t>
            </a:r>
            <a:r>
              <a:rPr lang="zh-CN" altLang="en-US" b="1" strike="noStrike" noProof="1">
                <a:solidFill>
                  <a:srgbClr val="A50021"/>
                </a:solidFill>
                <a:latin typeface="Times New Roman" panose="02020603050405020304" pitchFamily="2" charset="0"/>
                <a:ea typeface="宋体" pitchFamily="2" charset="-122"/>
                <a:cs typeface="+mn-cs"/>
              </a:rPr>
              <a:t>系统树型目录结构</a:t>
            </a:r>
            <a:endParaRPr lang="zh-CN" altLang="en-US" b="1" strike="noStrike" noProof="1">
              <a:solidFill>
                <a:srgbClr val="A50021"/>
              </a:solidFill>
              <a:latin typeface="Times New Roman" panose="02020603050405020304" pitchFamily="2" charset="0"/>
              <a:ea typeface="宋体" pitchFamily="2" charset="-122"/>
            </a:endParaRPr>
          </a:p>
        </p:txBody>
      </p:sp>
      <p:sp>
        <p:nvSpPr>
          <p:cNvPr id="83972" name="矩形 83971"/>
          <p:cNvSpPr/>
          <p:nvPr/>
        </p:nvSpPr>
        <p:spPr>
          <a:xfrm>
            <a:off x="117475" y="1277938"/>
            <a:ext cx="8829675" cy="454660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en-US" altLang="zh-CN" sz="2400" b="1" strike="noStrike" noProof="1">
                <a:solidFill>
                  <a:srgbClr val="000099"/>
                </a:solidFill>
                <a:latin typeface="宋体" pitchFamily="2" charset="-122"/>
                <a:ea typeface="宋体" pitchFamily="2" charset="-122"/>
                <a:cs typeface="+mn-cs"/>
              </a:rPr>
              <a:t>① </a:t>
            </a:r>
            <a:r>
              <a:rPr lang="zh-CN" altLang="en-US" sz="2400" strike="noStrike" noProof="1">
                <a:solidFill>
                  <a:schemeClr val="tx1"/>
                </a:solidFill>
                <a:latin typeface="Times New Roman" panose="02020603050405020304" pitchFamily="2" charset="0"/>
                <a:ea typeface="宋体" pitchFamily="2" charset="-122"/>
                <a:cs typeface="+mn-cs"/>
              </a:rPr>
              <a:t>每个文件系统都有一个根目录文件，它的辅存</a:t>
            </a:r>
            <a:r>
              <a:rPr lang="en-US" altLang="zh-CN" sz="2400" strike="noStrike" noProof="1">
                <a:solidFill>
                  <a:schemeClr val="tx1"/>
                </a:solidFill>
                <a:latin typeface="Times New Roman" panose="02020603050405020304" pitchFamily="2" charset="0"/>
                <a:ea typeface="宋体" pitchFamily="2" charset="-122"/>
                <a:cs typeface="+mn-cs"/>
              </a:rPr>
              <a:t>i</a:t>
            </a:r>
            <a:r>
              <a:rPr lang="zh-CN" altLang="en-US" sz="2400" strike="noStrike" noProof="1">
                <a:solidFill>
                  <a:schemeClr val="tx1"/>
                </a:solidFill>
                <a:latin typeface="Times New Roman" panose="02020603050405020304" pitchFamily="2" charset="0"/>
                <a:ea typeface="宋体" pitchFamily="2" charset="-122"/>
                <a:cs typeface="+mn-cs"/>
              </a:rPr>
              <a:t>节点是存储设备上索引</a:t>
            </a:r>
            <a:r>
              <a:rPr lang="x-none" altLang="zh-CN" sz="2400" strike="noStrike" noProof="1">
                <a:solidFill>
                  <a:schemeClr val="tx1"/>
                </a:solidFill>
                <a:latin typeface="Times New Roman" panose="02020603050405020304" pitchFamily="2" charset="0"/>
                <a:ea typeface="宋体" pitchFamily="2" charset="-122"/>
                <a:cs typeface="+mn-cs"/>
              </a:rPr>
              <a:t>节点</a:t>
            </a:r>
            <a:r>
              <a:rPr lang="zh-CN" altLang="en-US" sz="2400" strike="noStrike" noProof="1">
                <a:solidFill>
                  <a:schemeClr val="tx1"/>
                </a:solidFill>
                <a:latin typeface="Times New Roman" panose="02020603050405020304" pitchFamily="2" charset="0"/>
                <a:ea typeface="宋体" pitchFamily="2" charset="-122"/>
                <a:cs typeface="+mn-cs"/>
              </a:rPr>
              <a:t>区中的第一个。</a:t>
            </a:r>
            <a:endParaRPr lang="zh-CN" altLang="en-US" sz="2400" strike="noStrike" noProof="1">
              <a:solidFill>
                <a:schemeClr val="tx1"/>
              </a:solidFill>
              <a:latin typeface="Times New Roman" panose="02020603050405020304" pitchFamily="2" charset="0"/>
              <a:ea typeface="宋体" pitchFamily="2" charset="-122"/>
            </a:endParaRPr>
          </a:p>
          <a:p>
            <a:pPr marL="914400" lvl="1" indent="-457200" fontAlgn="base">
              <a:lnSpc>
                <a:spcPct val="130000"/>
              </a:lnSpc>
              <a:buNone/>
            </a:pPr>
            <a:r>
              <a:rPr lang="en-US" altLang="zh-CN" sz="2400" b="1" strike="noStrike" noProof="1">
                <a:solidFill>
                  <a:srgbClr val="000099"/>
                </a:solidFill>
                <a:latin typeface="宋体" pitchFamily="2" charset="-122"/>
                <a:ea typeface="宋体" pitchFamily="2" charset="-122"/>
                <a:cs typeface="+mn-cs"/>
              </a:rPr>
              <a:t>②</a:t>
            </a:r>
            <a:r>
              <a:rPr lang="en-US" altLang="zh-CN" sz="2400" strike="noStrike" noProof="1">
                <a:solidFill>
                  <a:schemeClr val="tx1"/>
                </a:solidFill>
                <a:latin typeface="宋体" pitchFamily="2" charset="-122"/>
                <a:ea typeface="宋体" pitchFamily="2" charset="-122"/>
                <a:cs typeface="+mn-cs"/>
              </a:rPr>
              <a:t> </a:t>
            </a:r>
            <a:r>
              <a:rPr lang="zh-CN" altLang="en-US" sz="2400" strike="noStrike" noProof="1">
                <a:solidFill>
                  <a:schemeClr val="tx1"/>
                </a:solidFill>
                <a:latin typeface="Times New Roman" panose="02020603050405020304" pitchFamily="2" charset="0"/>
                <a:ea typeface="宋体" pitchFamily="2" charset="-122"/>
                <a:cs typeface="+mn-cs"/>
              </a:rPr>
              <a:t>打开某个文件时，从根目录的</a:t>
            </a:r>
            <a:r>
              <a:rPr lang="en-US" altLang="zh-CN" sz="2400" strike="noStrike" noProof="1">
                <a:solidFill>
                  <a:schemeClr val="tx1"/>
                </a:solidFill>
                <a:latin typeface="Times New Roman" panose="02020603050405020304" pitchFamily="2" charset="0"/>
                <a:ea typeface="宋体" pitchFamily="2" charset="-122"/>
                <a:cs typeface="+mn-cs"/>
              </a:rPr>
              <a:t>i</a:t>
            </a:r>
            <a:r>
              <a:rPr lang="zh-CN" altLang="en-US" sz="2400" strike="noStrike" noProof="1">
                <a:solidFill>
                  <a:schemeClr val="tx1"/>
                </a:solidFill>
                <a:latin typeface="Times New Roman" panose="02020603050405020304" pitchFamily="2" charset="0"/>
                <a:ea typeface="宋体" pitchFamily="2" charset="-122"/>
                <a:cs typeface="+mn-cs"/>
              </a:rPr>
              <a:t>节点可以找到根目录文件</a:t>
            </a:r>
            <a:endParaRPr lang="zh-CN" altLang="en-US" sz="2400" strike="noStrike" noProof="1">
              <a:solidFill>
                <a:schemeClr val="tx1"/>
              </a:solidFill>
              <a:latin typeface="Times New Roman" panose="02020603050405020304" pitchFamily="2" charset="0"/>
              <a:ea typeface="宋体" pitchFamily="2" charset="-122"/>
            </a:endParaRPr>
          </a:p>
          <a:p>
            <a:pPr marL="914400" lvl="1" indent="-457200" fontAlgn="base">
              <a:lnSpc>
                <a:spcPct val="130000"/>
              </a:lnSpc>
              <a:buNone/>
            </a:pPr>
            <a:r>
              <a:rPr lang="zh-CN" altLang="en-US" sz="2400" strike="noStrike" noProof="1">
                <a:solidFill>
                  <a:schemeClr val="tx1"/>
                </a:solidFill>
                <a:latin typeface="Times New Roman" panose="02020603050405020304" pitchFamily="2" charset="0"/>
                <a:ea typeface="宋体" pitchFamily="2" charset="-122"/>
                <a:cs typeface="+mn-cs"/>
              </a:rPr>
              <a:t>      的索引结构，得到根目录文件</a:t>
            </a:r>
            <a:r>
              <a:rPr lang="x-none" altLang="zh-CN" sz="2400" strike="noStrike" noProof="1">
                <a:solidFill>
                  <a:schemeClr val="tx1"/>
                </a:solidFill>
                <a:latin typeface="Times New Roman" panose="02020603050405020304" pitchFamily="2" charset="0"/>
                <a:ea typeface="宋体" pitchFamily="2" charset="-122"/>
                <a:cs typeface="+mn-cs"/>
              </a:rPr>
              <a:t>中</a:t>
            </a:r>
            <a:r>
              <a:rPr lang="zh-CN" altLang="en-US" sz="2400" strike="noStrike" noProof="1">
                <a:solidFill>
                  <a:schemeClr val="tx1"/>
                </a:solidFill>
                <a:latin typeface="Times New Roman" panose="02020603050405020304" pitchFamily="2" charset="0"/>
                <a:ea typeface="宋体" pitchFamily="2" charset="-122"/>
                <a:cs typeface="+mn-cs"/>
              </a:rPr>
              <a:t>的</a:t>
            </a:r>
            <a:r>
              <a:rPr lang="x-none" altLang="zh-CN" sz="2400" strike="noStrike" noProof="1">
                <a:solidFill>
                  <a:schemeClr val="tx1"/>
                </a:solidFill>
                <a:latin typeface="Times New Roman" panose="02020603050405020304" pitchFamily="2" charset="0"/>
                <a:ea typeface="宋体" pitchFamily="2" charset="-122"/>
                <a:cs typeface="+mn-cs"/>
              </a:rPr>
              <a:t>目录项</a:t>
            </a:r>
            <a:r>
              <a:rPr lang="zh-CN" altLang="en-US" sz="2400" strike="noStrike" noProof="1">
                <a:solidFill>
                  <a:schemeClr val="tx1"/>
                </a:solidFill>
                <a:latin typeface="Times New Roman" panose="02020603050405020304" pitchFamily="2" charset="0"/>
                <a:ea typeface="宋体" pitchFamily="2" charset="-122"/>
                <a:cs typeface="+mn-cs"/>
              </a:rPr>
              <a:t>。</a:t>
            </a:r>
            <a:endParaRPr lang="zh-CN" altLang="en-US" sz="2400" strike="noStrike" noProof="1">
              <a:solidFill>
                <a:schemeClr val="tx1"/>
              </a:solidFill>
              <a:latin typeface="Times New Roman" panose="02020603050405020304" pitchFamily="2" charset="0"/>
              <a:ea typeface="宋体" pitchFamily="2" charset="-122"/>
            </a:endParaRPr>
          </a:p>
          <a:p>
            <a:pPr marL="914400" lvl="1" indent="-457200" fontAlgn="base">
              <a:lnSpc>
                <a:spcPct val="130000"/>
              </a:lnSpc>
              <a:buNone/>
            </a:pPr>
            <a:r>
              <a:rPr lang="en-US" altLang="zh-CN" sz="2400" b="1" strike="noStrike" noProof="1">
                <a:solidFill>
                  <a:srgbClr val="000099"/>
                </a:solidFill>
                <a:latin typeface="宋体" pitchFamily="2" charset="-122"/>
                <a:ea typeface="宋体" pitchFamily="2" charset="-122"/>
                <a:cs typeface="+mn-cs"/>
              </a:rPr>
              <a:t>③</a:t>
            </a:r>
            <a:r>
              <a:rPr lang="en-US" altLang="zh-CN" sz="2400" strike="noStrike" noProof="1">
                <a:solidFill>
                  <a:schemeClr val="tx1"/>
                </a:solidFill>
                <a:latin typeface="宋体" pitchFamily="2" charset="-122"/>
                <a:ea typeface="宋体" pitchFamily="2" charset="-122"/>
                <a:cs typeface="+mn-cs"/>
              </a:rPr>
              <a:t> </a:t>
            </a:r>
            <a:r>
              <a:rPr lang="zh-CN" altLang="en-US" sz="2400" strike="noStrike" noProof="1">
                <a:solidFill>
                  <a:schemeClr val="tx1"/>
                </a:solidFill>
                <a:latin typeface="Times New Roman" panose="02020603050405020304" pitchFamily="2" charset="0"/>
                <a:ea typeface="宋体" pitchFamily="2" charset="-122"/>
                <a:cs typeface="+mn-cs"/>
              </a:rPr>
              <a:t>将待打开文件的路径信息与目录文件中的目录项逐一比</a:t>
            </a:r>
            <a:endParaRPr lang="zh-CN" altLang="en-US" sz="2400" strike="noStrike" noProof="1">
              <a:solidFill>
                <a:schemeClr val="tx1"/>
              </a:solidFill>
              <a:latin typeface="Times New Roman" panose="02020603050405020304" pitchFamily="2" charset="0"/>
              <a:ea typeface="宋体" pitchFamily="2" charset="-122"/>
            </a:endParaRPr>
          </a:p>
          <a:p>
            <a:pPr marL="914400" lvl="1" indent="-457200" fontAlgn="base">
              <a:lnSpc>
                <a:spcPct val="130000"/>
              </a:lnSpc>
              <a:buNone/>
            </a:pPr>
            <a:r>
              <a:rPr lang="zh-CN" altLang="en-US" sz="2400" strike="noStrike" noProof="1">
                <a:solidFill>
                  <a:schemeClr val="tx1"/>
                </a:solidFill>
                <a:latin typeface="Times New Roman" panose="02020603050405020304" pitchFamily="2" charset="0"/>
                <a:ea typeface="宋体" pitchFamily="2" charset="-122"/>
                <a:cs typeface="+mn-cs"/>
              </a:rPr>
              <a:t>      较，可以得到下级目录的</a:t>
            </a:r>
            <a:r>
              <a:rPr lang="en-US" altLang="zh-CN" sz="2400" strike="noStrike" noProof="1">
                <a:solidFill>
                  <a:schemeClr val="tx1"/>
                </a:solidFill>
                <a:latin typeface="Times New Roman" panose="02020603050405020304" pitchFamily="2" charset="0"/>
                <a:ea typeface="宋体" pitchFamily="2" charset="-122"/>
                <a:cs typeface="+mn-cs"/>
              </a:rPr>
              <a:t>i</a:t>
            </a:r>
            <a:r>
              <a:rPr lang="zh-CN" altLang="en-US" sz="2400" strike="noStrike" noProof="1">
                <a:solidFill>
                  <a:schemeClr val="tx1"/>
                </a:solidFill>
                <a:latin typeface="Times New Roman" panose="02020603050405020304" pitchFamily="2" charset="0"/>
                <a:ea typeface="宋体" pitchFamily="2" charset="-122"/>
                <a:cs typeface="+mn-cs"/>
              </a:rPr>
              <a:t>节点号，并最终得到目标文件</a:t>
            </a:r>
            <a:endParaRPr lang="zh-CN" altLang="en-US" sz="2400" strike="noStrike" noProof="1">
              <a:solidFill>
                <a:schemeClr val="tx1"/>
              </a:solidFill>
              <a:latin typeface="Times New Roman" panose="02020603050405020304" pitchFamily="2" charset="0"/>
              <a:ea typeface="宋体" pitchFamily="2" charset="-122"/>
            </a:endParaRPr>
          </a:p>
          <a:p>
            <a:pPr marL="914400" lvl="1" indent="-457200" fontAlgn="base">
              <a:lnSpc>
                <a:spcPct val="130000"/>
              </a:lnSpc>
              <a:buNone/>
            </a:pPr>
            <a:r>
              <a:rPr lang="zh-CN" altLang="en-US" sz="2400" strike="noStrike" noProof="1">
                <a:solidFill>
                  <a:schemeClr val="tx1"/>
                </a:solidFill>
                <a:latin typeface="Times New Roman" panose="02020603050405020304" pitchFamily="2" charset="0"/>
                <a:ea typeface="宋体" pitchFamily="2" charset="-122"/>
                <a:cs typeface="+mn-cs"/>
              </a:rPr>
              <a:t>      的</a:t>
            </a:r>
            <a:r>
              <a:rPr lang="en-US" altLang="zh-CN" sz="2400" strike="noStrike" noProof="1">
                <a:solidFill>
                  <a:schemeClr val="tx1"/>
                </a:solidFill>
                <a:latin typeface="Times New Roman" panose="02020603050405020304" pitchFamily="2" charset="0"/>
                <a:ea typeface="宋体" pitchFamily="2" charset="-122"/>
                <a:cs typeface="+mn-cs"/>
              </a:rPr>
              <a:t>i</a:t>
            </a:r>
            <a:r>
              <a:rPr lang="zh-CN" altLang="en-US" sz="2400" strike="noStrike" noProof="1">
                <a:solidFill>
                  <a:schemeClr val="tx1"/>
                </a:solidFill>
                <a:latin typeface="Times New Roman" panose="02020603050405020304" pitchFamily="2" charset="0"/>
                <a:ea typeface="宋体" pitchFamily="2" charset="-122"/>
                <a:cs typeface="+mn-cs"/>
              </a:rPr>
              <a:t>节点号。从</a:t>
            </a:r>
            <a:r>
              <a:rPr lang="en-US" altLang="zh-CN" sz="2400" strike="noStrike" noProof="1">
                <a:solidFill>
                  <a:schemeClr val="tx1"/>
                </a:solidFill>
                <a:latin typeface="Times New Roman" panose="02020603050405020304" pitchFamily="2" charset="0"/>
                <a:ea typeface="宋体" pitchFamily="2" charset="-122"/>
                <a:cs typeface="+mn-cs"/>
              </a:rPr>
              <a:t>i</a:t>
            </a:r>
            <a:r>
              <a:rPr lang="zh-CN" altLang="en-US" sz="2400" strike="noStrike" noProof="1">
                <a:solidFill>
                  <a:schemeClr val="tx1"/>
                </a:solidFill>
                <a:latin typeface="Times New Roman" panose="02020603050405020304" pitchFamily="2" charset="0"/>
                <a:ea typeface="宋体" pitchFamily="2" charset="-122"/>
                <a:cs typeface="+mn-cs"/>
              </a:rPr>
              <a:t>节点号中的索引表，得到数据文件的存储</a:t>
            </a:r>
            <a:endParaRPr lang="zh-CN" altLang="en-US" sz="2400" strike="noStrike" noProof="1">
              <a:solidFill>
                <a:schemeClr val="tx1"/>
              </a:solidFill>
              <a:latin typeface="Times New Roman" panose="02020603050405020304" pitchFamily="2" charset="0"/>
              <a:ea typeface="宋体" pitchFamily="2" charset="-122"/>
            </a:endParaRPr>
          </a:p>
          <a:p>
            <a:pPr marL="914400" lvl="1" indent="-457200" fontAlgn="base">
              <a:lnSpc>
                <a:spcPct val="130000"/>
              </a:lnSpc>
              <a:buNone/>
            </a:pPr>
            <a:r>
              <a:rPr lang="zh-CN" altLang="en-US" sz="2400" strike="noStrike" noProof="1">
                <a:solidFill>
                  <a:schemeClr val="tx1"/>
                </a:solidFill>
                <a:latin typeface="Times New Roman" panose="02020603050405020304" pitchFamily="2" charset="0"/>
                <a:ea typeface="宋体" pitchFamily="2" charset="-122"/>
                <a:cs typeface="+mn-cs"/>
              </a:rPr>
              <a:t>      块号，实现对目标文件的随机存取。 </a:t>
            </a:r>
            <a:endParaRPr lang="zh-CN" altLang="en-US" sz="2400" strike="noStrike" noProof="1">
              <a:solidFill>
                <a:schemeClr val="tx1"/>
              </a:solidFill>
              <a:latin typeface="Times New Roman" panose="02020603050405020304" pitchFamily="2" charset="0"/>
              <a:ea typeface="宋体" pitchFamily="2" charset="-122"/>
            </a:endParaRPr>
          </a:p>
        </p:txBody>
      </p:sp>
      <p:sp>
        <p:nvSpPr>
          <p:cNvPr id="83973" name="矩形 83972"/>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文件系统</a:t>
            </a:r>
            <a:r>
              <a:rPr lang="en-US" altLang="zh-CN" sz="2400" strike="noStrike" noProof="1">
                <a:latin typeface="Arial" panose="020B0604020202020204" pitchFamily="34" charset="0"/>
                <a:ea typeface="宋体" pitchFamily="2" charset="-122"/>
                <a:cs typeface="+mn-ea"/>
              </a:rPr>
              <a:t>——</a:t>
            </a:r>
            <a:r>
              <a:rPr lang="en-US" altLang="zh-CN" sz="2400" strike="noStrike" noProof="1">
                <a:latin typeface="Times New Roman" panose="02020603050405020304" pitchFamily="2" charset="0"/>
                <a:ea typeface="宋体" pitchFamily="2" charset="-122"/>
                <a:cs typeface="+mn-ea"/>
              </a:rPr>
              <a:t>UNIX</a:t>
            </a:r>
            <a:r>
              <a:rPr lang="zh-CN" altLang="en-US" sz="2400" strike="noStrike" noProof="1">
                <a:latin typeface="Arial" panose="020B0604020202020204" pitchFamily="34" charset="0"/>
                <a:ea typeface="宋体" pitchFamily="2" charset="-122"/>
                <a:cs typeface="+mn-ea"/>
              </a:rPr>
              <a:t>文件系统的主要结构及实现</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3971">
                                            <p:txEl>
                                              <p:charRg st="0" end="17"/>
                                            </p:txEl>
                                          </p:spTgt>
                                        </p:tgtEl>
                                        <p:attrNameLst>
                                          <p:attrName>style.visibility</p:attrName>
                                        </p:attrNameLst>
                                      </p:cBhvr>
                                      <p:to>
                                        <p:strVal val="visible"/>
                                      </p:to>
                                    </p:set>
                                    <p:anim calcmode="lin" valueType="num">
                                      <p:cBhvr additive="base">
                                        <p:cTn id="7" dur="1000" fill="hold"/>
                                        <p:tgtEl>
                                          <p:spTgt spid="83971">
                                            <p:txEl>
                                              <p:charRg st="0" end="17"/>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83971">
                                            <p:txEl>
                                              <p:charRg st="0" end="1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3972">
                                            <p:txEl>
                                              <p:charRg st="0" end="28"/>
                                            </p:txEl>
                                          </p:spTgt>
                                        </p:tgtEl>
                                        <p:attrNameLst>
                                          <p:attrName>style.visibility</p:attrName>
                                        </p:attrNameLst>
                                      </p:cBhvr>
                                      <p:to>
                                        <p:strVal val="visible"/>
                                      </p:to>
                                    </p:set>
                                    <p:anim calcmode="lin" valueType="num">
                                      <p:cBhvr additive="base">
                                        <p:cTn id="13" dur="500" fill="hold"/>
                                        <p:tgtEl>
                                          <p:spTgt spid="83972">
                                            <p:txEl>
                                              <p:charRg st="0" end="2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3972">
                                            <p:txEl>
                                              <p:charRg st="0" end="28"/>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83972">
                                            <p:txEl>
                                              <p:charRg st="55" end="83"/>
                                            </p:txEl>
                                          </p:spTgt>
                                        </p:tgtEl>
                                        <p:attrNameLst>
                                          <p:attrName>style.visibility</p:attrName>
                                        </p:attrNameLst>
                                      </p:cBhvr>
                                      <p:to>
                                        <p:strVal val="visible"/>
                                      </p:to>
                                    </p:set>
                                    <p:anim calcmode="lin" valueType="num">
                                      <p:cBhvr additive="base">
                                        <p:cTn id="17" dur="500" fill="hold"/>
                                        <p:tgtEl>
                                          <p:spTgt spid="83972">
                                            <p:txEl>
                                              <p:charRg st="55" end="8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3972">
                                            <p:txEl>
                                              <p:charRg st="55" end="8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83972">
                                            <p:txEl>
                                              <p:charRg st="83" end="110"/>
                                            </p:txEl>
                                          </p:spTgt>
                                        </p:tgtEl>
                                        <p:attrNameLst>
                                          <p:attrName>style.visibility</p:attrName>
                                        </p:attrNameLst>
                                      </p:cBhvr>
                                      <p:to>
                                        <p:strVal val="visible"/>
                                      </p:to>
                                    </p:set>
                                    <p:anim calcmode="lin" valueType="num">
                                      <p:cBhvr additive="base">
                                        <p:cTn id="21" dur="500" fill="hold"/>
                                        <p:tgtEl>
                                          <p:spTgt spid="83972">
                                            <p:txEl>
                                              <p:charRg st="83" end="11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83972">
                                            <p:txEl>
                                              <p:charRg st="83" end="110"/>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83972">
                                            <p:txEl>
                                              <p:charRg st="110" end="137"/>
                                            </p:txEl>
                                          </p:spTgt>
                                        </p:tgtEl>
                                        <p:attrNameLst>
                                          <p:attrName>style.visibility</p:attrName>
                                        </p:attrNameLst>
                                      </p:cBhvr>
                                      <p:to>
                                        <p:strVal val="visible"/>
                                      </p:to>
                                    </p:set>
                                    <p:anim calcmode="lin" valueType="num">
                                      <p:cBhvr additive="base">
                                        <p:cTn id="25" dur="500" fill="hold"/>
                                        <p:tgtEl>
                                          <p:spTgt spid="83972">
                                            <p:txEl>
                                              <p:charRg st="110" end="13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3972">
                                            <p:txEl>
                                              <p:charRg st="110" end="137"/>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83972">
                                            <p:txEl>
                                              <p:charRg st="137" end="169"/>
                                            </p:txEl>
                                          </p:spTgt>
                                        </p:tgtEl>
                                        <p:attrNameLst>
                                          <p:attrName>style.visibility</p:attrName>
                                        </p:attrNameLst>
                                      </p:cBhvr>
                                      <p:to>
                                        <p:strVal val="visible"/>
                                      </p:to>
                                    </p:set>
                                    <p:anim calcmode="lin" valueType="num">
                                      <p:cBhvr additive="base">
                                        <p:cTn id="29" dur="500" fill="hold"/>
                                        <p:tgtEl>
                                          <p:spTgt spid="83972">
                                            <p:txEl>
                                              <p:charRg st="137" end="169"/>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83972">
                                            <p:txEl>
                                              <p:charRg st="137" end="169"/>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83972">
                                            <p:txEl>
                                              <p:charRg st="169" end="202"/>
                                            </p:txEl>
                                          </p:spTgt>
                                        </p:tgtEl>
                                        <p:attrNameLst>
                                          <p:attrName>style.visibility</p:attrName>
                                        </p:attrNameLst>
                                      </p:cBhvr>
                                      <p:to>
                                        <p:strVal val="visible"/>
                                      </p:to>
                                    </p:set>
                                    <p:anim calcmode="lin" valueType="num">
                                      <p:cBhvr additive="base">
                                        <p:cTn id="33" dur="500" fill="hold"/>
                                        <p:tgtEl>
                                          <p:spTgt spid="83972">
                                            <p:txEl>
                                              <p:charRg st="169" end="20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83972">
                                            <p:txEl>
                                              <p:charRg st="169" end="202"/>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83972">
                                            <p:txEl>
                                              <p:charRg st="202" end="226"/>
                                            </p:txEl>
                                          </p:spTgt>
                                        </p:tgtEl>
                                        <p:attrNameLst>
                                          <p:attrName>style.visibility</p:attrName>
                                        </p:attrNameLst>
                                      </p:cBhvr>
                                      <p:to>
                                        <p:strVal val="visible"/>
                                      </p:to>
                                    </p:set>
                                    <p:anim calcmode="lin" valueType="num">
                                      <p:cBhvr additive="base">
                                        <p:cTn id="37" dur="500" fill="hold"/>
                                        <p:tgtEl>
                                          <p:spTgt spid="83972">
                                            <p:txEl>
                                              <p:charRg st="202" end="22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3972">
                                            <p:txEl>
                                              <p:charRg st="202" end="22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build="p"/>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7" name="文本框 84993"/>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2" charset="0"/>
                <a:ea typeface="宋体" pitchFamily="2" charset="-122"/>
              </a:rPr>
              <a:t>58</a:t>
            </a:r>
            <a:endParaRPr lang="en-US" altLang="zh-CN" b="0">
              <a:solidFill>
                <a:schemeClr val="tx2"/>
              </a:solidFill>
              <a:latin typeface="Times New Roman" panose="02020603050405020304" pitchFamily="2" charset="0"/>
              <a:ea typeface="宋体" pitchFamily="2" charset="-122"/>
            </a:endParaRPr>
          </a:p>
        </p:txBody>
      </p:sp>
      <p:sp>
        <p:nvSpPr>
          <p:cNvPr id="84995" name="矩形 84994"/>
          <p:cNvSpPr/>
          <p:nvPr/>
        </p:nvSpPr>
        <p:spPr>
          <a:xfrm>
            <a:off x="106045" y="562610"/>
            <a:ext cx="8671560" cy="53022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spcBef>
                <a:spcPct val="20000"/>
              </a:spcBef>
              <a:buNone/>
            </a:pPr>
            <a:r>
              <a:rPr lang="en-US" altLang="zh-CN" sz="2400" strike="noStrike" noProof="1">
                <a:solidFill>
                  <a:schemeClr val="tx1"/>
                </a:solidFill>
                <a:latin typeface="Times New Roman" panose="02020603050405020304" pitchFamily="2" charset="0"/>
                <a:ea typeface="宋体" pitchFamily="2" charset="-122"/>
                <a:cs typeface="+mn-cs"/>
              </a:rPr>
              <a:t>UNIX</a:t>
            </a:r>
            <a:r>
              <a:rPr lang="zh-CN" altLang="en-US" sz="2400" strike="noStrike" noProof="1">
                <a:solidFill>
                  <a:schemeClr val="tx1"/>
                </a:solidFill>
                <a:latin typeface="Times New Roman" panose="02020603050405020304" pitchFamily="2" charset="0"/>
                <a:ea typeface="宋体" pitchFamily="2" charset="-122"/>
                <a:cs typeface="+mn-cs"/>
              </a:rPr>
              <a:t>系统的目录结构能方便地实现文件的</a:t>
            </a:r>
            <a:r>
              <a:rPr lang="x-none" altLang="zh-CN" sz="2400" strike="noStrike" noProof="1">
                <a:solidFill>
                  <a:schemeClr val="tx1"/>
                </a:solidFill>
                <a:latin typeface="Times New Roman" panose="02020603050405020304" pitchFamily="2" charset="0"/>
                <a:ea typeface="宋体" pitchFamily="2" charset="-122"/>
                <a:cs typeface="+mn-cs"/>
              </a:rPr>
              <a:t>访问和</a:t>
            </a:r>
            <a:r>
              <a:rPr lang="zh-CN" altLang="en-US" sz="2400" strike="noStrike" noProof="1">
                <a:solidFill>
                  <a:schemeClr val="tx1"/>
                </a:solidFill>
                <a:latin typeface="Times New Roman" panose="02020603050405020304" pitchFamily="2" charset="0"/>
                <a:ea typeface="宋体" pitchFamily="2" charset="-122"/>
                <a:cs typeface="+mn-cs"/>
              </a:rPr>
              <a:t>随机存取</a:t>
            </a:r>
            <a:endParaRPr lang="zh-CN" altLang="en-US" sz="2400" strike="noStrike" noProof="1">
              <a:solidFill>
                <a:schemeClr val="tx1"/>
              </a:solidFill>
              <a:latin typeface="Times New Roman" panose="02020603050405020304" pitchFamily="2" charset="0"/>
              <a:ea typeface="宋体" pitchFamily="2" charset="-122"/>
            </a:endParaRPr>
          </a:p>
        </p:txBody>
      </p:sp>
      <p:sp>
        <p:nvSpPr>
          <p:cNvPr id="84996" name="矩形 84995"/>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文件系统</a:t>
            </a:r>
            <a:r>
              <a:rPr lang="en-US" altLang="zh-CN" sz="2400" strike="noStrike" noProof="1">
                <a:latin typeface="Arial" panose="020B0604020202020204" pitchFamily="34" charset="0"/>
                <a:ea typeface="宋体" pitchFamily="2" charset="-122"/>
                <a:cs typeface="+mn-ea"/>
              </a:rPr>
              <a:t>——</a:t>
            </a:r>
            <a:r>
              <a:rPr lang="en-US" altLang="zh-CN" sz="2400" strike="noStrike" noProof="1">
                <a:latin typeface="Times New Roman" panose="02020603050405020304" pitchFamily="2" charset="0"/>
                <a:ea typeface="宋体" pitchFamily="2" charset="-122"/>
                <a:cs typeface="+mn-ea"/>
              </a:rPr>
              <a:t>UNIX</a:t>
            </a:r>
            <a:r>
              <a:rPr lang="zh-CN" altLang="en-US" sz="2400" strike="noStrike" noProof="1">
                <a:latin typeface="Arial" panose="020B0604020202020204" pitchFamily="34" charset="0"/>
                <a:ea typeface="宋体" pitchFamily="2" charset="-122"/>
                <a:cs typeface="+mn-ea"/>
              </a:rPr>
              <a:t>文件系统的主要结构及实现</a:t>
            </a:r>
            <a:endParaRPr lang="zh-CN" altLang="en-US" sz="2400" strike="noStrike" noProof="1">
              <a:ea typeface="宋体" pitchFamily="2" charset="-122"/>
            </a:endParaRPr>
          </a:p>
        </p:txBody>
      </p:sp>
      <p:grpSp>
        <p:nvGrpSpPr>
          <p:cNvPr id="84997" name="组合 84996"/>
          <p:cNvGrpSpPr/>
          <p:nvPr/>
        </p:nvGrpSpPr>
        <p:grpSpPr>
          <a:xfrm>
            <a:off x="357188" y="1130300"/>
            <a:ext cx="8556625" cy="5232400"/>
            <a:chOff x="0" y="0"/>
            <a:chExt cx="4860" cy="3296"/>
          </a:xfrm>
        </p:grpSpPr>
        <p:sp>
          <p:nvSpPr>
            <p:cNvPr id="84998" name="矩形 84997"/>
            <p:cNvSpPr/>
            <p:nvPr/>
          </p:nvSpPr>
          <p:spPr>
            <a:xfrm>
              <a:off x="8" y="1314"/>
              <a:ext cx="605" cy="617"/>
            </a:xfrm>
            <a:prstGeom prst="rect">
              <a:avLst/>
            </a:prstGeom>
            <a:solidFill>
              <a:schemeClr val="bg1"/>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101382" name="文本框 84998"/>
            <p:cNvSpPr txBox="1"/>
            <p:nvPr/>
          </p:nvSpPr>
          <p:spPr>
            <a:xfrm>
              <a:off x="0" y="997"/>
              <a:ext cx="710" cy="324"/>
            </a:xfrm>
            <a:prstGeom prst="rect">
              <a:avLst/>
            </a:prstGeom>
            <a:noFill/>
            <a:ln w="9525">
              <a:noFill/>
              <a:miter/>
            </a:ln>
          </p:spPr>
          <p:txBody>
            <a:bodyPr anchor="t"/>
            <a:p>
              <a:pPr lvl="0" algn="just">
                <a:buClr>
                  <a:srgbClr val="000000"/>
                </a:buClr>
              </a:pPr>
              <a:r>
                <a:rPr lang="zh-CN" altLang="en-US">
                  <a:solidFill>
                    <a:schemeClr val="tx1"/>
                  </a:solidFill>
                  <a:latin typeface="Times New Roman" panose="02020603050405020304" pitchFamily="2" charset="0"/>
                  <a:ea typeface="宋体" pitchFamily="2" charset="-122"/>
                </a:rPr>
                <a:t>根目录文件</a:t>
              </a:r>
              <a:endParaRPr lang="zh-CN" altLang="en-US">
                <a:solidFill>
                  <a:schemeClr val="tx1"/>
                </a:solidFill>
                <a:latin typeface="Times New Roman" panose="02020603050405020304" pitchFamily="2" charset="0"/>
                <a:ea typeface="宋体" pitchFamily="2" charset="-122"/>
              </a:endParaRPr>
            </a:p>
            <a:p>
              <a:pPr lvl="0" algn="just">
                <a:buClr>
                  <a:srgbClr val="000000"/>
                </a:buClr>
              </a:pPr>
              <a:r>
                <a:rPr lang="zh-CN" altLang="en-US">
                  <a:solidFill>
                    <a:schemeClr val="tx1"/>
                  </a:solidFill>
                  <a:latin typeface="Times New Roman" panose="02020603050405020304" pitchFamily="2" charset="0"/>
                  <a:ea typeface="宋体" pitchFamily="2" charset="-122"/>
                </a:rPr>
                <a:t>     </a:t>
              </a:r>
              <a:r>
                <a:rPr lang="en-US" altLang="zh-CN">
                  <a:solidFill>
                    <a:schemeClr val="tx1"/>
                  </a:solidFill>
                  <a:latin typeface="Times New Roman" panose="02020603050405020304" pitchFamily="2" charset="0"/>
                  <a:ea typeface="宋体" pitchFamily="2" charset="-122"/>
                </a:rPr>
                <a:t>i</a:t>
              </a:r>
              <a:r>
                <a:rPr lang="zh-CN" altLang="en-US">
                  <a:solidFill>
                    <a:schemeClr val="tx1"/>
                  </a:solidFill>
                  <a:latin typeface="Times New Roman" panose="02020603050405020304" pitchFamily="2" charset="0"/>
                  <a:ea typeface="宋体" pitchFamily="2" charset="-122"/>
                </a:rPr>
                <a:t>节点</a:t>
              </a:r>
              <a:endParaRPr lang="zh-CN" altLang="en-US">
                <a:solidFill>
                  <a:schemeClr val="tx1"/>
                </a:solidFill>
                <a:latin typeface="Times New Roman" panose="02020603050405020304" pitchFamily="2" charset="0"/>
                <a:ea typeface="宋体" pitchFamily="2" charset="-122"/>
              </a:endParaRPr>
            </a:p>
          </p:txBody>
        </p:sp>
        <p:sp>
          <p:nvSpPr>
            <p:cNvPr id="101383" name="直接连接符 84999"/>
            <p:cNvSpPr/>
            <p:nvPr/>
          </p:nvSpPr>
          <p:spPr>
            <a:xfrm>
              <a:off x="13" y="1453"/>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1384" name="直接连接符 85000"/>
            <p:cNvSpPr/>
            <p:nvPr/>
          </p:nvSpPr>
          <p:spPr>
            <a:xfrm>
              <a:off x="4" y="1618"/>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1385" name="直接连接符 85001"/>
            <p:cNvSpPr/>
            <p:nvPr/>
          </p:nvSpPr>
          <p:spPr>
            <a:xfrm>
              <a:off x="13" y="1781"/>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1386" name="文本框 85002"/>
            <p:cNvSpPr txBox="1"/>
            <p:nvPr/>
          </p:nvSpPr>
          <p:spPr>
            <a:xfrm>
              <a:off x="208" y="1255"/>
              <a:ext cx="240" cy="240"/>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pitchFamily="2" charset="0"/>
                  <a:ea typeface="宋体" pitchFamily="2" charset="-122"/>
                  <a:sym typeface="MT Extra" pitchFamily="2" charset="2"/>
                </a:rPr>
                <a:t>...</a:t>
              </a:r>
              <a:endParaRPr lang="en-US" altLang="zh-CN" b="0">
                <a:solidFill>
                  <a:schemeClr val="tx1"/>
                </a:solidFill>
                <a:latin typeface="Times New Roman" panose="02020603050405020304" pitchFamily="2" charset="0"/>
                <a:ea typeface="宋体" pitchFamily="2" charset="-122"/>
                <a:sym typeface="MT Extra" pitchFamily="2" charset="2"/>
              </a:endParaRPr>
            </a:p>
          </p:txBody>
        </p:sp>
        <p:sp>
          <p:nvSpPr>
            <p:cNvPr id="101387" name="文本框 85003"/>
            <p:cNvSpPr txBox="1"/>
            <p:nvPr/>
          </p:nvSpPr>
          <p:spPr>
            <a:xfrm>
              <a:off x="208" y="1739"/>
              <a:ext cx="240" cy="240"/>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pitchFamily="2" charset="0"/>
                  <a:ea typeface="宋体" pitchFamily="2" charset="-122"/>
                  <a:sym typeface="MT Extra" pitchFamily="2" charset="2"/>
                </a:rPr>
                <a:t>...</a:t>
              </a:r>
              <a:endParaRPr lang="en-US" altLang="zh-CN" b="0">
                <a:solidFill>
                  <a:schemeClr val="tx1"/>
                </a:solidFill>
                <a:latin typeface="Times New Roman" panose="02020603050405020304" pitchFamily="2" charset="0"/>
                <a:ea typeface="宋体" pitchFamily="2" charset="-122"/>
                <a:sym typeface="MT Extra" pitchFamily="2" charset="2"/>
              </a:endParaRPr>
            </a:p>
          </p:txBody>
        </p:sp>
        <p:sp>
          <p:nvSpPr>
            <p:cNvPr id="101388" name="文本框 85004"/>
            <p:cNvSpPr txBox="1"/>
            <p:nvPr/>
          </p:nvSpPr>
          <p:spPr>
            <a:xfrm>
              <a:off x="36" y="1403"/>
              <a:ext cx="567" cy="234"/>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pitchFamily="2" charset="0"/>
                  <a:ea typeface="宋体" pitchFamily="2" charset="-122"/>
                </a:rPr>
                <a:t>i_addr[0]</a:t>
              </a:r>
              <a:endParaRPr lang="en-US" altLang="zh-CN" b="0">
                <a:solidFill>
                  <a:schemeClr val="tx1"/>
                </a:solidFill>
                <a:latin typeface="Times New Roman" panose="02020603050405020304" pitchFamily="2" charset="0"/>
                <a:ea typeface="宋体" pitchFamily="2" charset="-122"/>
              </a:endParaRPr>
            </a:p>
          </p:txBody>
        </p:sp>
        <p:sp>
          <p:nvSpPr>
            <p:cNvPr id="101389" name="文本框 85005"/>
            <p:cNvSpPr txBox="1"/>
            <p:nvPr/>
          </p:nvSpPr>
          <p:spPr>
            <a:xfrm>
              <a:off x="33" y="1567"/>
              <a:ext cx="567" cy="234"/>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pitchFamily="2" charset="0"/>
                  <a:ea typeface="宋体" pitchFamily="2" charset="-122"/>
                </a:rPr>
                <a:t>i_addr[1]</a:t>
              </a:r>
              <a:endParaRPr lang="en-US" altLang="zh-CN" b="0">
                <a:solidFill>
                  <a:schemeClr val="tx1"/>
                </a:solidFill>
                <a:latin typeface="Times New Roman" panose="02020603050405020304" pitchFamily="2" charset="0"/>
                <a:ea typeface="宋体" pitchFamily="2" charset="-122"/>
              </a:endParaRPr>
            </a:p>
          </p:txBody>
        </p:sp>
        <p:grpSp>
          <p:nvGrpSpPr>
            <p:cNvPr id="101390" name="组合 85006"/>
            <p:cNvGrpSpPr/>
            <p:nvPr/>
          </p:nvGrpSpPr>
          <p:grpSpPr>
            <a:xfrm>
              <a:off x="1836" y="203"/>
              <a:ext cx="710" cy="982"/>
              <a:chOff x="0" y="0"/>
              <a:chExt cx="710" cy="982"/>
            </a:xfrm>
          </p:grpSpPr>
          <p:sp>
            <p:nvSpPr>
              <p:cNvPr id="85008" name="矩形 85007"/>
              <p:cNvSpPr/>
              <p:nvPr/>
            </p:nvSpPr>
            <p:spPr>
              <a:xfrm>
                <a:off x="8" y="317"/>
                <a:ext cx="605" cy="617"/>
              </a:xfrm>
              <a:prstGeom prst="rect">
                <a:avLst/>
              </a:prstGeom>
              <a:solidFill>
                <a:schemeClr val="bg1"/>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101392" name="文本框 85008"/>
              <p:cNvSpPr txBox="1"/>
              <p:nvPr/>
            </p:nvSpPr>
            <p:spPr>
              <a:xfrm>
                <a:off x="0" y="0"/>
                <a:ext cx="710" cy="324"/>
              </a:xfrm>
              <a:prstGeom prst="rect">
                <a:avLst/>
              </a:prstGeom>
              <a:noFill/>
              <a:ln w="9525">
                <a:noFill/>
                <a:miter/>
              </a:ln>
            </p:spPr>
            <p:txBody>
              <a:bodyPr anchor="t"/>
              <a:p>
                <a:pPr lvl="0" algn="just">
                  <a:buClr>
                    <a:srgbClr val="000000"/>
                  </a:buClr>
                </a:pPr>
                <a:r>
                  <a:rPr lang="en-US" altLang="zh-CN">
                    <a:solidFill>
                      <a:schemeClr val="tx1"/>
                    </a:solidFill>
                    <a:latin typeface="Times New Roman" panose="02020603050405020304" pitchFamily="2" charset="0"/>
                    <a:ea typeface="宋体" pitchFamily="2" charset="-122"/>
                  </a:rPr>
                  <a:t>A</a:t>
                </a:r>
                <a:r>
                  <a:rPr lang="en-US" altLang="zh-CN" baseline="-25000">
                    <a:solidFill>
                      <a:schemeClr val="tx1"/>
                    </a:solidFill>
                    <a:latin typeface="Times New Roman" panose="02020603050405020304" pitchFamily="2" charset="0"/>
                    <a:ea typeface="宋体" pitchFamily="2" charset="-122"/>
                  </a:rPr>
                  <a:t>0</a:t>
                </a:r>
                <a:r>
                  <a:rPr lang="zh-CN" altLang="en-US">
                    <a:solidFill>
                      <a:schemeClr val="tx1"/>
                    </a:solidFill>
                    <a:latin typeface="Times New Roman" panose="02020603050405020304" pitchFamily="2" charset="0"/>
                    <a:ea typeface="宋体" pitchFamily="2" charset="-122"/>
                  </a:rPr>
                  <a:t>目录文件</a:t>
                </a:r>
                <a:endParaRPr lang="zh-CN" altLang="en-US">
                  <a:solidFill>
                    <a:schemeClr val="tx1"/>
                  </a:solidFill>
                  <a:latin typeface="Times New Roman" panose="02020603050405020304" pitchFamily="2" charset="0"/>
                  <a:ea typeface="宋体" pitchFamily="2" charset="-122"/>
                </a:endParaRPr>
              </a:p>
              <a:p>
                <a:pPr lvl="0" algn="just">
                  <a:buClr>
                    <a:srgbClr val="000000"/>
                  </a:buClr>
                </a:pPr>
                <a:r>
                  <a:rPr lang="zh-CN" altLang="en-US">
                    <a:solidFill>
                      <a:schemeClr val="tx1"/>
                    </a:solidFill>
                    <a:latin typeface="Times New Roman" panose="02020603050405020304" pitchFamily="2" charset="0"/>
                    <a:ea typeface="宋体" pitchFamily="2" charset="-122"/>
                  </a:rPr>
                  <a:t>     </a:t>
                </a:r>
                <a:r>
                  <a:rPr lang="en-US" altLang="zh-CN">
                    <a:solidFill>
                      <a:schemeClr val="tx1"/>
                    </a:solidFill>
                    <a:latin typeface="Times New Roman" panose="02020603050405020304" pitchFamily="2" charset="0"/>
                    <a:ea typeface="宋体" pitchFamily="2" charset="-122"/>
                  </a:rPr>
                  <a:t>i</a:t>
                </a:r>
                <a:r>
                  <a:rPr lang="zh-CN" altLang="en-US">
                    <a:solidFill>
                      <a:schemeClr val="tx1"/>
                    </a:solidFill>
                    <a:latin typeface="Times New Roman" panose="02020603050405020304" pitchFamily="2" charset="0"/>
                    <a:ea typeface="宋体" pitchFamily="2" charset="-122"/>
                  </a:rPr>
                  <a:t>节点</a:t>
                </a:r>
                <a:endParaRPr lang="zh-CN" altLang="en-US">
                  <a:solidFill>
                    <a:schemeClr val="tx1"/>
                  </a:solidFill>
                  <a:latin typeface="Times New Roman" panose="02020603050405020304" pitchFamily="2" charset="0"/>
                  <a:ea typeface="宋体" pitchFamily="2" charset="-122"/>
                </a:endParaRPr>
              </a:p>
            </p:txBody>
          </p:sp>
          <p:sp>
            <p:nvSpPr>
              <p:cNvPr id="101393" name="直接连接符 85009"/>
              <p:cNvSpPr/>
              <p:nvPr/>
            </p:nvSpPr>
            <p:spPr>
              <a:xfrm>
                <a:off x="13" y="456"/>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1394" name="直接连接符 85010"/>
              <p:cNvSpPr/>
              <p:nvPr/>
            </p:nvSpPr>
            <p:spPr>
              <a:xfrm>
                <a:off x="4" y="621"/>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1395" name="直接连接符 85011"/>
              <p:cNvSpPr/>
              <p:nvPr/>
            </p:nvSpPr>
            <p:spPr>
              <a:xfrm>
                <a:off x="13" y="784"/>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1396" name="文本框 85012"/>
              <p:cNvSpPr txBox="1"/>
              <p:nvPr/>
            </p:nvSpPr>
            <p:spPr>
              <a:xfrm>
                <a:off x="208" y="258"/>
                <a:ext cx="240" cy="240"/>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pitchFamily="2" charset="0"/>
                    <a:ea typeface="宋体" pitchFamily="2" charset="-122"/>
                    <a:sym typeface="MT Extra" pitchFamily="2" charset="2"/>
                  </a:rPr>
                  <a:t>...</a:t>
                </a:r>
                <a:endParaRPr lang="en-US" altLang="zh-CN" b="0">
                  <a:solidFill>
                    <a:schemeClr val="tx1"/>
                  </a:solidFill>
                  <a:latin typeface="Times New Roman" panose="02020603050405020304" pitchFamily="2" charset="0"/>
                  <a:ea typeface="宋体" pitchFamily="2" charset="-122"/>
                  <a:sym typeface="MT Extra" pitchFamily="2" charset="2"/>
                </a:endParaRPr>
              </a:p>
            </p:txBody>
          </p:sp>
          <p:sp>
            <p:nvSpPr>
              <p:cNvPr id="101397" name="文本框 85013"/>
              <p:cNvSpPr txBox="1"/>
              <p:nvPr/>
            </p:nvSpPr>
            <p:spPr>
              <a:xfrm>
                <a:off x="208" y="742"/>
                <a:ext cx="240" cy="240"/>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pitchFamily="2" charset="0"/>
                    <a:ea typeface="宋体" pitchFamily="2" charset="-122"/>
                    <a:sym typeface="MT Extra" pitchFamily="2" charset="2"/>
                  </a:rPr>
                  <a:t>...</a:t>
                </a:r>
                <a:endParaRPr lang="en-US" altLang="zh-CN" b="0">
                  <a:solidFill>
                    <a:schemeClr val="tx1"/>
                  </a:solidFill>
                  <a:latin typeface="Times New Roman" panose="02020603050405020304" pitchFamily="2" charset="0"/>
                  <a:ea typeface="宋体" pitchFamily="2" charset="-122"/>
                  <a:sym typeface="MT Extra" pitchFamily="2" charset="2"/>
                </a:endParaRPr>
              </a:p>
            </p:txBody>
          </p:sp>
          <p:sp>
            <p:nvSpPr>
              <p:cNvPr id="101398" name="文本框 85014"/>
              <p:cNvSpPr txBox="1"/>
              <p:nvPr/>
            </p:nvSpPr>
            <p:spPr>
              <a:xfrm>
                <a:off x="36" y="406"/>
                <a:ext cx="567" cy="234"/>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pitchFamily="2" charset="0"/>
                    <a:ea typeface="宋体" pitchFamily="2" charset="-122"/>
                  </a:rPr>
                  <a:t>i_addr[0]</a:t>
                </a:r>
                <a:endParaRPr lang="en-US" altLang="zh-CN" b="0">
                  <a:solidFill>
                    <a:schemeClr val="tx1"/>
                  </a:solidFill>
                  <a:latin typeface="Times New Roman" panose="02020603050405020304" pitchFamily="2" charset="0"/>
                  <a:ea typeface="宋体" pitchFamily="2" charset="-122"/>
                </a:endParaRPr>
              </a:p>
            </p:txBody>
          </p:sp>
          <p:sp>
            <p:nvSpPr>
              <p:cNvPr id="101399" name="文本框 85015"/>
              <p:cNvSpPr txBox="1"/>
              <p:nvPr/>
            </p:nvSpPr>
            <p:spPr>
              <a:xfrm>
                <a:off x="33" y="570"/>
                <a:ext cx="567" cy="234"/>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pitchFamily="2" charset="0"/>
                    <a:ea typeface="宋体" pitchFamily="2" charset="-122"/>
                  </a:rPr>
                  <a:t>i_addr[1]</a:t>
                </a:r>
                <a:endParaRPr lang="en-US" altLang="zh-CN" b="0">
                  <a:solidFill>
                    <a:schemeClr val="tx1"/>
                  </a:solidFill>
                  <a:latin typeface="Times New Roman" panose="02020603050405020304" pitchFamily="2" charset="0"/>
                  <a:ea typeface="宋体" pitchFamily="2" charset="-122"/>
                </a:endParaRPr>
              </a:p>
            </p:txBody>
          </p:sp>
        </p:grpSp>
        <p:sp>
          <p:nvSpPr>
            <p:cNvPr id="101400" name="直接连接符 85016"/>
            <p:cNvSpPr/>
            <p:nvPr/>
          </p:nvSpPr>
          <p:spPr>
            <a:xfrm flipV="1">
              <a:off x="611" y="840"/>
              <a:ext cx="302" cy="714"/>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101401" name="文本框 85017"/>
            <p:cNvSpPr txBox="1"/>
            <p:nvPr/>
          </p:nvSpPr>
          <p:spPr>
            <a:xfrm>
              <a:off x="2041" y="1311"/>
              <a:ext cx="240" cy="240"/>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pitchFamily="2" charset="0"/>
                  <a:ea typeface="宋体" pitchFamily="2" charset="-122"/>
                  <a:sym typeface="MT Extra" pitchFamily="2" charset="2"/>
                </a:rPr>
                <a:t>...</a:t>
              </a:r>
              <a:endParaRPr lang="en-US" altLang="zh-CN" b="0">
                <a:solidFill>
                  <a:schemeClr val="tx1"/>
                </a:solidFill>
                <a:latin typeface="Times New Roman" panose="02020603050405020304" pitchFamily="2" charset="0"/>
                <a:ea typeface="宋体" pitchFamily="2" charset="-122"/>
                <a:sym typeface="MT Extra" pitchFamily="2" charset="2"/>
              </a:endParaRPr>
            </a:p>
          </p:txBody>
        </p:sp>
        <p:grpSp>
          <p:nvGrpSpPr>
            <p:cNvPr id="101402" name="组合 85018"/>
            <p:cNvGrpSpPr/>
            <p:nvPr/>
          </p:nvGrpSpPr>
          <p:grpSpPr>
            <a:xfrm>
              <a:off x="1862" y="1538"/>
              <a:ext cx="747" cy="1108"/>
              <a:chOff x="0" y="0"/>
              <a:chExt cx="747" cy="1108"/>
            </a:xfrm>
          </p:grpSpPr>
          <p:sp>
            <p:nvSpPr>
              <p:cNvPr id="85020" name="矩形 85019"/>
              <p:cNvSpPr/>
              <p:nvPr/>
            </p:nvSpPr>
            <p:spPr>
              <a:xfrm>
                <a:off x="8" y="317"/>
                <a:ext cx="605" cy="791"/>
              </a:xfrm>
              <a:prstGeom prst="rect">
                <a:avLst/>
              </a:prstGeom>
              <a:solidFill>
                <a:schemeClr val="bg1"/>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101404" name="文本框 85020"/>
              <p:cNvSpPr txBox="1"/>
              <p:nvPr/>
            </p:nvSpPr>
            <p:spPr>
              <a:xfrm>
                <a:off x="0" y="0"/>
                <a:ext cx="747" cy="324"/>
              </a:xfrm>
              <a:prstGeom prst="rect">
                <a:avLst/>
              </a:prstGeom>
              <a:noFill/>
              <a:ln w="9525">
                <a:noFill/>
                <a:miter/>
              </a:ln>
            </p:spPr>
            <p:txBody>
              <a:bodyPr anchor="t"/>
              <a:p>
                <a:pPr lvl="0" algn="just">
                  <a:buClr>
                    <a:srgbClr val="000000"/>
                  </a:buClr>
                </a:pPr>
                <a:r>
                  <a:rPr lang="en-US" altLang="zh-CN">
                    <a:solidFill>
                      <a:schemeClr val="tx1"/>
                    </a:solidFill>
                    <a:latin typeface="Times New Roman" panose="02020603050405020304" pitchFamily="2" charset="0"/>
                    <a:ea typeface="宋体" pitchFamily="2" charset="-122"/>
                  </a:rPr>
                  <a:t>A</a:t>
                </a:r>
                <a:r>
                  <a:rPr lang="en-US" altLang="zh-CN" baseline="-25000">
                    <a:solidFill>
                      <a:schemeClr val="tx1"/>
                    </a:solidFill>
                    <a:latin typeface="Times New Roman" panose="02020603050405020304" pitchFamily="2" charset="0"/>
                    <a:ea typeface="宋体" pitchFamily="2" charset="-122"/>
                  </a:rPr>
                  <a:t>31</a:t>
                </a:r>
                <a:r>
                  <a:rPr lang="zh-CN" altLang="en-US">
                    <a:solidFill>
                      <a:schemeClr val="tx1"/>
                    </a:solidFill>
                    <a:latin typeface="Times New Roman" panose="02020603050405020304" pitchFamily="2" charset="0"/>
                    <a:ea typeface="宋体" pitchFamily="2" charset="-122"/>
                  </a:rPr>
                  <a:t>目录文件</a:t>
                </a:r>
                <a:endParaRPr lang="zh-CN" altLang="en-US">
                  <a:solidFill>
                    <a:schemeClr val="tx1"/>
                  </a:solidFill>
                  <a:latin typeface="Times New Roman" panose="02020603050405020304" pitchFamily="2" charset="0"/>
                  <a:ea typeface="宋体" pitchFamily="2" charset="-122"/>
                </a:endParaRPr>
              </a:p>
              <a:p>
                <a:pPr lvl="0" algn="just">
                  <a:buClr>
                    <a:srgbClr val="000000"/>
                  </a:buClr>
                </a:pPr>
                <a:r>
                  <a:rPr lang="zh-CN" altLang="en-US">
                    <a:solidFill>
                      <a:schemeClr val="tx1"/>
                    </a:solidFill>
                    <a:latin typeface="Times New Roman" panose="02020603050405020304" pitchFamily="2" charset="0"/>
                    <a:ea typeface="宋体" pitchFamily="2" charset="-122"/>
                  </a:rPr>
                  <a:t>     </a:t>
                </a:r>
                <a:r>
                  <a:rPr lang="en-US" altLang="zh-CN">
                    <a:solidFill>
                      <a:schemeClr val="tx1"/>
                    </a:solidFill>
                    <a:latin typeface="Times New Roman" panose="02020603050405020304" pitchFamily="2" charset="0"/>
                    <a:ea typeface="宋体" pitchFamily="2" charset="-122"/>
                  </a:rPr>
                  <a:t>i</a:t>
                </a:r>
                <a:r>
                  <a:rPr lang="zh-CN" altLang="en-US">
                    <a:solidFill>
                      <a:schemeClr val="tx1"/>
                    </a:solidFill>
                    <a:latin typeface="Times New Roman" panose="02020603050405020304" pitchFamily="2" charset="0"/>
                    <a:ea typeface="宋体" pitchFamily="2" charset="-122"/>
                  </a:rPr>
                  <a:t>节点</a:t>
                </a:r>
                <a:endParaRPr lang="zh-CN" altLang="en-US">
                  <a:solidFill>
                    <a:schemeClr val="tx1"/>
                  </a:solidFill>
                  <a:latin typeface="Times New Roman" panose="02020603050405020304" pitchFamily="2" charset="0"/>
                  <a:ea typeface="宋体" pitchFamily="2" charset="-122"/>
                </a:endParaRPr>
              </a:p>
            </p:txBody>
          </p:sp>
          <p:sp>
            <p:nvSpPr>
              <p:cNvPr id="101405" name="直接连接符 85021"/>
              <p:cNvSpPr/>
              <p:nvPr/>
            </p:nvSpPr>
            <p:spPr>
              <a:xfrm>
                <a:off x="4" y="456"/>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1406" name="直接连接符 85022"/>
              <p:cNvSpPr/>
              <p:nvPr/>
            </p:nvSpPr>
            <p:spPr>
              <a:xfrm>
                <a:off x="4" y="621"/>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1407" name="直接连接符 85023"/>
              <p:cNvSpPr/>
              <p:nvPr/>
            </p:nvSpPr>
            <p:spPr>
              <a:xfrm>
                <a:off x="4" y="784"/>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1408" name="文本框 85024"/>
              <p:cNvSpPr txBox="1"/>
              <p:nvPr/>
            </p:nvSpPr>
            <p:spPr>
              <a:xfrm>
                <a:off x="208" y="258"/>
                <a:ext cx="240" cy="240"/>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pitchFamily="2" charset="0"/>
                    <a:ea typeface="宋体" pitchFamily="2" charset="-122"/>
                    <a:sym typeface="MT Extra" pitchFamily="2" charset="2"/>
                  </a:rPr>
                  <a:t>...</a:t>
                </a:r>
                <a:endParaRPr lang="en-US" altLang="zh-CN" b="0">
                  <a:solidFill>
                    <a:schemeClr val="tx1"/>
                  </a:solidFill>
                  <a:latin typeface="Times New Roman" panose="02020603050405020304" pitchFamily="2" charset="0"/>
                  <a:ea typeface="宋体" pitchFamily="2" charset="-122"/>
                  <a:sym typeface="MT Extra" pitchFamily="2" charset="2"/>
                </a:endParaRPr>
              </a:p>
            </p:txBody>
          </p:sp>
          <p:sp>
            <p:nvSpPr>
              <p:cNvPr id="101409" name="文本框 85025"/>
              <p:cNvSpPr txBox="1"/>
              <p:nvPr/>
            </p:nvSpPr>
            <p:spPr>
              <a:xfrm>
                <a:off x="198" y="587"/>
                <a:ext cx="240" cy="240"/>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pitchFamily="2" charset="0"/>
                    <a:ea typeface="宋体" pitchFamily="2" charset="-122"/>
                    <a:sym typeface="MT Extra" pitchFamily="2" charset="2"/>
                  </a:rPr>
                  <a:t>...</a:t>
                </a:r>
                <a:endParaRPr lang="en-US" altLang="zh-CN" b="0">
                  <a:solidFill>
                    <a:schemeClr val="tx1"/>
                  </a:solidFill>
                  <a:latin typeface="Times New Roman" panose="02020603050405020304" pitchFamily="2" charset="0"/>
                  <a:ea typeface="宋体" pitchFamily="2" charset="-122"/>
                  <a:sym typeface="MT Extra" pitchFamily="2" charset="2"/>
                </a:endParaRPr>
              </a:p>
            </p:txBody>
          </p:sp>
          <p:sp>
            <p:nvSpPr>
              <p:cNvPr id="101410" name="文本框 85026"/>
              <p:cNvSpPr txBox="1"/>
              <p:nvPr/>
            </p:nvSpPr>
            <p:spPr>
              <a:xfrm>
                <a:off x="45" y="407"/>
                <a:ext cx="567" cy="234"/>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pitchFamily="2" charset="0"/>
                    <a:ea typeface="宋体" pitchFamily="2" charset="-122"/>
                  </a:rPr>
                  <a:t>i_addr[0]</a:t>
                </a:r>
                <a:endParaRPr lang="en-US" altLang="zh-CN" b="0">
                  <a:solidFill>
                    <a:schemeClr val="tx1"/>
                  </a:solidFill>
                  <a:latin typeface="Times New Roman" panose="02020603050405020304" pitchFamily="2" charset="0"/>
                  <a:ea typeface="宋体" pitchFamily="2" charset="-122"/>
                </a:endParaRPr>
              </a:p>
            </p:txBody>
          </p:sp>
          <p:sp>
            <p:nvSpPr>
              <p:cNvPr id="101411" name="文本框 85027"/>
              <p:cNvSpPr txBox="1"/>
              <p:nvPr/>
            </p:nvSpPr>
            <p:spPr>
              <a:xfrm>
                <a:off x="50" y="743"/>
                <a:ext cx="567" cy="234"/>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pitchFamily="2" charset="0"/>
                    <a:ea typeface="宋体" pitchFamily="2" charset="-122"/>
                  </a:rPr>
                  <a:t>i_addr[5]</a:t>
                </a:r>
                <a:endParaRPr lang="en-US" altLang="zh-CN" b="0">
                  <a:solidFill>
                    <a:schemeClr val="tx1"/>
                  </a:solidFill>
                  <a:latin typeface="Times New Roman" panose="02020603050405020304" pitchFamily="2" charset="0"/>
                  <a:ea typeface="宋体" pitchFamily="2" charset="-122"/>
                </a:endParaRPr>
              </a:p>
            </p:txBody>
          </p:sp>
          <p:sp>
            <p:nvSpPr>
              <p:cNvPr id="101412" name="直接连接符 85028"/>
              <p:cNvSpPr/>
              <p:nvPr/>
            </p:nvSpPr>
            <p:spPr>
              <a:xfrm>
                <a:off x="4" y="949"/>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grpSp>
        <p:grpSp>
          <p:nvGrpSpPr>
            <p:cNvPr id="101413" name="组合 85029"/>
            <p:cNvGrpSpPr/>
            <p:nvPr/>
          </p:nvGrpSpPr>
          <p:grpSpPr>
            <a:xfrm>
              <a:off x="793" y="521"/>
              <a:ext cx="892" cy="1237"/>
              <a:chOff x="0" y="0"/>
              <a:chExt cx="892" cy="1237"/>
            </a:xfrm>
          </p:grpSpPr>
          <p:sp>
            <p:nvSpPr>
              <p:cNvPr id="85031" name="矩形 85030"/>
              <p:cNvSpPr/>
              <p:nvPr/>
            </p:nvSpPr>
            <p:spPr>
              <a:xfrm>
                <a:off x="126" y="317"/>
                <a:ext cx="605" cy="617"/>
              </a:xfrm>
              <a:prstGeom prst="rect">
                <a:avLst/>
              </a:prstGeom>
              <a:solidFill>
                <a:schemeClr val="bg1"/>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101415" name="文本框 85031"/>
              <p:cNvSpPr txBox="1"/>
              <p:nvPr/>
            </p:nvSpPr>
            <p:spPr>
              <a:xfrm>
                <a:off x="0" y="0"/>
                <a:ext cx="892" cy="324"/>
              </a:xfrm>
              <a:prstGeom prst="rect">
                <a:avLst/>
              </a:prstGeom>
              <a:noFill/>
              <a:ln w="9525">
                <a:noFill/>
                <a:miter/>
              </a:ln>
            </p:spPr>
            <p:txBody>
              <a:bodyPr anchor="t"/>
              <a:p>
                <a:pPr lvl="0" algn="just">
                  <a:buClr>
                    <a:srgbClr val="000000"/>
                  </a:buClr>
                </a:pPr>
                <a:r>
                  <a:rPr lang="en-US" altLang="zh-CN" b="0">
                    <a:solidFill>
                      <a:schemeClr val="tx1"/>
                    </a:solidFill>
                    <a:latin typeface="Times New Roman" panose="02020603050405020304" pitchFamily="2" charset="0"/>
                    <a:ea typeface="宋体" pitchFamily="2" charset="-122"/>
                  </a:rPr>
                  <a:t>  </a:t>
                </a:r>
                <a:r>
                  <a:rPr lang="zh-CN" altLang="en-US">
                    <a:solidFill>
                      <a:schemeClr val="tx1"/>
                    </a:solidFill>
                    <a:latin typeface="Times New Roman" panose="02020603050405020304" pitchFamily="2" charset="0"/>
                    <a:ea typeface="宋体" pitchFamily="2" charset="-122"/>
                  </a:rPr>
                  <a:t>根目录文件</a:t>
                </a:r>
                <a:endParaRPr lang="zh-CN" altLang="en-US">
                  <a:solidFill>
                    <a:schemeClr val="tx1"/>
                  </a:solidFill>
                  <a:latin typeface="Times New Roman" panose="02020603050405020304" pitchFamily="2" charset="0"/>
                  <a:ea typeface="宋体" pitchFamily="2" charset="-122"/>
                </a:endParaRPr>
              </a:p>
              <a:p>
                <a:pPr lvl="0" algn="just">
                  <a:buClr>
                    <a:srgbClr val="000000"/>
                  </a:buClr>
                </a:pPr>
                <a:r>
                  <a:rPr lang="zh-CN" altLang="en-US" b="0">
                    <a:solidFill>
                      <a:schemeClr val="tx1"/>
                    </a:solidFill>
                    <a:latin typeface="Times New Roman" panose="02020603050405020304" pitchFamily="2" charset="0"/>
                    <a:ea typeface="宋体" pitchFamily="2" charset="-122"/>
                  </a:rPr>
                  <a:t>文件名  </a:t>
                </a:r>
                <a:r>
                  <a:rPr lang="en-US" altLang="zh-CN" b="0">
                    <a:solidFill>
                      <a:schemeClr val="tx1"/>
                    </a:solidFill>
                    <a:latin typeface="Times New Roman" panose="02020603050405020304" pitchFamily="2" charset="0"/>
                    <a:ea typeface="宋体" pitchFamily="2" charset="-122"/>
                  </a:rPr>
                  <a:t>i</a:t>
                </a:r>
                <a:r>
                  <a:rPr lang="zh-CN" altLang="en-US" b="0">
                    <a:solidFill>
                      <a:schemeClr val="tx1"/>
                    </a:solidFill>
                    <a:latin typeface="Times New Roman" panose="02020603050405020304" pitchFamily="2" charset="0"/>
                    <a:ea typeface="宋体" pitchFamily="2" charset="-122"/>
                  </a:rPr>
                  <a:t>节点号   </a:t>
                </a:r>
                <a:endParaRPr lang="zh-CN" altLang="en-US" b="0">
                  <a:solidFill>
                    <a:schemeClr val="tx1"/>
                  </a:solidFill>
                  <a:latin typeface="Times New Roman" panose="02020603050405020304" pitchFamily="2" charset="0"/>
                  <a:ea typeface="宋体" pitchFamily="2" charset="-122"/>
                </a:endParaRPr>
              </a:p>
            </p:txBody>
          </p:sp>
          <p:sp>
            <p:nvSpPr>
              <p:cNvPr id="101416" name="直接连接符 85032"/>
              <p:cNvSpPr/>
              <p:nvPr/>
            </p:nvSpPr>
            <p:spPr>
              <a:xfrm>
                <a:off x="122" y="474"/>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1417" name="直接连接符 85033"/>
              <p:cNvSpPr/>
              <p:nvPr/>
            </p:nvSpPr>
            <p:spPr>
              <a:xfrm>
                <a:off x="122" y="748"/>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1418" name="文本框 85034"/>
              <p:cNvSpPr txBox="1"/>
              <p:nvPr/>
            </p:nvSpPr>
            <p:spPr>
              <a:xfrm>
                <a:off x="179" y="486"/>
                <a:ext cx="240" cy="240"/>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pitchFamily="2" charset="0"/>
                    <a:ea typeface="宋体" pitchFamily="2" charset="-122"/>
                    <a:sym typeface="MT Extra" pitchFamily="2" charset="2"/>
                  </a:rPr>
                  <a:t>...</a:t>
                </a:r>
                <a:endParaRPr lang="en-US" altLang="zh-CN" b="0">
                  <a:solidFill>
                    <a:schemeClr val="tx1"/>
                  </a:solidFill>
                  <a:latin typeface="Times New Roman" panose="02020603050405020304" pitchFamily="2" charset="0"/>
                  <a:ea typeface="宋体" pitchFamily="2" charset="-122"/>
                  <a:sym typeface="MT Extra" pitchFamily="2" charset="2"/>
                </a:endParaRPr>
              </a:p>
            </p:txBody>
          </p:sp>
          <p:sp>
            <p:nvSpPr>
              <p:cNvPr id="101419" name="文本框 85035"/>
              <p:cNvSpPr txBox="1"/>
              <p:nvPr/>
            </p:nvSpPr>
            <p:spPr>
              <a:xfrm>
                <a:off x="160" y="260"/>
                <a:ext cx="275" cy="234"/>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pitchFamily="2" charset="0"/>
                    <a:ea typeface="宋体" pitchFamily="2" charset="-122"/>
                  </a:rPr>
                  <a:t>A</a:t>
                </a:r>
                <a:r>
                  <a:rPr lang="en-US" altLang="zh-CN" b="0" baseline="-25000">
                    <a:solidFill>
                      <a:schemeClr val="tx1"/>
                    </a:solidFill>
                    <a:latin typeface="Times New Roman" panose="02020603050405020304" pitchFamily="2" charset="0"/>
                    <a:ea typeface="宋体" pitchFamily="2" charset="-122"/>
                  </a:rPr>
                  <a:t>0</a:t>
                </a:r>
                <a:endParaRPr lang="en-US" altLang="zh-CN" b="0" baseline="-25000">
                  <a:solidFill>
                    <a:schemeClr val="tx1"/>
                  </a:solidFill>
                  <a:latin typeface="Times New Roman" panose="02020603050405020304" pitchFamily="2" charset="0"/>
                  <a:ea typeface="宋体" pitchFamily="2" charset="-122"/>
                </a:endParaRPr>
              </a:p>
            </p:txBody>
          </p:sp>
          <p:sp>
            <p:nvSpPr>
              <p:cNvPr id="101420" name="直接连接符 85036"/>
              <p:cNvSpPr/>
              <p:nvPr/>
            </p:nvSpPr>
            <p:spPr>
              <a:xfrm>
                <a:off x="433" y="319"/>
                <a:ext cx="0" cy="613"/>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1421" name="文本框 85037"/>
              <p:cNvSpPr txBox="1"/>
              <p:nvPr/>
            </p:nvSpPr>
            <p:spPr>
              <a:xfrm>
                <a:off x="150" y="709"/>
                <a:ext cx="275" cy="234"/>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pitchFamily="2" charset="0"/>
                    <a:ea typeface="宋体" pitchFamily="2" charset="-122"/>
                  </a:rPr>
                  <a:t>A</a:t>
                </a:r>
                <a:r>
                  <a:rPr lang="en-US" altLang="zh-CN" b="0" baseline="-25000">
                    <a:solidFill>
                      <a:schemeClr val="tx1"/>
                    </a:solidFill>
                    <a:latin typeface="Times New Roman" panose="02020603050405020304" pitchFamily="2" charset="0"/>
                    <a:ea typeface="宋体" pitchFamily="2" charset="-122"/>
                  </a:rPr>
                  <a:t>31</a:t>
                </a:r>
                <a:endParaRPr lang="en-US" altLang="zh-CN" b="0" baseline="-25000">
                  <a:solidFill>
                    <a:schemeClr val="tx1"/>
                  </a:solidFill>
                  <a:latin typeface="Times New Roman" panose="02020603050405020304" pitchFamily="2" charset="0"/>
                  <a:ea typeface="宋体" pitchFamily="2" charset="-122"/>
                </a:endParaRPr>
              </a:p>
            </p:txBody>
          </p:sp>
          <p:sp>
            <p:nvSpPr>
              <p:cNvPr id="101422" name="文本框 85038"/>
              <p:cNvSpPr txBox="1"/>
              <p:nvPr/>
            </p:nvSpPr>
            <p:spPr>
              <a:xfrm>
                <a:off x="54" y="1023"/>
                <a:ext cx="810" cy="214"/>
              </a:xfrm>
              <a:prstGeom prst="rect">
                <a:avLst/>
              </a:prstGeom>
              <a:noFill/>
              <a:ln w="9525">
                <a:noFill/>
                <a:miter/>
              </a:ln>
            </p:spPr>
            <p:txBody>
              <a:bodyPr anchor="t"/>
              <a:p>
                <a:pPr lvl="0" algn="just">
                  <a:buClr>
                    <a:srgbClr val="000000"/>
                  </a:buClr>
                </a:pPr>
                <a:r>
                  <a:rPr lang="en-US" altLang="zh-CN" b="0">
                    <a:solidFill>
                      <a:schemeClr val="tx1"/>
                    </a:solidFill>
                    <a:latin typeface="Times New Roman" panose="02020603050405020304" pitchFamily="2" charset="0"/>
                    <a:ea typeface="宋体" pitchFamily="2" charset="-122"/>
                  </a:rPr>
                  <a:t>  </a:t>
                </a:r>
                <a:r>
                  <a:rPr lang="zh-CN" altLang="en-US" b="0">
                    <a:solidFill>
                      <a:schemeClr val="tx1"/>
                    </a:solidFill>
                    <a:latin typeface="Times New Roman" panose="02020603050405020304" pitchFamily="2" charset="0"/>
                    <a:ea typeface="宋体" pitchFamily="2" charset="-122"/>
                  </a:rPr>
                  <a:t>根目录文件</a:t>
                </a:r>
                <a:endParaRPr lang="zh-CN" altLang="en-US" b="0">
                  <a:solidFill>
                    <a:schemeClr val="tx1"/>
                  </a:solidFill>
                  <a:latin typeface="Times New Roman" panose="02020603050405020304" pitchFamily="2" charset="0"/>
                  <a:ea typeface="宋体" pitchFamily="2" charset="-122"/>
                </a:endParaRPr>
              </a:p>
            </p:txBody>
          </p:sp>
        </p:grpSp>
        <p:sp>
          <p:nvSpPr>
            <p:cNvPr id="101423" name="直接连接符 85039"/>
            <p:cNvSpPr/>
            <p:nvPr/>
          </p:nvSpPr>
          <p:spPr>
            <a:xfrm flipV="1">
              <a:off x="1516" y="511"/>
              <a:ext cx="320" cy="412"/>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101424" name="直接连接符 85040"/>
            <p:cNvSpPr/>
            <p:nvPr/>
          </p:nvSpPr>
          <p:spPr>
            <a:xfrm>
              <a:off x="1516" y="1371"/>
              <a:ext cx="357" cy="484"/>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85042" name="矩形 85041"/>
            <p:cNvSpPr/>
            <p:nvPr/>
          </p:nvSpPr>
          <p:spPr>
            <a:xfrm>
              <a:off x="2767" y="317"/>
              <a:ext cx="605" cy="617"/>
            </a:xfrm>
            <a:prstGeom prst="rect">
              <a:avLst/>
            </a:prstGeom>
            <a:solidFill>
              <a:schemeClr val="bg1"/>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101426" name="文本框 85042"/>
            <p:cNvSpPr txBox="1"/>
            <p:nvPr/>
          </p:nvSpPr>
          <p:spPr>
            <a:xfrm>
              <a:off x="2659" y="0"/>
              <a:ext cx="929" cy="324"/>
            </a:xfrm>
            <a:prstGeom prst="rect">
              <a:avLst/>
            </a:prstGeom>
            <a:noFill/>
            <a:ln w="9525">
              <a:noFill/>
              <a:miter/>
            </a:ln>
          </p:spPr>
          <p:txBody>
            <a:bodyPr anchor="t"/>
            <a:p>
              <a:pPr lvl="0" algn="just">
                <a:buClr>
                  <a:srgbClr val="000000"/>
                </a:buClr>
              </a:pPr>
              <a:r>
                <a:rPr lang="en-US" altLang="zh-CN" b="0">
                  <a:solidFill>
                    <a:schemeClr val="tx1"/>
                  </a:solidFill>
                  <a:latin typeface="Times New Roman" panose="02020603050405020304" pitchFamily="2" charset="0"/>
                  <a:ea typeface="宋体" pitchFamily="2" charset="-122"/>
                </a:rPr>
                <a:t> </a:t>
              </a:r>
              <a:r>
                <a:rPr lang="en-US" altLang="zh-CN">
                  <a:solidFill>
                    <a:schemeClr val="tx1"/>
                  </a:solidFill>
                  <a:latin typeface="Times New Roman" panose="02020603050405020304" pitchFamily="2" charset="0"/>
                  <a:ea typeface="宋体" pitchFamily="2" charset="-122"/>
                </a:rPr>
                <a:t>A</a:t>
              </a:r>
              <a:r>
                <a:rPr lang="en-US" altLang="zh-CN" baseline="-25000">
                  <a:solidFill>
                    <a:schemeClr val="tx1"/>
                  </a:solidFill>
                  <a:latin typeface="Times New Roman" panose="02020603050405020304" pitchFamily="2" charset="0"/>
                  <a:ea typeface="宋体" pitchFamily="2" charset="-122"/>
                </a:rPr>
                <a:t>0</a:t>
              </a:r>
              <a:r>
                <a:rPr lang="zh-CN" altLang="en-US">
                  <a:solidFill>
                    <a:schemeClr val="tx1"/>
                  </a:solidFill>
                  <a:latin typeface="Times New Roman" panose="02020603050405020304" pitchFamily="2" charset="0"/>
                  <a:ea typeface="宋体" pitchFamily="2" charset="-122"/>
                </a:rPr>
                <a:t>目录文件</a:t>
              </a:r>
              <a:endParaRPr lang="zh-CN" altLang="en-US">
                <a:solidFill>
                  <a:schemeClr val="tx1"/>
                </a:solidFill>
                <a:latin typeface="Times New Roman" panose="02020603050405020304" pitchFamily="2" charset="0"/>
                <a:ea typeface="宋体" pitchFamily="2" charset="-122"/>
              </a:endParaRPr>
            </a:p>
            <a:p>
              <a:pPr lvl="0" algn="just">
                <a:buClr>
                  <a:srgbClr val="000000"/>
                </a:buClr>
              </a:pPr>
              <a:r>
                <a:rPr lang="zh-CN" altLang="en-US" b="0">
                  <a:solidFill>
                    <a:schemeClr val="tx1"/>
                  </a:solidFill>
                  <a:latin typeface="Times New Roman" panose="02020603050405020304" pitchFamily="2" charset="0"/>
                  <a:ea typeface="宋体" pitchFamily="2" charset="-122"/>
                </a:rPr>
                <a:t>文件名  </a:t>
              </a:r>
              <a:r>
                <a:rPr lang="en-US" altLang="zh-CN" b="0">
                  <a:solidFill>
                    <a:schemeClr val="tx1"/>
                  </a:solidFill>
                  <a:latin typeface="Times New Roman" panose="02020603050405020304" pitchFamily="2" charset="0"/>
                  <a:ea typeface="宋体" pitchFamily="2" charset="-122"/>
                </a:rPr>
                <a:t>i</a:t>
              </a:r>
              <a:r>
                <a:rPr lang="zh-CN" altLang="en-US" b="0">
                  <a:solidFill>
                    <a:schemeClr val="tx1"/>
                  </a:solidFill>
                  <a:latin typeface="Times New Roman" panose="02020603050405020304" pitchFamily="2" charset="0"/>
                  <a:ea typeface="宋体" pitchFamily="2" charset="-122"/>
                </a:rPr>
                <a:t>节点号   </a:t>
              </a:r>
              <a:endParaRPr lang="zh-CN" altLang="en-US" b="0">
                <a:solidFill>
                  <a:schemeClr val="tx1"/>
                </a:solidFill>
                <a:latin typeface="Times New Roman" panose="02020603050405020304" pitchFamily="2" charset="0"/>
                <a:ea typeface="宋体" pitchFamily="2" charset="-122"/>
              </a:endParaRPr>
            </a:p>
          </p:txBody>
        </p:sp>
        <p:sp>
          <p:nvSpPr>
            <p:cNvPr id="101427" name="直接连接符 85043"/>
            <p:cNvSpPr/>
            <p:nvPr/>
          </p:nvSpPr>
          <p:spPr>
            <a:xfrm>
              <a:off x="2763" y="609"/>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1428" name="直接连接符 85044"/>
            <p:cNvSpPr/>
            <p:nvPr/>
          </p:nvSpPr>
          <p:spPr>
            <a:xfrm>
              <a:off x="2763" y="748"/>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1429" name="文本框 85045"/>
            <p:cNvSpPr txBox="1"/>
            <p:nvPr/>
          </p:nvSpPr>
          <p:spPr>
            <a:xfrm>
              <a:off x="2838" y="267"/>
              <a:ext cx="240" cy="240"/>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pitchFamily="2" charset="0"/>
                  <a:ea typeface="宋体" pitchFamily="2" charset="-122"/>
                  <a:sym typeface="MT Extra" pitchFamily="2" charset="2"/>
                </a:rPr>
                <a:t>...</a:t>
              </a:r>
              <a:endParaRPr lang="en-US" altLang="zh-CN" b="0">
                <a:solidFill>
                  <a:schemeClr val="tx1"/>
                </a:solidFill>
                <a:latin typeface="Times New Roman" panose="02020603050405020304" pitchFamily="2" charset="0"/>
                <a:ea typeface="宋体" pitchFamily="2" charset="-122"/>
                <a:sym typeface="MT Extra" pitchFamily="2" charset="2"/>
              </a:endParaRPr>
            </a:p>
          </p:txBody>
        </p:sp>
        <p:sp>
          <p:nvSpPr>
            <p:cNvPr id="101430" name="文本框 85046"/>
            <p:cNvSpPr txBox="1"/>
            <p:nvPr/>
          </p:nvSpPr>
          <p:spPr>
            <a:xfrm>
              <a:off x="2819" y="398"/>
              <a:ext cx="275" cy="234"/>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pitchFamily="2" charset="0"/>
                  <a:ea typeface="宋体" pitchFamily="2" charset="-122"/>
                </a:rPr>
                <a:t>B</a:t>
              </a:r>
              <a:r>
                <a:rPr lang="en-US" altLang="zh-CN" b="0" baseline="-25000">
                  <a:solidFill>
                    <a:schemeClr val="tx1"/>
                  </a:solidFill>
                  <a:latin typeface="Times New Roman" panose="02020603050405020304" pitchFamily="2" charset="0"/>
                  <a:ea typeface="宋体" pitchFamily="2" charset="-122"/>
                </a:rPr>
                <a:t>2</a:t>
              </a:r>
              <a:endParaRPr lang="en-US" altLang="zh-CN" b="0" baseline="-25000">
                <a:solidFill>
                  <a:schemeClr val="tx1"/>
                </a:solidFill>
                <a:latin typeface="Times New Roman" panose="02020603050405020304" pitchFamily="2" charset="0"/>
                <a:ea typeface="宋体" pitchFamily="2" charset="-122"/>
              </a:endParaRPr>
            </a:p>
          </p:txBody>
        </p:sp>
        <p:sp>
          <p:nvSpPr>
            <p:cNvPr id="101431" name="直接连接符 85047"/>
            <p:cNvSpPr/>
            <p:nvPr/>
          </p:nvSpPr>
          <p:spPr>
            <a:xfrm>
              <a:off x="3074" y="319"/>
              <a:ext cx="0" cy="613"/>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1432" name="文本框 85048"/>
            <p:cNvSpPr txBox="1"/>
            <p:nvPr/>
          </p:nvSpPr>
          <p:spPr>
            <a:xfrm>
              <a:off x="2791" y="709"/>
              <a:ext cx="275" cy="234"/>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pitchFamily="2" charset="0"/>
                  <a:ea typeface="宋体" pitchFamily="2" charset="-122"/>
                </a:rPr>
                <a:t>B</a:t>
              </a:r>
              <a:r>
                <a:rPr lang="en-US" altLang="zh-CN" b="0" baseline="-25000">
                  <a:solidFill>
                    <a:schemeClr val="tx1"/>
                  </a:solidFill>
                  <a:latin typeface="Times New Roman" panose="02020603050405020304" pitchFamily="2" charset="0"/>
                  <a:ea typeface="宋体" pitchFamily="2" charset="-122"/>
                </a:rPr>
                <a:t>31</a:t>
              </a:r>
              <a:endParaRPr lang="en-US" altLang="zh-CN" b="0" baseline="-25000">
                <a:solidFill>
                  <a:schemeClr val="tx1"/>
                </a:solidFill>
                <a:latin typeface="Times New Roman" panose="02020603050405020304" pitchFamily="2" charset="0"/>
                <a:ea typeface="宋体" pitchFamily="2" charset="-122"/>
              </a:endParaRPr>
            </a:p>
          </p:txBody>
        </p:sp>
        <p:sp>
          <p:nvSpPr>
            <p:cNvPr id="101433" name="直接连接符 85049"/>
            <p:cNvSpPr/>
            <p:nvPr/>
          </p:nvSpPr>
          <p:spPr>
            <a:xfrm>
              <a:off x="2763" y="445"/>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1434" name="文本框 85050"/>
            <p:cNvSpPr txBox="1"/>
            <p:nvPr/>
          </p:nvSpPr>
          <p:spPr>
            <a:xfrm>
              <a:off x="2847" y="560"/>
              <a:ext cx="240" cy="240"/>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pitchFamily="2" charset="0"/>
                  <a:ea typeface="宋体" pitchFamily="2" charset="-122"/>
                  <a:sym typeface="MT Extra" pitchFamily="2" charset="2"/>
                </a:rPr>
                <a:t>...</a:t>
              </a:r>
              <a:endParaRPr lang="en-US" altLang="zh-CN" b="0">
                <a:solidFill>
                  <a:schemeClr val="tx1"/>
                </a:solidFill>
                <a:latin typeface="Times New Roman" panose="02020603050405020304" pitchFamily="2" charset="0"/>
                <a:ea typeface="宋体" pitchFamily="2" charset="-122"/>
                <a:sym typeface="MT Extra" pitchFamily="2" charset="2"/>
              </a:endParaRPr>
            </a:p>
          </p:txBody>
        </p:sp>
        <p:sp>
          <p:nvSpPr>
            <p:cNvPr id="101435" name="直接连接符 85051"/>
            <p:cNvSpPr/>
            <p:nvPr/>
          </p:nvSpPr>
          <p:spPr>
            <a:xfrm flipV="1">
              <a:off x="2440" y="309"/>
              <a:ext cx="320" cy="412"/>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85053" name="矩形 85052"/>
            <p:cNvSpPr/>
            <p:nvPr/>
          </p:nvSpPr>
          <p:spPr>
            <a:xfrm>
              <a:off x="2776" y="1431"/>
              <a:ext cx="605" cy="617"/>
            </a:xfrm>
            <a:prstGeom prst="rect">
              <a:avLst/>
            </a:prstGeom>
            <a:solidFill>
              <a:schemeClr val="bg1"/>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101437" name="文本框 85053"/>
            <p:cNvSpPr txBox="1"/>
            <p:nvPr/>
          </p:nvSpPr>
          <p:spPr>
            <a:xfrm>
              <a:off x="2668" y="1114"/>
              <a:ext cx="901" cy="324"/>
            </a:xfrm>
            <a:prstGeom prst="rect">
              <a:avLst/>
            </a:prstGeom>
            <a:noFill/>
            <a:ln w="9525">
              <a:noFill/>
              <a:miter/>
            </a:ln>
          </p:spPr>
          <p:txBody>
            <a:bodyPr anchor="t"/>
            <a:p>
              <a:pPr lvl="0" algn="just">
                <a:buClr>
                  <a:srgbClr val="000000"/>
                </a:buClr>
              </a:pPr>
              <a:r>
                <a:rPr lang="en-US" altLang="zh-CN" b="0">
                  <a:solidFill>
                    <a:schemeClr val="tx1"/>
                  </a:solidFill>
                  <a:latin typeface="Times New Roman" panose="02020603050405020304" pitchFamily="2" charset="0"/>
                  <a:ea typeface="宋体" pitchFamily="2" charset="-122"/>
                </a:rPr>
                <a:t> </a:t>
              </a:r>
              <a:r>
                <a:rPr lang="en-US" altLang="zh-CN">
                  <a:solidFill>
                    <a:schemeClr val="tx1"/>
                  </a:solidFill>
                  <a:latin typeface="Times New Roman" panose="02020603050405020304" pitchFamily="2" charset="0"/>
                  <a:ea typeface="宋体" pitchFamily="2" charset="-122"/>
                </a:rPr>
                <a:t>A</a:t>
              </a:r>
              <a:r>
                <a:rPr lang="en-US" altLang="zh-CN" baseline="-25000">
                  <a:solidFill>
                    <a:schemeClr val="tx1"/>
                  </a:solidFill>
                  <a:latin typeface="Times New Roman" panose="02020603050405020304" pitchFamily="2" charset="0"/>
                  <a:ea typeface="宋体" pitchFamily="2" charset="-122"/>
                </a:rPr>
                <a:t>0</a:t>
              </a:r>
              <a:r>
                <a:rPr lang="zh-CN" altLang="en-US">
                  <a:solidFill>
                    <a:schemeClr val="tx1"/>
                  </a:solidFill>
                  <a:latin typeface="Times New Roman" panose="02020603050405020304" pitchFamily="2" charset="0"/>
                  <a:ea typeface="宋体" pitchFamily="2" charset="-122"/>
                </a:rPr>
                <a:t>目录文件</a:t>
              </a:r>
              <a:endParaRPr lang="zh-CN" altLang="en-US">
                <a:solidFill>
                  <a:schemeClr val="tx1"/>
                </a:solidFill>
                <a:latin typeface="Times New Roman" panose="02020603050405020304" pitchFamily="2" charset="0"/>
                <a:ea typeface="宋体" pitchFamily="2" charset="-122"/>
              </a:endParaRPr>
            </a:p>
            <a:p>
              <a:pPr lvl="0" algn="just">
                <a:buClr>
                  <a:srgbClr val="000000"/>
                </a:buClr>
              </a:pPr>
              <a:r>
                <a:rPr lang="zh-CN" altLang="en-US" b="0">
                  <a:solidFill>
                    <a:schemeClr val="tx1"/>
                  </a:solidFill>
                  <a:latin typeface="Times New Roman" panose="02020603050405020304" pitchFamily="2" charset="0"/>
                  <a:ea typeface="宋体" pitchFamily="2" charset="-122"/>
                </a:rPr>
                <a:t>文件名  </a:t>
              </a:r>
              <a:r>
                <a:rPr lang="en-US" altLang="zh-CN" b="0">
                  <a:solidFill>
                    <a:schemeClr val="tx1"/>
                  </a:solidFill>
                  <a:latin typeface="Times New Roman" panose="02020603050405020304" pitchFamily="2" charset="0"/>
                  <a:ea typeface="宋体" pitchFamily="2" charset="-122"/>
                </a:rPr>
                <a:t>i</a:t>
              </a:r>
              <a:r>
                <a:rPr lang="zh-CN" altLang="en-US" b="0">
                  <a:solidFill>
                    <a:schemeClr val="tx1"/>
                  </a:solidFill>
                  <a:latin typeface="Times New Roman" panose="02020603050405020304" pitchFamily="2" charset="0"/>
                  <a:ea typeface="宋体" pitchFamily="2" charset="-122"/>
                </a:rPr>
                <a:t>节点号   </a:t>
              </a:r>
              <a:endParaRPr lang="zh-CN" altLang="en-US" b="0">
                <a:solidFill>
                  <a:schemeClr val="tx1"/>
                </a:solidFill>
                <a:latin typeface="Times New Roman" panose="02020603050405020304" pitchFamily="2" charset="0"/>
                <a:ea typeface="宋体" pitchFamily="2" charset="-122"/>
              </a:endParaRPr>
            </a:p>
          </p:txBody>
        </p:sp>
        <p:sp>
          <p:nvSpPr>
            <p:cNvPr id="101438" name="直接连接符 85054"/>
            <p:cNvSpPr/>
            <p:nvPr/>
          </p:nvSpPr>
          <p:spPr>
            <a:xfrm>
              <a:off x="2772" y="1723"/>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1439" name="直接连接符 85055"/>
            <p:cNvSpPr/>
            <p:nvPr/>
          </p:nvSpPr>
          <p:spPr>
            <a:xfrm>
              <a:off x="2772" y="1862"/>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1440" name="文本框 85056"/>
            <p:cNvSpPr txBox="1"/>
            <p:nvPr/>
          </p:nvSpPr>
          <p:spPr>
            <a:xfrm>
              <a:off x="2856" y="1528"/>
              <a:ext cx="240" cy="240"/>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pitchFamily="2" charset="0"/>
                  <a:ea typeface="宋体" pitchFamily="2" charset="-122"/>
                  <a:sym typeface="MT Extra" pitchFamily="2" charset="2"/>
                </a:rPr>
                <a:t>...</a:t>
              </a:r>
              <a:endParaRPr lang="en-US" altLang="zh-CN" b="0">
                <a:solidFill>
                  <a:schemeClr val="tx1"/>
                </a:solidFill>
                <a:latin typeface="Times New Roman" panose="02020603050405020304" pitchFamily="2" charset="0"/>
                <a:ea typeface="宋体" pitchFamily="2" charset="-122"/>
                <a:sym typeface="MT Extra" pitchFamily="2" charset="2"/>
              </a:endParaRPr>
            </a:p>
          </p:txBody>
        </p:sp>
        <p:sp>
          <p:nvSpPr>
            <p:cNvPr id="101441" name="文本框 85057"/>
            <p:cNvSpPr txBox="1"/>
            <p:nvPr/>
          </p:nvSpPr>
          <p:spPr>
            <a:xfrm>
              <a:off x="2771" y="1374"/>
              <a:ext cx="348" cy="234"/>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pitchFamily="2" charset="0"/>
                  <a:ea typeface="宋体" pitchFamily="2" charset="-122"/>
                </a:rPr>
                <a:t>BX</a:t>
              </a:r>
              <a:r>
                <a:rPr lang="en-US" altLang="zh-CN" b="0" baseline="-25000">
                  <a:solidFill>
                    <a:schemeClr val="tx1"/>
                  </a:solidFill>
                  <a:latin typeface="Times New Roman" panose="02020603050405020304" pitchFamily="2" charset="0"/>
                  <a:ea typeface="宋体" pitchFamily="2" charset="-122"/>
                </a:rPr>
                <a:t>0</a:t>
              </a:r>
              <a:endParaRPr lang="en-US" altLang="zh-CN" b="0" baseline="-25000">
                <a:solidFill>
                  <a:schemeClr val="tx1"/>
                </a:solidFill>
                <a:latin typeface="Times New Roman" panose="02020603050405020304" pitchFamily="2" charset="0"/>
                <a:ea typeface="宋体" pitchFamily="2" charset="-122"/>
              </a:endParaRPr>
            </a:p>
          </p:txBody>
        </p:sp>
        <p:sp>
          <p:nvSpPr>
            <p:cNvPr id="101442" name="直接连接符 85058"/>
            <p:cNvSpPr/>
            <p:nvPr/>
          </p:nvSpPr>
          <p:spPr>
            <a:xfrm>
              <a:off x="3083" y="1433"/>
              <a:ext cx="0" cy="613"/>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1443" name="文本框 85059"/>
            <p:cNvSpPr txBox="1"/>
            <p:nvPr/>
          </p:nvSpPr>
          <p:spPr>
            <a:xfrm>
              <a:off x="2773" y="1823"/>
              <a:ext cx="393" cy="234"/>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pitchFamily="2" charset="0"/>
                  <a:ea typeface="宋体" pitchFamily="2" charset="-122"/>
                </a:rPr>
                <a:t>BX</a:t>
              </a:r>
              <a:r>
                <a:rPr lang="en-US" altLang="zh-CN" b="0" baseline="-25000">
                  <a:solidFill>
                    <a:schemeClr val="tx1"/>
                  </a:solidFill>
                  <a:latin typeface="Times New Roman" panose="02020603050405020304" pitchFamily="2" charset="0"/>
                  <a:ea typeface="宋体" pitchFamily="2" charset="-122"/>
                </a:rPr>
                <a:t>31</a:t>
              </a:r>
              <a:endParaRPr lang="en-US" altLang="zh-CN" b="0" baseline="-25000">
                <a:solidFill>
                  <a:schemeClr val="tx1"/>
                </a:solidFill>
                <a:latin typeface="Times New Roman" panose="02020603050405020304" pitchFamily="2" charset="0"/>
                <a:ea typeface="宋体" pitchFamily="2" charset="-122"/>
              </a:endParaRPr>
            </a:p>
          </p:txBody>
        </p:sp>
        <p:sp>
          <p:nvSpPr>
            <p:cNvPr id="101444" name="直接连接符 85060"/>
            <p:cNvSpPr/>
            <p:nvPr/>
          </p:nvSpPr>
          <p:spPr>
            <a:xfrm>
              <a:off x="2772" y="1559"/>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1445" name="文本框 85061"/>
            <p:cNvSpPr txBox="1"/>
            <p:nvPr/>
          </p:nvSpPr>
          <p:spPr>
            <a:xfrm>
              <a:off x="2856" y="1674"/>
              <a:ext cx="240" cy="240"/>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pitchFamily="2" charset="0"/>
                  <a:ea typeface="宋体" pitchFamily="2" charset="-122"/>
                  <a:sym typeface="MT Extra" pitchFamily="2" charset="2"/>
                </a:rPr>
                <a:t>...</a:t>
              </a:r>
              <a:endParaRPr lang="en-US" altLang="zh-CN" b="0">
                <a:solidFill>
                  <a:schemeClr val="tx1"/>
                </a:solidFill>
                <a:latin typeface="Times New Roman" panose="02020603050405020304" pitchFamily="2" charset="0"/>
                <a:ea typeface="宋体" pitchFamily="2" charset="-122"/>
                <a:sym typeface="MT Extra" pitchFamily="2" charset="2"/>
              </a:endParaRPr>
            </a:p>
          </p:txBody>
        </p:sp>
        <p:sp>
          <p:nvSpPr>
            <p:cNvPr id="101446" name="文本框 85062"/>
            <p:cNvSpPr txBox="1"/>
            <p:nvPr/>
          </p:nvSpPr>
          <p:spPr>
            <a:xfrm>
              <a:off x="2964" y="946"/>
              <a:ext cx="240" cy="240"/>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pitchFamily="2" charset="0"/>
                  <a:ea typeface="宋体" pitchFamily="2" charset="-122"/>
                  <a:sym typeface="MT Extra" pitchFamily="2" charset="2"/>
                </a:rPr>
                <a:t>...</a:t>
              </a:r>
              <a:endParaRPr lang="en-US" altLang="zh-CN" b="0">
                <a:solidFill>
                  <a:schemeClr val="tx1"/>
                </a:solidFill>
                <a:latin typeface="Times New Roman" panose="02020603050405020304" pitchFamily="2" charset="0"/>
                <a:ea typeface="宋体" pitchFamily="2" charset="-122"/>
                <a:sym typeface="MT Extra" pitchFamily="2" charset="2"/>
              </a:endParaRPr>
            </a:p>
          </p:txBody>
        </p:sp>
        <p:sp>
          <p:nvSpPr>
            <p:cNvPr id="101447" name="直接连接符 85063"/>
            <p:cNvSpPr/>
            <p:nvPr/>
          </p:nvSpPr>
          <p:spPr>
            <a:xfrm>
              <a:off x="2448" y="923"/>
              <a:ext cx="320" cy="512"/>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101448" name="直接连接符 85064"/>
            <p:cNvSpPr/>
            <p:nvPr/>
          </p:nvSpPr>
          <p:spPr>
            <a:xfrm>
              <a:off x="620" y="1728"/>
              <a:ext cx="357" cy="484"/>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101449" name="文本框 85065"/>
            <p:cNvSpPr txBox="1"/>
            <p:nvPr/>
          </p:nvSpPr>
          <p:spPr>
            <a:xfrm>
              <a:off x="2767" y="2246"/>
              <a:ext cx="375" cy="170"/>
            </a:xfrm>
            <a:prstGeom prst="rect">
              <a:avLst/>
            </a:prstGeom>
            <a:noFill/>
            <a:ln w="12700" cap="flat" cmpd="sng">
              <a:solidFill>
                <a:schemeClr val="tx1"/>
              </a:solidFill>
              <a:prstDash val="solid"/>
              <a:miter/>
              <a:headEnd type="none" w="med" len="med"/>
              <a:tailEnd type="none" w="med" len="med"/>
            </a:ln>
          </p:spPr>
          <p:txBody>
            <a:bodyPr anchor="t"/>
            <a:p>
              <a:pPr lvl="0" algn="just">
                <a:lnSpc>
                  <a:spcPct val="120000"/>
                </a:lnSpc>
                <a:buClr>
                  <a:srgbClr val="000000"/>
                </a:buClr>
              </a:pPr>
              <a:endParaRPr b="0">
                <a:solidFill>
                  <a:schemeClr val="tx1"/>
                </a:solidFill>
                <a:latin typeface="Times New Roman" panose="02020603050405020304" pitchFamily="2" charset="0"/>
                <a:ea typeface="宋体" pitchFamily="2" charset="-122"/>
              </a:endParaRPr>
            </a:p>
          </p:txBody>
        </p:sp>
        <p:sp>
          <p:nvSpPr>
            <p:cNvPr id="101450" name="文本框 85066"/>
            <p:cNvSpPr txBox="1"/>
            <p:nvPr/>
          </p:nvSpPr>
          <p:spPr>
            <a:xfrm>
              <a:off x="2767" y="2604"/>
              <a:ext cx="375" cy="170"/>
            </a:xfrm>
            <a:prstGeom prst="rect">
              <a:avLst/>
            </a:prstGeom>
            <a:noFill/>
            <a:ln w="12700" cap="flat" cmpd="sng">
              <a:solidFill>
                <a:schemeClr val="tx1"/>
              </a:solidFill>
              <a:prstDash val="solid"/>
              <a:miter/>
              <a:headEnd type="none" w="med" len="med"/>
              <a:tailEnd type="none" w="med" len="med"/>
            </a:ln>
          </p:spPr>
          <p:txBody>
            <a:bodyPr anchor="t"/>
            <a:p>
              <a:pPr lvl="0" algn="just">
                <a:lnSpc>
                  <a:spcPct val="120000"/>
                </a:lnSpc>
                <a:buClr>
                  <a:srgbClr val="000000"/>
                </a:buClr>
              </a:pPr>
              <a:endParaRPr b="0">
                <a:solidFill>
                  <a:schemeClr val="tx1"/>
                </a:solidFill>
                <a:latin typeface="Times New Roman" panose="02020603050405020304" pitchFamily="2" charset="0"/>
                <a:ea typeface="宋体" pitchFamily="2" charset="-122"/>
              </a:endParaRPr>
            </a:p>
          </p:txBody>
        </p:sp>
        <p:sp>
          <p:nvSpPr>
            <p:cNvPr id="101451" name="文本框 85067"/>
            <p:cNvSpPr txBox="1"/>
            <p:nvPr/>
          </p:nvSpPr>
          <p:spPr>
            <a:xfrm>
              <a:off x="2854" y="2409"/>
              <a:ext cx="240" cy="240"/>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pitchFamily="2" charset="0"/>
                  <a:ea typeface="宋体" pitchFamily="2" charset="-122"/>
                  <a:sym typeface="MT Extra" pitchFamily="2" charset="2"/>
                </a:rPr>
                <a:t>...</a:t>
              </a:r>
              <a:endParaRPr lang="en-US" altLang="zh-CN" b="0">
                <a:solidFill>
                  <a:schemeClr val="tx1"/>
                </a:solidFill>
                <a:latin typeface="Times New Roman" panose="02020603050405020304" pitchFamily="2" charset="0"/>
                <a:ea typeface="宋体" pitchFamily="2" charset="-122"/>
                <a:sym typeface="MT Extra" pitchFamily="2" charset="2"/>
              </a:endParaRPr>
            </a:p>
          </p:txBody>
        </p:sp>
        <p:sp>
          <p:nvSpPr>
            <p:cNvPr id="101452" name="直接连接符 85068"/>
            <p:cNvSpPr/>
            <p:nvPr/>
          </p:nvSpPr>
          <p:spPr>
            <a:xfrm>
              <a:off x="2467" y="2075"/>
              <a:ext cx="301" cy="173"/>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101453" name="直接连接符 85069"/>
            <p:cNvSpPr/>
            <p:nvPr/>
          </p:nvSpPr>
          <p:spPr>
            <a:xfrm>
              <a:off x="2467" y="2432"/>
              <a:ext cx="301" cy="173"/>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grpSp>
          <p:nvGrpSpPr>
            <p:cNvPr id="101454" name="组合 85070"/>
            <p:cNvGrpSpPr/>
            <p:nvPr/>
          </p:nvGrpSpPr>
          <p:grpSpPr>
            <a:xfrm>
              <a:off x="3619" y="1"/>
              <a:ext cx="710" cy="982"/>
              <a:chOff x="0" y="0"/>
              <a:chExt cx="710" cy="982"/>
            </a:xfrm>
          </p:grpSpPr>
          <p:sp>
            <p:nvSpPr>
              <p:cNvPr id="85072" name="矩形 85071"/>
              <p:cNvSpPr/>
              <p:nvPr/>
            </p:nvSpPr>
            <p:spPr>
              <a:xfrm>
                <a:off x="8" y="317"/>
                <a:ext cx="605" cy="617"/>
              </a:xfrm>
              <a:prstGeom prst="rect">
                <a:avLst/>
              </a:prstGeom>
              <a:solidFill>
                <a:schemeClr val="bg1"/>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101456" name="文本框 85072"/>
              <p:cNvSpPr txBox="1"/>
              <p:nvPr/>
            </p:nvSpPr>
            <p:spPr>
              <a:xfrm>
                <a:off x="0" y="0"/>
                <a:ext cx="710" cy="324"/>
              </a:xfrm>
              <a:prstGeom prst="rect">
                <a:avLst/>
              </a:prstGeom>
              <a:noFill/>
              <a:ln w="9525">
                <a:noFill/>
                <a:miter/>
              </a:ln>
            </p:spPr>
            <p:txBody>
              <a:bodyPr anchor="t"/>
              <a:p>
                <a:pPr lvl="0" algn="just">
                  <a:buClr>
                    <a:srgbClr val="000000"/>
                  </a:buClr>
                </a:pPr>
                <a:r>
                  <a:rPr lang="en-US" altLang="zh-CN">
                    <a:solidFill>
                      <a:schemeClr val="tx1"/>
                    </a:solidFill>
                    <a:latin typeface="Times New Roman" panose="02020603050405020304" pitchFamily="2" charset="0"/>
                    <a:ea typeface="宋体" pitchFamily="2" charset="-122"/>
                  </a:rPr>
                  <a:t>B</a:t>
                </a:r>
                <a:r>
                  <a:rPr lang="en-US" altLang="zh-CN" baseline="-25000">
                    <a:solidFill>
                      <a:schemeClr val="tx1"/>
                    </a:solidFill>
                    <a:latin typeface="Times New Roman" panose="02020603050405020304" pitchFamily="2" charset="0"/>
                    <a:ea typeface="宋体" pitchFamily="2" charset="-122"/>
                  </a:rPr>
                  <a:t>2</a:t>
                </a:r>
                <a:r>
                  <a:rPr lang="zh-CN" altLang="en-US">
                    <a:solidFill>
                      <a:schemeClr val="tx1"/>
                    </a:solidFill>
                    <a:latin typeface="Times New Roman" panose="02020603050405020304" pitchFamily="2" charset="0"/>
                    <a:ea typeface="宋体" pitchFamily="2" charset="-122"/>
                  </a:rPr>
                  <a:t>数据文件</a:t>
                </a:r>
                <a:endParaRPr lang="zh-CN" altLang="en-US">
                  <a:solidFill>
                    <a:schemeClr val="tx1"/>
                  </a:solidFill>
                  <a:latin typeface="Times New Roman" panose="02020603050405020304" pitchFamily="2" charset="0"/>
                  <a:ea typeface="宋体" pitchFamily="2" charset="-122"/>
                </a:endParaRPr>
              </a:p>
              <a:p>
                <a:pPr lvl="0" algn="just">
                  <a:buClr>
                    <a:srgbClr val="000000"/>
                  </a:buClr>
                </a:pPr>
                <a:r>
                  <a:rPr lang="zh-CN" altLang="en-US">
                    <a:solidFill>
                      <a:schemeClr val="tx1"/>
                    </a:solidFill>
                    <a:latin typeface="Times New Roman" panose="02020603050405020304" pitchFamily="2" charset="0"/>
                    <a:ea typeface="宋体" pitchFamily="2" charset="-122"/>
                  </a:rPr>
                  <a:t>     </a:t>
                </a:r>
                <a:r>
                  <a:rPr lang="en-US" altLang="zh-CN">
                    <a:solidFill>
                      <a:schemeClr val="tx1"/>
                    </a:solidFill>
                    <a:latin typeface="Times New Roman" panose="02020603050405020304" pitchFamily="2" charset="0"/>
                    <a:ea typeface="宋体" pitchFamily="2" charset="-122"/>
                  </a:rPr>
                  <a:t>i</a:t>
                </a:r>
                <a:r>
                  <a:rPr lang="zh-CN" altLang="en-US">
                    <a:solidFill>
                      <a:schemeClr val="tx1"/>
                    </a:solidFill>
                    <a:latin typeface="Times New Roman" panose="02020603050405020304" pitchFamily="2" charset="0"/>
                    <a:ea typeface="宋体" pitchFamily="2" charset="-122"/>
                  </a:rPr>
                  <a:t>节点</a:t>
                </a:r>
                <a:endParaRPr lang="zh-CN" altLang="en-US">
                  <a:solidFill>
                    <a:schemeClr val="tx1"/>
                  </a:solidFill>
                  <a:latin typeface="Times New Roman" panose="02020603050405020304" pitchFamily="2" charset="0"/>
                  <a:ea typeface="宋体" pitchFamily="2" charset="-122"/>
                </a:endParaRPr>
              </a:p>
            </p:txBody>
          </p:sp>
          <p:sp>
            <p:nvSpPr>
              <p:cNvPr id="101457" name="直接连接符 85073"/>
              <p:cNvSpPr/>
              <p:nvPr/>
            </p:nvSpPr>
            <p:spPr>
              <a:xfrm>
                <a:off x="13" y="456"/>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1458" name="直接连接符 85074"/>
              <p:cNvSpPr/>
              <p:nvPr/>
            </p:nvSpPr>
            <p:spPr>
              <a:xfrm>
                <a:off x="4" y="621"/>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1459" name="直接连接符 85075"/>
              <p:cNvSpPr/>
              <p:nvPr/>
            </p:nvSpPr>
            <p:spPr>
              <a:xfrm>
                <a:off x="13" y="784"/>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1460" name="文本框 85076"/>
              <p:cNvSpPr txBox="1"/>
              <p:nvPr/>
            </p:nvSpPr>
            <p:spPr>
              <a:xfrm>
                <a:off x="208" y="258"/>
                <a:ext cx="240" cy="240"/>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pitchFamily="2" charset="0"/>
                    <a:ea typeface="宋体" pitchFamily="2" charset="-122"/>
                    <a:sym typeface="MT Extra" pitchFamily="2" charset="2"/>
                  </a:rPr>
                  <a:t>...</a:t>
                </a:r>
                <a:endParaRPr lang="en-US" altLang="zh-CN" b="0">
                  <a:solidFill>
                    <a:schemeClr val="tx1"/>
                  </a:solidFill>
                  <a:latin typeface="Times New Roman" panose="02020603050405020304" pitchFamily="2" charset="0"/>
                  <a:ea typeface="宋体" pitchFamily="2" charset="-122"/>
                  <a:sym typeface="MT Extra" pitchFamily="2" charset="2"/>
                </a:endParaRPr>
              </a:p>
            </p:txBody>
          </p:sp>
          <p:sp>
            <p:nvSpPr>
              <p:cNvPr id="101461" name="文本框 85077"/>
              <p:cNvSpPr txBox="1"/>
              <p:nvPr/>
            </p:nvSpPr>
            <p:spPr>
              <a:xfrm>
                <a:off x="208" y="742"/>
                <a:ext cx="240" cy="240"/>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pitchFamily="2" charset="0"/>
                    <a:ea typeface="宋体" pitchFamily="2" charset="-122"/>
                    <a:sym typeface="MT Extra" pitchFamily="2" charset="2"/>
                  </a:rPr>
                  <a:t>...</a:t>
                </a:r>
                <a:endParaRPr lang="en-US" altLang="zh-CN" b="0">
                  <a:solidFill>
                    <a:schemeClr val="tx1"/>
                  </a:solidFill>
                  <a:latin typeface="Times New Roman" panose="02020603050405020304" pitchFamily="2" charset="0"/>
                  <a:ea typeface="宋体" pitchFamily="2" charset="-122"/>
                  <a:sym typeface="MT Extra" pitchFamily="2" charset="2"/>
                </a:endParaRPr>
              </a:p>
            </p:txBody>
          </p:sp>
          <p:sp>
            <p:nvSpPr>
              <p:cNvPr id="101462" name="文本框 85078"/>
              <p:cNvSpPr txBox="1"/>
              <p:nvPr/>
            </p:nvSpPr>
            <p:spPr>
              <a:xfrm>
                <a:off x="36" y="406"/>
                <a:ext cx="567" cy="234"/>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pitchFamily="2" charset="0"/>
                    <a:ea typeface="宋体" pitchFamily="2" charset="-122"/>
                  </a:rPr>
                  <a:t>i_addr[0]</a:t>
                </a:r>
                <a:endParaRPr lang="en-US" altLang="zh-CN" b="0">
                  <a:solidFill>
                    <a:schemeClr val="tx1"/>
                  </a:solidFill>
                  <a:latin typeface="Times New Roman" panose="02020603050405020304" pitchFamily="2" charset="0"/>
                  <a:ea typeface="宋体" pitchFamily="2" charset="-122"/>
                </a:endParaRPr>
              </a:p>
            </p:txBody>
          </p:sp>
          <p:sp>
            <p:nvSpPr>
              <p:cNvPr id="101463" name="文本框 85079"/>
              <p:cNvSpPr txBox="1"/>
              <p:nvPr/>
            </p:nvSpPr>
            <p:spPr>
              <a:xfrm>
                <a:off x="33" y="570"/>
                <a:ext cx="567" cy="234"/>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pitchFamily="2" charset="0"/>
                    <a:ea typeface="宋体" pitchFamily="2" charset="-122"/>
                  </a:rPr>
                  <a:t>i_addr[1]</a:t>
                </a:r>
                <a:endParaRPr lang="en-US" altLang="zh-CN" b="0">
                  <a:solidFill>
                    <a:schemeClr val="tx1"/>
                  </a:solidFill>
                  <a:latin typeface="Times New Roman" panose="02020603050405020304" pitchFamily="2" charset="0"/>
                  <a:ea typeface="宋体" pitchFamily="2" charset="-122"/>
                </a:endParaRPr>
              </a:p>
            </p:txBody>
          </p:sp>
        </p:grpSp>
        <p:sp>
          <p:nvSpPr>
            <p:cNvPr id="101464" name="直接连接符 85080"/>
            <p:cNvSpPr/>
            <p:nvPr/>
          </p:nvSpPr>
          <p:spPr>
            <a:xfrm flipV="1">
              <a:off x="3372" y="309"/>
              <a:ext cx="256" cy="22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101465" name="文本框 85081"/>
            <p:cNvSpPr txBox="1"/>
            <p:nvPr/>
          </p:nvSpPr>
          <p:spPr>
            <a:xfrm>
              <a:off x="4442" y="390"/>
              <a:ext cx="375" cy="170"/>
            </a:xfrm>
            <a:prstGeom prst="rect">
              <a:avLst/>
            </a:prstGeom>
            <a:noFill/>
            <a:ln w="12700" cap="flat" cmpd="sng">
              <a:solidFill>
                <a:schemeClr val="tx1"/>
              </a:solidFill>
              <a:prstDash val="solid"/>
              <a:miter/>
              <a:headEnd type="none" w="med" len="med"/>
              <a:tailEnd type="none" w="med" len="med"/>
            </a:ln>
          </p:spPr>
          <p:txBody>
            <a:bodyPr anchor="t"/>
            <a:p>
              <a:pPr lvl="0" algn="just">
                <a:lnSpc>
                  <a:spcPct val="120000"/>
                </a:lnSpc>
                <a:buClr>
                  <a:srgbClr val="000000"/>
                </a:buClr>
              </a:pPr>
              <a:endParaRPr b="0">
                <a:solidFill>
                  <a:schemeClr val="tx1"/>
                </a:solidFill>
                <a:latin typeface="Times New Roman" panose="02020603050405020304" pitchFamily="2" charset="0"/>
                <a:ea typeface="宋体" pitchFamily="2" charset="-122"/>
              </a:endParaRPr>
            </a:p>
          </p:txBody>
        </p:sp>
        <p:sp>
          <p:nvSpPr>
            <p:cNvPr id="101466" name="文本框 85082"/>
            <p:cNvSpPr txBox="1"/>
            <p:nvPr/>
          </p:nvSpPr>
          <p:spPr>
            <a:xfrm>
              <a:off x="4442" y="710"/>
              <a:ext cx="375" cy="170"/>
            </a:xfrm>
            <a:prstGeom prst="rect">
              <a:avLst/>
            </a:prstGeom>
            <a:noFill/>
            <a:ln w="12700" cap="flat" cmpd="sng">
              <a:solidFill>
                <a:schemeClr val="tx1"/>
              </a:solidFill>
              <a:prstDash val="solid"/>
              <a:miter/>
              <a:headEnd type="none" w="med" len="med"/>
              <a:tailEnd type="none" w="med" len="med"/>
            </a:ln>
          </p:spPr>
          <p:txBody>
            <a:bodyPr anchor="t"/>
            <a:p>
              <a:pPr lvl="0" algn="just">
                <a:lnSpc>
                  <a:spcPct val="120000"/>
                </a:lnSpc>
                <a:buClr>
                  <a:srgbClr val="000000"/>
                </a:buClr>
              </a:pPr>
              <a:endParaRPr b="0">
                <a:solidFill>
                  <a:schemeClr val="tx1"/>
                </a:solidFill>
                <a:latin typeface="Times New Roman" panose="02020603050405020304" pitchFamily="2" charset="0"/>
                <a:ea typeface="宋体" pitchFamily="2" charset="-122"/>
              </a:endParaRPr>
            </a:p>
          </p:txBody>
        </p:sp>
        <p:sp>
          <p:nvSpPr>
            <p:cNvPr id="101467" name="直接连接符 85083"/>
            <p:cNvSpPr/>
            <p:nvPr/>
          </p:nvSpPr>
          <p:spPr>
            <a:xfrm flipV="1">
              <a:off x="4240" y="391"/>
              <a:ext cx="192" cy="147"/>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101468" name="直接连接符 85084"/>
            <p:cNvSpPr/>
            <p:nvPr/>
          </p:nvSpPr>
          <p:spPr>
            <a:xfrm>
              <a:off x="4232" y="712"/>
              <a:ext cx="201"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101469" name="直接连接符 85085"/>
            <p:cNvSpPr/>
            <p:nvPr/>
          </p:nvSpPr>
          <p:spPr>
            <a:xfrm>
              <a:off x="3362" y="831"/>
              <a:ext cx="265" cy="604"/>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101470" name="直接连接符 85086"/>
            <p:cNvSpPr/>
            <p:nvPr/>
          </p:nvSpPr>
          <p:spPr>
            <a:xfrm>
              <a:off x="3390" y="1490"/>
              <a:ext cx="227"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101471" name="文本框 85087"/>
            <p:cNvSpPr txBox="1"/>
            <p:nvPr/>
          </p:nvSpPr>
          <p:spPr>
            <a:xfrm>
              <a:off x="4442" y="1497"/>
              <a:ext cx="375" cy="170"/>
            </a:xfrm>
            <a:prstGeom prst="rect">
              <a:avLst/>
            </a:prstGeom>
            <a:noFill/>
            <a:ln w="12700" cap="flat" cmpd="sng">
              <a:solidFill>
                <a:schemeClr val="tx1"/>
              </a:solidFill>
              <a:prstDash val="solid"/>
              <a:miter/>
              <a:headEnd type="none" w="med" len="med"/>
              <a:tailEnd type="none" w="med" len="med"/>
            </a:ln>
          </p:spPr>
          <p:txBody>
            <a:bodyPr anchor="t"/>
            <a:p>
              <a:pPr lvl="0" algn="just">
                <a:lnSpc>
                  <a:spcPct val="120000"/>
                </a:lnSpc>
                <a:buClr>
                  <a:srgbClr val="000000"/>
                </a:buClr>
              </a:pPr>
              <a:endParaRPr b="0">
                <a:solidFill>
                  <a:schemeClr val="tx1"/>
                </a:solidFill>
                <a:latin typeface="Times New Roman" panose="02020603050405020304" pitchFamily="2" charset="0"/>
                <a:ea typeface="宋体" pitchFamily="2" charset="-122"/>
              </a:endParaRPr>
            </a:p>
          </p:txBody>
        </p:sp>
        <p:sp>
          <p:nvSpPr>
            <p:cNvPr id="101472" name="文本框 85088"/>
            <p:cNvSpPr txBox="1"/>
            <p:nvPr/>
          </p:nvSpPr>
          <p:spPr>
            <a:xfrm>
              <a:off x="4442" y="1925"/>
              <a:ext cx="375" cy="170"/>
            </a:xfrm>
            <a:prstGeom prst="rect">
              <a:avLst/>
            </a:prstGeom>
            <a:noFill/>
            <a:ln w="12700" cap="flat" cmpd="sng">
              <a:solidFill>
                <a:schemeClr val="tx1"/>
              </a:solidFill>
              <a:prstDash val="solid"/>
              <a:miter/>
              <a:headEnd type="none" w="med" len="med"/>
              <a:tailEnd type="none" w="med" len="med"/>
            </a:ln>
          </p:spPr>
          <p:txBody>
            <a:bodyPr anchor="t"/>
            <a:p>
              <a:pPr lvl="0" algn="just">
                <a:lnSpc>
                  <a:spcPct val="120000"/>
                </a:lnSpc>
                <a:buClr>
                  <a:srgbClr val="000000"/>
                </a:buClr>
              </a:pPr>
              <a:endParaRPr b="0">
                <a:solidFill>
                  <a:schemeClr val="tx1"/>
                </a:solidFill>
                <a:latin typeface="Times New Roman" panose="02020603050405020304" pitchFamily="2" charset="0"/>
                <a:ea typeface="宋体" pitchFamily="2" charset="-122"/>
              </a:endParaRPr>
            </a:p>
          </p:txBody>
        </p:sp>
        <p:sp>
          <p:nvSpPr>
            <p:cNvPr id="85090" name="矩形 85089"/>
            <p:cNvSpPr/>
            <p:nvPr/>
          </p:nvSpPr>
          <p:spPr>
            <a:xfrm>
              <a:off x="3627" y="1427"/>
              <a:ext cx="605" cy="754"/>
            </a:xfrm>
            <a:prstGeom prst="rect">
              <a:avLst/>
            </a:prstGeom>
            <a:solidFill>
              <a:schemeClr val="bg1"/>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101474" name="文本框 85090"/>
            <p:cNvSpPr txBox="1"/>
            <p:nvPr/>
          </p:nvSpPr>
          <p:spPr>
            <a:xfrm>
              <a:off x="3565" y="1110"/>
              <a:ext cx="756" cy="324"/>
            </a:xfrm>
            <a:prstGeom prst="rect">
              <a:avLst/>
            </a:prstGeom>
            <a:noFill/>
            <a:ln w="9525">
              <a:noFill/>
              <a:miter/>
            </a:ln>
          </p:spPr>
          <p:txBody>
            <a:bodyPr anchor="t"/>
            <a:p>
              <a:pPr lvl="0" algn="just">
                <a:buClr>
                  <a:srgbClr val="000000"/>
                </a:buClr>
              </a:pPr>
              <a:r>
                <a:rPr lang="en-US" altLang="zh-CN" b="0">
                  <a:solidFill>
                    <a:schemeClr val="tx1"/>
                  </a:solidFill>
                  <a:latin typeface="Times New Roman" panose="02020603050405020304" pitchFamily="2" charset="0"/>
                  <a:ea typeface="宋体" pitchFamily="2" charset="-122"/>
                </a:rPr>
                <a:t> </a:t>
              </a:r>
              <a:r>
                <a:rPr lang="en-US" altLang="zh-CN">
                  <a:solidFill>
                    <a:schemeClr val="tx1"/>
                  </a:solidFill>
                  <a:latin typeface="Times New Roman" panose="02020603050405020304" pitchFamily="2" charset="0"/>
                  <a:ea typeface="宋体" pitchFamily="2" charset="-122"/>
                </a:rPr>
                <a:t>B</a:t>
              </a:r>
              <a:r>
                <a:rPr lang="en-US" altLang="zh-CN" baseline="-25000">
                  <a:solidFill>
                    <a:schemeClr val="tx1"/>
                  </a:solidFill>
                  <a:latin typeface="Times New Roman" panose="02020603050405020304" pitchFamily="2" charset="0"/>
                  <a:ea typeface="宋体" pitchFamily="2" charset="-122"/>
                </a:rPr>
                <a:t>31</a:t>
              </a:r>
              <a:r>
                <a:rPr lang="en-US" altLang="zh-CN">
                  <a:solidFill>
                    <a:schemeClr val="tx1"/>
                  </a:solidFill>
                  <a:latin typeface="Times New Roman" panose="02020603050405020304" pitchFamily="2" charset="0"/>
                  <a:ea typeface="宋体" pitchFamily="2" charset="-122"/>
                </a:rPr>
                <a:t>,BX</a:t>
              </a:r>
              <a:r>
                <a:rPr lang="en-US" altLang="zh-CN" baseline="-25000">
                  <a:solidFill>
                    <a:schemeClr val="tx1"/>
                  </a:solidFill>
                  <a:latin typeface="Times New Roman" panose="02020603050405020304" pitchFamily="2" charset="0"/>
                  <a:ea typeface="宋体" pitchFamily="2" charset="-122"/>
                </a:rPr>
                <a:t>0</a:t>
              </a:r>
              <a:r>
                <a:rPr lang="zh-CN" altLang="en-US">
                  <a:solidFill>
                    <a:schemeClr val="tx1"/>
                  </a:solidFill>
                  <a:latin typeface="Times New Roman" panose="02020603050405020304" pitchFamily="2" charset="0"/>
                  <a:ea typeface="宋体" pitchFamily="2" charset="-122"/>
                </a:rPr>
                <a:t>数据  </a:t>
              </a:r>
              <a:endParaRPr lang="zh-CN" altLang="en-US">
                <a:solidFill>
                  <a:schemeClr val="tx1"/>
                </a:solidFill>
                <a:latin typeface="Times New Roman" panose="02020603050405020304" pitchFamily="2" charset="0"/>
                <a:ea typeface="宋体" pitchFamily="2" charset="-122"/>
              </a:endParaRPr>
            </a:p>
            <a:p>
              <a:pPr lvl="0" algn="just">
                <a:buClr>
                  <a:srgbClr val="000000"/>
                </a:buClr>
              </a:pPr>
              <a:r>
                <a:rPr lang="zh-CN" altLang="en-US">
                  <a:solidFill>
                    <a:schemeClr val="tx1"/>
                  </a:solidFill>
                  <a:latin typeface="Times New Roman" panose="02020603050405020304" pitchFamily="2" charset="0"/>
                  <a:ea typeface="宋体" pitchFamily="2" charset="-122"/>
                </a:rPr>
                <a:t>  文件</a:t>
              </a:r>
              <a:r>
                <a:rPr lang="en-US" altLang="zh-CN">
                  <a:solidFill>
                    <a:schemeClr val="tx1"/>
                  </a:solidFill>
                  <a:latin typeface="Times New Roman" panose="02020603050405020304" pitchFamily="2" charset="0"/>
                  <a:ea typeface="宋体" pitchFamily="2" charset="-122"/>
                </a:rPr>
                <a:t>i</a:t>
              </a:r>
              <a:r>
                <a:rPr lang="zh-CN" altLang="en-US">
                  <a:solidFill>
                    <a:schemeClr val="tx1"/>
                  </a:solidFill>
                  <a:latin typeface="Times New Roman" panose="02020603050405020304" pitchFamily="2" charset="0"/>
                  <a:ea typeface="宋体" pitchFamily="2" charset="-122"/>
                </a:rPr>
                <a:t>节点</a:t>
              </a:r>
              <a:endParaRPr lang="zh-CN" altLang="en-US">
                <a:solidFill>
                  <a:schemeClr val="tx1"/>
                </a:solidFill>
                <a:latin typeface="Times New Roman" panose="02020603050405020304" pitchFamily="2" charset="0"/>
                <a:ea typeface="宋体" pitchFamily="2" charset="-122"/>
              </a:endParaRPr>
            </a:p>
          </p:txBody>
        </p:sp>
        <p:sp>
          <p:nvSpPr>
            <p:cNvPr id="101475" name="直接连接符 85091"/>
            <p:cNvSpPr/>
            <p:nvPr/>
          </p:nvSpPr>
          <p:spPr>
            <a:xfrm>
              <a:off x="3632" y="1566"/>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1476" name="直接连接符 85092"/>
            <p:cNvSpPr/>
            <p:nvPr/>
          </p:nvSpPr>
          <p:spPr>
            <a:xfrm>
              <a:off x="3623" y="1731"/>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1477" name="直接连接符 85093"/>
            <p:cNvSpPr/>
            <p:nvPr/>
          </p:nvSpPr>
          <p:spPr>
            <a:xfrm>
              <a:off x="3632" y="1876"/>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1478" name="文本框 85094"/>
            <p:cNvSpPr txBox="1"/>
            <p:nvPr/>
          </p:nvSpPr>
          <p:spPr>
            <a:xfrm>
              <a:off x="3827" y="1368"/>
              <a:ext cx="240" cy="240"/>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pitchFamily="2" charset="0"/>
                  <a:ea typeface="宋体" pitchFamily="2" charset="-122"/>
                  <a:sym typeface="MT Extra" pitchFamily="2" charset="2"/>
                </a:rPr>
                <a:t>...</a:t>
              </a:r>
              <a:endParaRPr lang="en-US" altLang="zh-CN" b="0">
                <a:solidFill>
                  <a:schemeClr val="tx1"/>
                </a:solidFill>
                <a:latin typeface="Times New Roman" panose="02020603050405020304" pitchFamily="2" charset="0"/>
                <a:ea typeface="宋体" pitchFamily="2" charset="-122"/>
                <a:sym typeface="MT Extra" pitchFamily="2" charset="2"/>
              </a:endParaRPr>
            </a:p>
          </p:txBody>
        </p:sp>
        <p:sp>
          <p:nvSpPr>
            <p:cNvPr id="101479" name="文本框 85095"/>
            <p:cNvSpPr txBox="1"/>
            <p:nvPr/>
          </p:nvSpPr>
          <p:spPr>
            <a:xfrm>
              <a:off x="3827" y="1681"/>
              <a:ext cx="240" cy="240"/>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pitchFamily="2" charset="0"/>
                  <a:ea typeface="宋体" pitchFamily="2" charset="-122"/>
                  <a:sym typeface="MT Extra" pitchFamily="2" charset="2"/>
                </a:rPr>
                <a:t>...</a:t>
              </a:r>
              <a:endParaRPr lang="en-US" altLang="zh-CN" b="0">
                <a:solidFill>
                  <a:schemeClr val="tx1"/>
                </a:solidFill>
                <a:latin typeface="Times New Roman" panose="02020603050405020304" pitchFamily="2" charset="0"/>
                <a:ea typeface="宋体" pitchFamily="2" charset="-122"/>
                <a:sym typeface="MT Extra" pitchFamily="2" charset="2"/>
              </a:endParaRPr>
            </a:p>
          </p:txBody>
        </p:sp>
        <p:sp>
          <p:nvSpPr>
            <p:cNvPr id="101480" name="文本框 85096"/>
            <p:cNvSpPr txBox="1"/>
            <p:nvPr/>
          </p:nvSpPr>
          <p:spPr>
            <a:xfrm>
              <a:off x="3655" y="1516"/>
              <a:ext cx="567" cy="234"/>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pitchFamily="2" charset="0"/>
                  <a:ea typeface="宋体" pitchFamily="2" charset="-122"/>
                </a:rPr>
                <a:t>i_addr[0]</a:t>
              </a:r>
              <a:endParaRPr lang="en-US" altLang="zh-CN" b="0">
                <a:solidFill>
                  <a:schemeClr val="tx1"/>
                </a:solidFill>
                <a:latin typeface="Times New Roman" panose="02020603050405020304" pitchFamily="2" charset="0"/>
                <a:ea typeface="宋体" pitchFamily="2" charset="-122"/>
              </a:endParaRPr>
            </a:p>
          </p:txBody>
        </p:sp>
        <p:sp>
          <p:nvSpPr>
            <p:cNvPr id="101481" name="文本框 85097"/>
            <p:cNvSpPr txBox="1"/>
            <p:nvPr/>
          </p:nvSpPr>
          <p:spPr>
            <a:xfrm>
              <a:off x="3671" y="1827"/>
              <a:ext cx="567" cy="234"/>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pitchFamily="2" charset="0"/>
                  <a:ea typeface="宋体" pitchFamily="2" charset="-122"/>
                </a:rPr>
                <a:t>i_addr[6]</a:t>
              </a:r>
              <a:endParaRPr lang="en-US" altLang="zh-CN" b="0">
                <a:solidFill>
                  <a:schemeClr val="tx1"/>
                </a:solidFill>
                <a:latin typeface="Times New Roman" panose="02020603050405020304" pitchFamily="2" charset="0"/>
                <a:ea typeface="宋体" pitchFamily="2" charset="-122"/>
              </a:endParaRPr>
            </a:p>
          </p:txBody>
        </p:sp>
        <p:sp>
          <p:nvSpPr>
            <p:cNvPr id="101482" name="文本框 85098"/>
            <p:cNvSpPr txBox="1"/>
            <p:nvPr/>
          </p:nvSpPr>
          <p:spPr>
            <a:xfrm>
              <a:off x="3823" y="945"/>
              <a:ext cx="240" cy="240"/>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pitchFamily="2" charset="0"/>
                  <a:ea typeface="宋体" pitchFamily="2" charset="-122"/>
                  <a:sym typeface="MT Extra" pitchFamily="2" charset="2"/>
                </a:rPr>
                <a:t>...</a:t>
              </a:r>
              <a:endParaRPr lang="en-US" altLang="zh-CN" b="0">
                <a:solidFill>
                  <a:schemeClr val="tx1"/>
                </a:solidFill>
                <a:latin typeface="Times New Roman" panose="02020603050405020304" pitchFamily="2" charset="0"/>
                <a:ea typeface="宋体" pitchFamily="2" charset="-122"/>
                <a:sym typeface="MT Extra" pitchFamily="2" charset="2"/>
              </a:endParaRPr>
            </a:p>
          </p:txBody>
        </p:sp>
        <p:sp>
          <p:nvSpPr>
            <p:cNvPr id="101483" name="直接连接符 85099"/>
            <p:cNvSpPr/>
            <p:nvPr/>
          </p:nvSpPr>
          <p:spPr>
            <a:xfrm>
              <a:off x="3614" y="2031"/>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1484" name="直接连接符 85100"/>
            <p:cNvSpPr/>
            <p:nvPr/>
          </p:nvSpPr>
          <p:spPr>
            <a:xfrm flipV="1">
              <a:off x="4240" y="1488"/>
              <a:ext cx="192" cy="147"/>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101485" name="直接连接符 85101"/>
            <p:cNvSpPr/>
            <p:nvPr/>
          </p:nvSpPr>
          <p:spPr>
            <a:xfrm>
              <a:off x="4241" y="1928"/>
              <a:ext cx="201"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85103" name="矩形 85102"/>
            <p:cNvSpPr/>
            <p:nvPr/>
          </p:nvSpPr>
          <p:spPr>
            <a:xfrm>
              <a:off x="3618" y="2653"/>
              <a:ext cx="605" cy="480"/>
            </a:xfrm>
            <a:prstGeom prst="rect">
              <a:avLst/>
            </a:prstGeom>
            <a:solidFill>
              <a:schemeClr val="bg1"/>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101487" name="文本框 85103"/>
            <p:cNvSpPr txBox="1"/>
            <p:nvPr/>
          </p:nvSpPr>
          <p:spPr>
            <a:xfrm>
              <a:off x="3610" y="2336"/>
              <a:ext cx="711" cy="324"/>
            </a:xfrm>
            <a:prstGeom prst="rect">
              <a:avLst/>
            </a:prstGeom>
            <a:noFill/>
            <a:ln w="9525">
              <a:noFill/>
              <a:miter/>
            </a:ln>
          </p:spPr>
          <p:txBody>
            <a:bodyPr anchor="t"/>
            <a:p>
              <a:pPr lvl="0" algn="just">
                <a:buClr>
                  <a:srgbClr val="000000"/>
                </a:buClr>
              </a:pPr>
              <a:r>
                <a:rPr lang="en-US" altLang="zh-CN" b="0">
                  <a:solidFill>
                    <a:schemeClr val="tx1"/>
                  </a:solidFill>
                  <a:latin typeface="Times New Roman" panose="02020603050405020304" pitchFamily="2" charset="0"/>
                  <a:ea typeface="宋体" pitchFamily="2" charset="-122"/>
                </a:rPr>
                <a:t> </a:t>
              </a:r>
              <a:r>
                <a:rPr lang="en-US" altLang="zh-CN">
                  <a:solidFill>
                    <a:schemeClr val="tx1"/>
                  </a:solidFill>
                  <a:latin typeface="Times New Roman" panose="02020603050405020304" pitchFamily="2" charset="0"/>
                  <a:ea typeface="宋体" pitchFamily="2" charset="-122"/>
                </a:rPr>
                <a:t>BX</a:t>
              </a:r>
              <a:r>
                <a:rPr lang="en-US" altLang="zh-CN" baseline="-25000">
                  <a:solidFill>
                    <a:schemeClr val="tx1"/>
                  </a:solidFill>
                  <a:latin typeface="Times New Roman" panose="02020603050405020304" pitchFamily="2" charset="0"/>
                  <a:ea typeface="宋体" pitchFamily="2" charset="-122"/>
                </a:rPr>
                <a:t>31</a:t>
              </a:r>
              <a:r>
                <a:rPr lang="zh-CN" altLang="en-US">
                  <a:solidFill>
                    <a:schemeClr val="tx1"/>
                  </a:solidFill>
                  <a:latin typeface="Times New Roman" panose="02020603050405020304" pitchFamily="2" charset="0"/>
                  <a:ea typeface="宋体" pitchFamily="2" charset="-122"/>
                </a:rPr>
                <a:t>数据</a:t>
              </a:r>
              <a:endParaRPr lang="zh-CN" altLang="en-US">
                <a:solidFill>
                  <a:schemeClr val="tx1"/>
                </a:solidFill>
                <a:latin typeface="Times New Roman" panose="02020603050405020304" pitchFamily="2" charset="0"/>
                <a:ea typeface="宋体" pitchFamily="2" charset="-122"/>
              </a:endParaRPr>
            </a:p>
            <a:p>
              <a:pPr lvl="0" algn="just">
                <a:buClr>
                  <a:srgbClr val="000000"/>
                </a:buClr>
              </a:pPr>
              <a:r>
                <a:rPr lang="zh-CN" altLang="en-US">
                  <a:solidFill>
                    <a:schemeClr val="tx1"/>
                  </a:solidFill>
                  <a:latin typeface="Times New Roman" panose="02020603050405020304" pitchFamily="2" charset="0"/>
                  <a:ea typeface="宋体" pitchFamily="2" charset="-122"/>
                </a:rPr>
                <a:t>文件</a:t>
              </a:r>
              <a:r>
                <a:rPr lang="en-US" altLang="zh-CN">
                  <a:solidFill>
                    <a:schemeClr val="tx1"/>
                  </a:solidFill>
                  <a:latin typeface="Times New Roman" panose="02020603050405020304" pitchFamily="2" charset="0"/>
                  <a:ea typeface="宋体" pitchFamily="2" charset="-122"/>
                </a:rPr>
                <a:t>i</a:t>
              </a:r>
              <a:r>
                <a:rPr lang="zh-CN" altLang="en-US">
                  <a:solidFill>
                    <a:schemeClr val="tx1"/>
                  </a:solidFill>
                  <a:latin typeface="Times New Roman" panose="02020603050405020304" pitchFamily="2" charset="0"/>
                  <a:ea typeface="宋体" pitchFamily="2" charset="-122"/>
                </a:rPr>
                <a:t>节点</a:t>
              </a:r>
              <a:endParaRPr lang="zh-CN" altLang="en-US">
                <a:solidFill>
                  <a:schemeClr val="tx1"/>
                </a:solidFill>
                <a:latin typeface="Times New Roman" panose="02020603050405020304" pitchFamily="2" charset="0"/>
                <a:ea typeface="宋体" pitchFamily="2" charset="-122"/>
              </a:endParaRPr>
            </a:p>
          </p:txBody>
        </p:sp>
        <p:sp>
          <p:nvSpPr>
            <p:cNvPr id="101488" name="直接连接符 85104"/>
            <p:cNvSpPr/>
            <p:nvPr/>
          </p:nvSpPr>
          <p:spPr>
            <a:xfrm>
              <a:off x="3623" y="2792"/>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1489" name="直接连接符 85105"/>
            <p:cNvSpPr/>
            <p:nvPr/>
          </p:nvSpPr>
          <p:spPr>
            <a:xfrm>
              <a:off x="3614" y="2957"/>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1490" name="文本框 85106"/>
            <p:cNvSpPr txBox="1"/>
            <p:nvPr/>
          </p:nvSpPr>
          <p:spPr>
            <a:xfrm>
              <a:off x="3818" y="2594"/>
              <a:ext cx="240" cy="240"/>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pitchFamily="2" charset="0"/>
                  <a:ea typeface="宋体" pitchFamily="2" charset="-122"/>
                  <a:sym typeface="MT Extra" pitchFamily="2" charset="2"/>
                </a:rPr>
                <a:t>...</a:t>
              </a:r>
              <a:endParaRPr lang="en-US" altLang="zh-CN" b="0">
                <a:solidFill>
                  <a:schemeClr val="tx1"/>
                </a:solidFill>
                <a:latin typeface="Times New Roman" panose="02020603050405020304" pitchFamily="2" charset="0"/>
                <a:ea typeface="宋体" pitchFamily="2" charset="-122"/>
                <a:sym typeface="MT Extra" pitchFamily="2" charset="2"/>
              </a:endParaRPr>
            </a:p>
          </p:txBody>
        </p:sp>
        <p:sp>
          <p:nvSpPr>
            <p:cNvPr id="101491" name="文本框 85107"/>
            <p:cNvSpPr txBox="1"/>
            <p:nvPr/>
          </p:nvSpPr>
          <p:spPr>
            <a:xfrm>
              <a:off x="3818" y="2934"/>
              <a:ext cx="240" cy="240"/>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pitchFamily="2" charset="0"/>
                  <a:ea typeface="宋体" pitchFamily="2" charset="-122"/>
                  <a:sym typeface="MT Extra" pitchFamily="2" charset="2"/>
                </a:rPr>
                <a:t>...</a:t>
              </a:r>
              <a:endParaRPr lang="en-US" altLang="zh-CN" b="0">
                <a:solidFill>
                  <a:schemeClr val="tx1"/>
                </a:solidFill>
                <a:latin typeface="Times New Roman" panose="02020603050405020304" pitchFamily="2" charset="0"/>
                <a:ea typeface="宋体" pitchFamily="2" charset="-122"/>
                <a:sym typeface="MT Extra" pitchFamily="2" charset="2"/>
              </a:endParaRPr>
            </a:p>
          </p:txBody>
        </p:sp>
        <p:sp>
          <p:nvSpPr>
            <p:cNvPr id="101492" name="文本框 85108"/>
            <p:cNvSpPr txBox="1"/>
            <p:nvPr/>
          </p:nvSpPr>
          <p:spPr>
            <a:xfrm>
              <a:off x="3646" y="2742"/>
              <a:ext cx="567" cy="234"/>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pitchFamily="2" charset="0"/>
                  <a:ea typeface="宋体" pitchFamily="2" charset="-122"/>
                </a:rPr>
                <a:t>i_addr[0]</a:t>
              </a:r>
              <a:endParaRPr lang="en-US" altLang="zh-CN" b="0">
                <a:solidFill>
                  <a:schemeClr val="tx1"/>
                </a:solidFill>
                <a:latin typeface="Times New Roman" panose="02020603050405020304" pitchFamily="2" charset="0"/>
                <a:ea typeface="宋体" pitchFamily="2" charset="-122"/>
              </a:endParaRPr>
            </a:p>
          </p:txBody>
        </p:sp>
        <p:sp>
          <p:nvSpPr>
            <p:cNvPr id="101493" name="文本框 85109"/>
            <p:cNvSpPr txBox="1"/>
            <p:nvPr/>
          </p:nvSpPr>
          <p:spPr>
            <a:xfrm>
              <a:off x="3814" y="2171"/>
              <a:ext cx="240" cy="240"/>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pitchFamily="2" charset="0"/>
                  <a:ea typeface="宋体" pitchFamily="2" charset="-122"/>
                  <a:sym typeface="MT Extra" pitchFamily="2" charset="2"/>
                </a:rPr>
                <a:t>...</a:t>
              </a:r>
              <a:endParaRPr lang="en-US" altLang="zh-CN" b="0">
                <a:solidFill>
                  <a:schemeClr val="tx1"/>
                </a:solidFill>
                <a:latin typeface="Times New Roman" panose="02020603050405020304" pitchFamily="2" charset="0"/>
                <a:ea typeface="宋体" pitchFamily="2" charset="-122"/>
                <a:sym typeface="MT Extra" pitchFamily="2" charset="2"/>
              </a:endParaRPr>
            </a:p>
          </p:txBody>
        </p:sp>
        <p:sp>
          <p:nvSpPr>
            <p:cNvPr id="101494" name="文本框 85110"/>
            <p:cNvSpPr txBox="1"/>
            <p:nvPr/>
          </p:nvSpPr>
          <p:spPr>
            <a:xfrm>
              <a:off x="4442" y="2829"/>
              <a:ext cx="375" cy="170"/>
            </a:xfrm>
            <a:prstGeom prst="rect">
              <a:avLst/>
            </a:prstGeom>
            <a:noFill/>
            <a:ln w="12700" cap="flat" cmpd="sng">
              <a:solidFill>
                <a:schemeClr val="tx1"/>
              </a:solidFill>
              <a:prstDash val="solid"/>
              <a:miter/>
              <a:headEnd type="none" w="med" len="med"/>
              <a:tailEnd type="none" w="med" len="med"/>
            </a:ln>
          </p:spPr>
          <p:txBody>
            <a:bodyPr anchor="t"/>
            <a:p>
              <a:pPr lvl="0" algn="just">
                <a:lnSpc>
                  <a:spcPct val="120000"/>
                </a:lnSpc>
                <a:buClr>
                  <a:srgbClr val="000000"/>
                </a:buClr>
              </a:pPr>
              <a:endParaRPr b="0">
                <a:solidFill>
                  <a:schemeClr val="tx1"/>
                </a:solidFill>
                <a:latin typeface="Times New Roman" panose="02020603050405020304" pitchFamily="2" charset="0"/>
                <a:ea typeface="宋体" pitchFamily="2" charset="-122"/>
              </a:endParaRPr>
            </a:p>
          </p:txBody>
        </p:sp>
        <p:sp>
          <p:nvSpPr>
            <p:cNvPr id="101495" name="直接连接符 85111"/>
            <p:cNvSpPr/>
            <p:nvPr/>
          </p:nvSpPr>
          <p:spPr>
            <a:xfrm>
              <a:off x="4232" y="2833"/>
              <a:ext cx="201"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101496" name="直接连接符 85112"/>
            <p:cNvSpPr/>
            <p:nvPr/>
          </p:nvSpPr>
          <p:spPr>
            <a:xfrm>
              <a:off x="3389" y="1956"/>
              <a:ext cx="246" cy="722"/>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101497" name="文本框 85113"/>
            <p:cNvSpPr txBox="1"/>
            <p:nvPr/>
          </p:nvSpPr>
          <p:spPr>
            <a:xfrm>
              <a:off x="1595" y="3084"/>
              <a:ext cx="1314" cy="212"/>
            </a:xfrm>
            <a:prstGeom prst="rect">
              <a:avLst/>
            </a:prstGeom>
            <a:noFill/>
            <a:ln w="9525">
              <a:noFill/>
              <a:miter/>
            </a:ln>
          </p:spPr>
          <p:txBody>
            <a:bodyPr anchor="t">
              <a:spAutoFit/>
            </a:bodyPr>
            <a:p>
              <a:pPr lvl="0">
                <a:spcBef>
                  <a:spcPct val="30000"/>
                </a:spcBef>
                <a:buClr>
                  <a:srgbClr val="000000"/>
                </a:buClr>
              </a:pPr>
              <a:r>
                <a:rPr lang="en-US" altLang="zh-CN" sz="1600" b="0">
                  <a:solidFill>
                    <a:schemeClr val="tx1"/>
                  </a:solidFill>
                  <a:latin typeface="Times New Roman" panose="02020603050405020304" pitchFamily="2" charset="0"/>
                  <a:ea typeface="宋体" pitchFamily="2" charset="-122"/>
                </a:rPr>
                <a:t>UNIX</a:t>
              </a:r>
              <a:r>
                <a:rPr lang="zh-CN" altLang="en-US" sz="1600" b="0">
                  <a:solidFill>
                    <a:schemeClr val="tx1"/>
                  </a:solidFill>
                  <a:latin typeface="Times New Roman" panose="02020603050405020304" pitchFamily="2" charset="0"/>
                  <a:ea typeface="宋体" pitchFamily="2" charset="-122"/>
                </a:rPr>
                <a:t>树型</a:t>
              </a:r>
              <a:r>
                <a:rPr lang="zh-CN" altLang="en-US" sz="1600" b="0">
                  <a:solidFill>
                    <a:schemeClr val="tx1"/>
                  </a:solidFill>
                  <a:latin typeface="Arial" panose="020B0604020202020204" pitchFamily="34" charset="0"/>
                  <a:ea typeface="宋体" pitchFamily="2" charset="-122"/>
                </a:rPr>
                <a:t>目录结构</a:t>
              </a:r>
              <a:endParaRPr lang="zh-CN" altLang="en-US" sz="1600" b="0">
                <a:solidFill>
                  <a:schemeClr val="tx1"/>
                </a:solidFill>
                <a:latin typeface="Arial" panose="020B0604020202020204" pitchFamily="34" charset="0"/>
                <a:ea typeface="宋体" pitchFamily="2" charset="-122"/>
              </a:endParaRPr>
            </a:p>
          </p:txBody>
        </p:sp>
        <p:sp>
          <p:nvSpPr>
            <p:cNvPr id="101498" name="文本框 85114"/>
            <p:cNvSpPr txBox="1"/>
            <p:nvPr/>
          </p:nvSpPr>
          <p:spPr>
            <a:xfrm>
              <a:off x="4378" y="165"/>
              <a:ext cx="482" cy="232"/>
            </a:xfrm>
            <a:prstGeom prst="rect">
              <a:avLst/>
            </a:prstGeom>
            <a:noFill/>
            <a:ln w="9525">
              <a:noFill/>
              <a:miter/>
            </a:ln>
          </p:spPr>
          <p:txBody>
            <a:bodyPr anchor="t"/>
            <a:p>
              <a:pPr lvl="0" algn="just">
                <a:buClr>
                  <a:srgbClr val="000000"/>
                </a:buClr>
              </a:pPr>
              <a:r>
                <a:rPr lang="zh-CN" altLang="en-US">
                  <a:solidFill>
                    <a:schemeClr val="tx1"/>
                  </a:solidFill>
                  <a:latin typeface="Times New Roman" panose="02020603050405020304" pitchFamily="2" charset="0"/>
                  <a:ea typeface="宋体" pitchFamily="2" charset="-122"/>
                </a:rPr>
                <a:t>磁盘块</a:t>
              </a:r>
              <a:endParaRPr lang="zh-CN" altLang="en-US">
                <a:solidFill>
                  <a:schemeClr val="tx1"/>
                </a:solidFill>
                <a:latin typeface="Times New Roman" panose="02020603050405020304" pitchFamily="2" charset="0"/>
                <a:ea typeface="宋体" pitchFamily="2" charset="-122"/>
              </a:endParaRPr>
            </a:p>
          </p:txBody>
        </p:sp>
        <p:sp>
          <p:nvSpPr>
            <p:cNvPr id="101499" name="文本框 85115"/>
            <p:cNvSpPr txBox="1"/>
            <p:nvPr/>
          </p:nvSpPr>
          <p:spPr>
            <a:xfrm>
              <a:off x="2723" y="2789"/>
              <a:ext cx="482" cy="232"/>
            </a:xfrm>
            <a:prstGeom prst="rect">
              <a:avLst/>
            </a:prstGeom>
            <a:noFill/>
            <a:ln w="9525">
              <a:noFill/>
              <a:miter/>
            </a:ln>
          </p:spPr>
          <p:txBody>
            <a:bodyPr anchor="t"/>
            <a:p>
              <a:pPr lvl="0" algn="just">
                <a:buClr>
                  <a:srgbClr val="000000"/>
                </a:buClr>
              </a:pPr>
              <a:r>
                <a:rPr lang="zh-CN" altLang="en-US">
                  <a:solidFill>
                    <a:schemeClr val="tx1"/>
                  </a:solidFill>
                  <a:latin typeface="Times New Roman" panose="02020603050405020304" pitchFamily="2" charset="0"/>
                  <a:ea typeface="宋体" pitchFamily="2" charset="-122"/>
                </a:rPr>
                <a:t>磁盘块</a:t>
              </a:r>
              <a:endParaRPr lang="zh-CN" altLang="en-US">
                <a:solidFill>
                  <a:schemeClr val="tx1"/>
                </a:solidFill>
                <a:latin typeface="Times New Roman" panose="02020603050405020304" pitchFamily="2" charset="0"/>
                <a:ea typeface="宋体" pitchFamily="2"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4995">
                                            <p:txEl>
                                              <p:charRg st="0" end="25"/>
                                            </p:txEl>
                                          </p:spTgt>
                                        </p:tgtEl>
                                        <p:attrNameLst>
                                          <p:attrName>style.visibility</p:attrName>
                                        </p:attrNameLst>
                                      </p:cBhvr>
                                      <p:to>
                                        <p:strVal val="visible"/>
                                      </p:to>
                                    </p:set>
                                    <p:anim calcmode="lin" valueType="num">
                                      <p:cBhvr additive="base">
                                        <p:cTn id="7" dur="500" fill="hold"/>
                                        <p:tgtEl>
                                          <p:spTgt spid="84995">
                                            <p:txEl>
                                              <p:charRg st="0" end="25"/>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4995">
                                            <p:txEl>
                                              <p:charRg st="0" end="2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4997"/>
                                        </p:tgtEl>
                                        <p:attrNameLst>
                                          <p:attrName>style.visibility</p:attrName>
                                        </p:attrNameLst>
                                      </p:cBhvr>
                                      <p:to>
                                        <p:strVal val="visible"/>
                                      </p:to>
                                    </p:set>
                                    <p:anim calcmode="lin" valueType="num">
                                      <p:cBhvr additive="base">
                                        <p:cTn id="13" dur="500" fill="hold"/>
                                        <p:tgtEl>
                                          <p:spTgt spid="84997"/>
                                        </p:tgtEl>
                                        <p:attrNameLst>
                                          <p:attrName>ppt_x</p:attrName>
                                        </p:attrNameLst>
                                      </p:cBhvr>
                                      <p:tavLst>
                                        <p:tav tm="0">
                                          <p:val>
                                            <p:strVal val="#ppt_x"/>
                                          </p:val>
                                        </p:tav>
                                        <p:tav tm="100000">
                                          <p:val>
                                            <p:strVal val="#ppt_x"/>
                                          </p:val>
                                        </p:tav>
                                      </p:tavLst>
                                    </p:anim>
                                    <p:anim calcmode="lin" valueType="num">
                                      <p:cBhvr additive="base">
                                        <p:cTn id="14" dur="500" fill="hold"/>
                                        <p:tgtEl>
                                          <p:spTgt spid="849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1" name="文本框 8601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2" charset="0"/>
                <a:ea typeface="宋体" pitchFamily="2" charset="-122"/>
              </a:rPr>
              <a:t>59</a:t>
            </a:r>
            <a:endParaRPr lang="en-US" altLang="zh-CN" b="0">
              <a:solidFill>
                <a:schemeClr val="tx2"/>
              </a:solidFill>
              <a:latin typeface="Times New Roman" panose="02020603050405020304" pitchFamily="2" charset="0"/>
              <a:ea typeface="宋体" pitchFamily="2" charset="-122"/>
            </a:endParaRPr>
          </a:p>
        </p:txBody>
      </p:sp>
      <p:sp>
        <p:nvSpPr>
          <p:cNvPr id="86019" name="矩形 86018"/>
          <p:cNvSpPr/>
          <p:nvPr/>
        </p:nvSpPr>
        <p:spPr>
          <a:xfrm>
            <a:off x="101600" y="604838"/>
            <a:ext cx="8566150" cy="60325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spcBef>
                <a:spcPct val="20000"/>
              </a:spcBef>
              <a:buFont typeface="Wingdings" panose="05000000000000000000" pitchFamily="2" charset="2"/>
              <a:buNone/>
            </a:pPr>
            <a:r>
              <a:rPr lang="en-US" altLang="zh-CN" b="1" strike="noStrike" noProof="1">
                <a:solidFill>
                  <a:srgbClr val="A50021"/>
                </a:solidFill>
                <a:latin typeface="Times New Roman" panose="02020603050405020304" pitchFamily="2" charset="0"/>
                <a:ea typeface="宋体" pitchFamily="2" charset="-122"/>
                <a:cs typeface="+mn-cs"/>
              </a:rPr>
              <a:t>(3) </a:t>
            </a:r>
            <a:r>
              <a:rPr lang="zh-CN" altLang="en-US" b="1" strike="noStrike" noProof="1">
                <a:solidFill>
                  <a:srgbClr val="A50021"/>
                </a:solidFill>
                <a:latin typeface="Times New Roman" panose="02020603050405020304" pitchFamily="2" charset="0"/>
                <a:ea typeface="宋体" pitchFamily="2" charset="-122"/>
                <a:cs typeface="+mn-cs"/>
              </a:rPr>
              <a:t>文件目录结构中的勾链</a:t>
            </a:r>
            <a:r>
              <a:rPr lang="x-none" altLang="zh-CN" b="1" strike="noStrike" noProof="1">
                <a:solidFill>
                  <a:srgbClr val="A50021"/>
                </a:solidFill>
                <a:latin typeface="Times New Roman" panose="02020603050405020304" pitchFamily="2" charset="0"/>
                <a:ea typeface="宋体" pitchFamily="2" charset="-122"/>
                <a:cs typeface="+mn-cs"/>
              </a:rPr>
              <a:t>(硬链接)</a:t>
            </a:r>
            <a:endParaRPr lang="x-none" altLang="zh-CN" b="1" strike="noStrike" noProof="1">
              <a:solidFill>
                <a:srgbClr val="A50021"/>
              </a:solidFill>
              <a:latin typeface="Times New Roman" panose="02020603050405020304" pitchFamily="2" charset="0"/>
              <a:ea typeface="宋体" pitchFamily="2" charset="-122"/>
              <a:cs typeface="+mn-cs"/>
            </a:endParaRPr>
          </a:p>
        </p:txBody>
      </p:sp>
      <p:sp>
        <p:nvSpPr>
          <p:cNvPr id="86020" name="矩形 86019"/>
          <p:cNvSpPr/>
          <p:nvPr/>
        </p:nvSpPr>
        <p:spPr>
          <a:xfrm>
            <a:off x="66675" y="1250950"/>
            <a:ext cx="8886825" cy="3668713"/>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457200" lvl="0" indent="-457200" fontAlgn="base">
              <a:lnSpc>
                <a:spcPct val="130000"/>
              </a:lnSpc>
              <a:buNone/>
            </a:pPr>
            <a:r>
              <a:rPr lang="x-none" altLang="en-US" sz="2740" strike="noStrike" noProof="1">
                <a:solidFill>
                  <a:schemeClr val="tx1"/>
                </a:solidFill>
                <a:effectLst/>
                <a:latin typeface="Times New Roman" panose="02020603050405020304" pitchFamily="2" charset="0"/>
                <a:ea typeface="宋体" pitchFamily="2" charset="-122"/>
                <a:cs typeface="+mn-cs"/>
              </a:rPr>
              <a:t>		</a:t>
            </a:r>
            <a:r>
              <a:rPr lang="en-US" altLang="zh-CN" sz="2740" strike="noStrike" noProof="1">
                <a:solidFill>
                  <a:schemeClr val="tx1"/>
                </a:solidFill>
                <a:effectLst/>
                <a:latin typeface="Times New Roman" panose="02020603050405020304" pitchFamily="2" charset="0"/>
                <a:ea typeface="宋体" pitchFamily="2" charset="-122"/>
                <a:cs typeface="+mn-cs"/>
              </a:rPr>
              <a:t>UNIX</a:t>
            </a:r>
            <a:r>
              <a:rPr lang="zh-CN" altLang="en-US" sz="2740" strike="noStrike" noProof="1">
                <a:solidFill>
                  <a:schemeClr val="tx1"/>
                </a:solidFill>
                <a:effectLst/>
                <a:latin typeface="Times New Roman" panose="02020603050405020304" pitchFamily="2" charset="0"/>
                <a:ea typeface="宋体" pitchFamily="2" charset="-122"/>
                <a:cs typeface="+mn-cs"/>
              </a:rPr>
              <a:t>文件目录结构中带有交叉勾链。用户可以用不同的文件路径名</a:t>
            </a:r>
            <a:r>
              <a:rPr lang="x-none" altLang="zh-CN" sz="2740" strike="noStrike" noProof="1">
                <a:solidFill>
                  <a:schemeClr val="tx1"/>
                </a:solidFill>
                <a:effectLst/>
                <a:latin typeface="Times New Roman" panose="02020603050405020304" pitchFamily="2" charset="0"/>
                <a:ea typeface="宋体" pitchFamily="2" charset="-122"/>
                <a:cs typeface="+mn-cs"/>
              </a:rPr>
              <a:t>访问</a:t>
            </a:r>
            <a:r>
              <a:rPr lang="zh-CN" altLang="en-US" sz="2740" strike="noStrike" noProof="1">
                <a:solidFill>
                  <a:schemeClr val="tx1"/>
                </a:solidFill>
                <a:effectLst/>
                <a:latin typeface="Times New Roman" panose="02020603050405020304" pitchFamily="2" charset="0"/>
                <a:ea typeface="宋体" pitchFamily="2" charset="-122"/>
                <a:cs typeface="+mn-cs"/>
              </a:rPr>
              <a:t>一个文件。</a:t>
            </a:r>
            <a:endParaRPr lang="zh-CN" altLang="en-US" sz="2740" strike="noStrike" noProof="1">
              <a:solidFill>
                <a:schemeClr val="tx1"/>
              </a:solidFill>
              <a:effectLst/>
              <a:latin typeface="Times New Roman" panose="02020603050405020304" pitchFamily="2" charset="0"/>
              <a:ea typeface="宋体" pitchFamily="2" charset="-122"/>
            </a:endParaRPr>
          </a:p>
          <a:p>
            <a:pPr marL="457200" lvl="0" indent="-457200" algn="l" fontAlgn="base">
              <a:lnSpc>
                <a:spcPct val="130000"/>
              </a:lnSpc>
              <a:buNone/>
            </a:pPr>
            <a:r>
              <a:rPr lang="x-none" altLang="zh-CN" sz="2740" strike="noStrike" noProof="1">
                <a:solidFill>
                  <a:schemeClr val="tx1"/>
                </a:solidFill>
                <a:effectLst/>
                <a:latin typeface="Times New Roman" panose="02020603050405020304" pitchFamily="2" charset="0"/>
                <a:ea typeface="宋体" pitchFamily="2" charset="-122"/>
                <a:cs typeface="+mn-cs"/>
              </a:rPr>
              <a:t>		</a:t>
            </a:r>
            <a:r>
              <a:rPr lang="zh-CN" altLang="en-US" sz="2740" strike="noStrike" noProof="1">
                <a:solidFill>
                  <a:schemeClr val="tx1"/>
                </a:solidFill>
                <a:effectLst/>
                <a:latin typeface="Times New Roman" panose="02020603050405020304" pitchFamily="2" charset="0"/>
                <a:ea typeface="宋体" pitchFamily="2" charset="-122"/>
                <a:cs typeface="+mn-cs"/>
              </a:rPr>
              <a:t>文件勾链在用户看来是为一个已存在的文件另起一个路径名。</a:t>
            </a:r>
            <a:endParaRPr lang="zh-CN" altLang="en-US" sz="2740" strike="noStrike" noProof="1">
              <a:solidFill>
                <a:schemeClr val="tx1"/>
              </a:solidFill>
              <a:effectLst/>
              <a:latin typeface="Times New Roman" panose="02020603050405020304" pitchFamily="2" charset="0"/>
              <a:ea typeface="宋体" pitchFamily="2" charset="-122"/>
              <a:cs typeface="+mn-cs"/>
            </a:endParaRPr>
          </a:p>
          <a:p>
            <a:pPr marL="457200" lvl="0" indent="-457200" algn="l" fontAlgn="base">
              <a:lnSpc>
                <a:spcPct val="130000"/>
              </a:lnSpc>
              <a:buNone/>
            </a:pPr>
            <a:r>
              <a:rPr lang="x-none" altLang="zh-CN" sz="2740" strike="noStrike" noProof="1">
                <a:solidFill>
                  <a:schemeClr val="tx1"/>
                </a:solidFill>
                <a:effectLst/>
                <a:latin typeface="Times New Roman" panose="02020603050405020304" pitchFamily="2" charset="0"/>
                <a:ea typeface="宋体" pitchFamily="2" charset="-122"/>
                <a:cs typeface="+mn-cs"/>
              </a:rPr>
              <a:t>		文件</a:t>
            </a:r>
            <a:r>
              <a:rPr lang="zh-CN" altLang="en-US" sz="2700" strike="noStrike" noProof="1">
                <a:solidFill>
                  <a:schemeClr val="tx1"/>
                </a:solidFill>
                <a:effectLst/>
                <a:latin typeface="Times New Roman" panose="02020603050405020304" pitchFamily="2" charset="0"/>
                <a:ea typeface="宋体" pitchFamily="2" charset="-122"/>
                <a:cs typeface="+mn-cs"/>
                <a:sym typeface="+mn-ea"/>
              </a:rPr>
              <a:t>勾链</a:t>
            </a:r>
            <a:r>
              <a:rPr lang="x-none" altLang="zh-CN" sz="2700" strike="noStrike" noProof="1">
                <a:solidFill>
                  <a:schemeClr val="tx1"/>
                </a:solidFill>
                <a:effectLst/>
                <a:latin typeface="Times New Roman" panose="02020603050405020304" pitchFamily="2" charset="0"/>
                <a:ea typeface="宋体" pitchFamily="2" charset="-122"/>
                <a:cs typeface="+mn-cs"/>
                <a:sym typeface="+mn-ea"/>
              </a:rPr>
              <a:t>的结果表现为</a:t>
            </a:r>
            <a:r>
              <a:rPr lang="x-none" altLang="zh-CN" sz="2740" strike="noStrike" noProof="1">
                <a:solidFill>
                  <a:schemeClr val="tx1"/>
                </a:solidFill>
                <a:effectLst/>
                <a:latin typeface="Times New Roman" panose="02020603050405020304" pitchFamily="2" charset="0"/>
                <a:ea typeface="宋体" pitchFamily="2" charset="-122"/>
                <a:cs typeface="+mn-cs"/>
              </a:rPr>
              <a:t>一个文件由多个目录项所指。</a:t>
            </a:r>
            <a:endParaRPr lang="x-none" altLang="zh-CN" sz="2740" strike="noStrike" noProof="1">
              <a:solidFill>
                <a:schemeClr val="tx1"/>
              </a:solidFill>
              <a:effectLst/>
              <a:latin typeface="Times New Roman" panose="02020603050405020304" pitchFamily="2" charset="0"/>
              <a:ea typeface="宋体" pitchFamily="2" charset="-122"/>
              <a:cs typeface="+mn-cs"/>
            </a:endParaRPr>
          </a:p>
          <a:p>
            <a:pPr marL="457200" lvl="0" indent="-457200" algn="l" fontAlgn="base">
              <a:lnSpc>
                <a:spcPct val="130000"/>
              </a:lnSpc>
              <a:buNone/>
            </a:pPr>
            <a:r>
              <a:rPr lang="x-none" altLang="zh-CN" sz="2740" strike="noStrike" noProof="1">
                <a:solidFill>
                  <a:schemeClr val="tx1"/>
                </a:solidFill>
                <a:effectLst/>
                <a:latin typeface="Times New Roman" panose="02020603050405020304" pitchFamily="2" charset="0"/>
                <a:ea typeface="宋体" pitchFamily="2" charset="-122"/>
                <a:cs typeface="+mn-cs"/>
              </a:rPr>
              <a:t>		</a:t>
            </a:r>
            <a:r>
              <a:rPr lang="zh-CN" altLang="en-US" sz="2740" strike="noStrike" noProof="1">
                <a:solidFill>
                  <a:schemeClr val="tx1"/>
                </a:solidFill>
                <a:effectLst/>
                <a:latin typeface="Times New Roman" panose="02020603050405020304" pitchFamily="2" charset="0"/>
                <a:ea typeface="宋体" pitchFamily="2" charset="-122"/>
                <a:cs typeface="+mn-cs"/>
              </a:rPr>
              <a:t>UNIX只允许对非目录文件实行勾链。</a:t>
            </a:r>
            <a:r>
              <a:rPr lang="zh-CN" altLang="en-US" sz="2400" strike="noStrike" noProof="1">
                <a:solidFill>
                  <a:schemeClr val="tx1"/>
                </a:solidFill>
                <a:latin typeface="Times New Roman" panose="02020603050405020304" pitchFamily="2" charset="0"/>
                <a:ea typeface="宋体" pitchFamily="2" charset="-122"/>
                <a:cs typeface="+mn-cs"/>
              </a:rPr>
              <a:t> </a:t>
            </a:r>
            <a:endParaRPr lang="zh-CN" altLang="en-US" sz="2400" strike="noStrike" noProof="1">
              <a:solidFill>
                <a:schemeClr val="tx1"/>
              </a:solidFill>
              <a:latin typeface="Times New Roman" panose="02020603050405020304" pitchFamily="2" charset="0"/>
              <a:ea typeface="宋体" pitchFamily="2" charset="-122"/>
            </a:endParaRPr>
          </a:p>
        </p:txBody>
      </p:sp>
      <p:sp>
        <p:nvSpPr>
          <p:cNvPr id="86021" name="矩形 86020"/>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文件系统</a:t>
            </a:r>
            <a:r>
              <a:rPr lang="en-US" altLang="zh-CN" sz="2400" strike="noStrike" noProof="1">
                <a:latin typeface="Arial" panose="020B0604020202020204" pitchFamily="34" charset="0"/>
                <a:ea typeface="宋体" pitchFamily="2" charset="-122"/>
                <a:cs typeface="+mn-ea"/>
              </a:rPr>
              <a:t>——</a:t>
            </a:r>
            <a:r>
              <a:rPr lang="en-US" altLang="zh-CN" sz="2400" strike="noStrike" noProof="1">
                <a:latin typeface="Times New Roman" panose="02020603050405020304" pitchFamily="2" charset="0"/>
                <a:ea typeface="宋体" pitchFamily="2" charset="-122"/>
                <a:cs typeface="+mn-ea"/>
              </a:rPr>
              <a:t>UNIX</a:t>
            </a:r>
            <a:r>
              <a:rPr lang="zh-CN" altLang="en-US" sz="2400" strike="noStrike" noProof="1">
                <a:latin typeface="Arial" panose="020B0604020202020204" pitchFamily="34" charset="0"/>
                <a:ea typeface="宋体" pitchFamily="2" charset="-122"/>
                <a:cs typeface="+mn-ea"/>
              </a:rPr>
              <a:t>文件系统的主要结构及实现</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6019">
                                            <p:txEl>
                                              <p:charRg st="0" end="15"/>
                                            </p:txEl>
                                          </p:spTgt>
                                        </p:tgtEl>
                                        <p:attrNameLst>
                                          <p:attrName>style.visibility</p:attrName>
                                        </p:attrNameLst>
                                      </p:cBhvr>
                                      <p:to>
                                        <p:strVal val="visible"/>
                                      </p:to>
                                    </p:set>
                                    <p:anim calcmode="lin" valueType="num">
                                      <p:cBhvr additive="base">
                                        <p:cTn id="7" dur="1000" fill="hold"/>
                                        <p:tgtEl>
                                          <p:spTgt spid="86019">
                                            <p:txEl>
                                              <p:charRg st="0" end="15"/>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86019">
                                            <p:txEl>
                                              <p:charRg st="0" end="1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6020"/>
                                        </p:tgtEl>
                                        <p:attrNameLst>
                                          <p:attrName>style.visibility</p:attrName>
                                        </p:attrNameLst>
                                      </p:cBhvr>
                                      <p:to>
                                        <p:strVal val="visible"/>
                                      </p:to>
                                    </p:set>
                                    <p:anim calcmode="lin" valueType="num">
                                      <p:cBhvr additive="base">
                                        <p:cTn id="13" dur="500" fill="hold"/>
                                        <p:tgtEl>
                                          <p:spTgt spid="86020"/>
                                        </p:tgtEl>
                                        <p:attrNameLst>
                                          <p:attrName>ppt_x</p:attrName>
                                        </p:attrNameLst>
                                      </p:cBhvr>
                                      <p:tavLst>
                                        <p:tav tm="0">
                                          <p:val>
                                            <p:strVal val="#ppt_x"/>
                                          </p:val>
                                        </p:tav>
                                        <p:tav tm="100000">
                                          <p:val>
                                            <p:strVal val="#ppt_x"/>
                                          </p:val>
                                        </p:tav>
                                      </p:tavLst>
                                    </p:anim>
                                    <p:anim calcmode="lin" valueType="num">
                                      <p:cBhvr additive="base">
                                        <p:cTn id="14" dur="500" fill="hold"/>
                                        <p:tgtEl>
                                          <p:spTgt spid="860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P spid="860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标题 11265"/>
          <p:cNvSpPr>
            <a:spLocks noGrp="1"/>
          </p:cNvSpPr>
          <p:nvPr>
            <p:ph type="title"/>
          </p:nvPr>
        </p:nvSpPr>
        <p:spPr>
          <a:xfrm>
            <a:off x="363538" y="619125"/>
            <a:ext cx="8393113" cy="725488"/>
          </a:xfrm>
        </p:spPr>
        <p:txBody>
          <a:bodyPr anchor="b">
            <a:spAutoFit/>
          </a:bodyPr>
          <a:p>
            <a:pPr marL="533400" lvl="0" indent="-533400">
              <a:lnSpc>
                <a:spcPct val="130000"/>
              </a:lnSpc>
              <a:spcBef>
                <a:spcPct val="30000"/>
              </a:spcBef>
              <a:buClr>
                <a:schemeClr val="tx2"/>
              </a:buClr>
              <a:buSzPct val="95000"/>
              <a:buFont typeface="Wingdings" panose="05000000000000000000" pitchFamily="2" charset="2"/>
              <a:buChar char="•"/>
            </a:pPr>
            <a:r>
              <a:rPr lang="zh-CN" altLang="en-US" sz="3200">
                <a:solidFill>
                  <a:srgbClr val="990000"/>
                </a:solidFill>
                <a:latin typeface="Arial" panose="020B0604020202020204" pitchFamily="34" charset="0"/>
                <a:ea typeface="宋体" pitchFamily="2" charset="-122"/>
              </a:rPr>
              <a:t>(二) 文件的组织结构</a:t>
            </a:r>
            <a:endParaRPr lang="zh-CN" altLang="en-US" sz="3200">
              <a:solidFill>
                <a:srgbClr val="990000"/>
              </a:solidFill>
              <a:latin typeface="Arial" panose="020B0604020202020204" pitchFamily="34" charset="0"/>
              <a:ea typeface="宋体" pitchFamily="2" charset="-122"/>
            </a:endParaRPr>
          </a:p>
        </p:txBody>
      </p:sp>
      <p:sp>
        <p:nvSpPr>
          <p:cNvPr id="11267" name="文本占位符 11266"/>
          <p:cNvSpPr>
            <a:spLocks noGrp="1"/>
          </p:cNvSpPr>
          <p:nvPr>
            <p:ph idx="1"/>
          </p:nvPr>
        </p:nvSpPr>
        <p:spPr>
          <a:xfrm>
            <a:off x="381000" y="1497013"/>
            <a:ext cx="8388350" cy="4545013"/>
          </a:xfrm>
        </p:spPr>
        <p:txBody>
          <a:bodyPr>
            <a:spAutoFit/>
          </a:bodyPr>
          <a:p>
            <a:pPr fontAlgn="base">
              <a:lnSpc>
                <a:spcPct val="95000"/>
              </a:lnSpc>
              <a:spcBef>
                <a:spcPct val="10000"/>
              </a:spcBef>
              <a:buNone/>
            </a:pPr>
            <a:r>
              <a:rPr lang="zh-CN" altLang="en-US" sz="2800" strike="noStrike" noProof="1">
                <a:solidFill>
                  <a:schemeClr val="tx1"/>
                </a:solidFill>
                <a:effectLst>
                  <a:outerShdw blurRad="38100" dist="38100" dir="2700000" algn="tl">
                    <a:srgbClr val="000000">
                      <a:alpha val="43137"/>
                    </a:srgbClr>
                  </a:outerShdw>
                </a:effectLst>
              </a:rPr>
              <a:t>用两种不同的观点去研究文件的组织形式</a:t>
            </a:r>
            <a:endParaRPr lang="zh-CN" altLang="en-US" sz="2800" strike="noStrike" noProof="1">
              <a:solidFill>
                <a:schemeClr val="tx1"/>
              </a:solidFill>
              <a:effectLst>
                <a:outerShdw blurRad="38100" dist="38100" dir="2700000" algn="tl">
                  <a:srgbClr val="000000">
                    <a:alpha val="43137"/>
                  </a:srgbClr>
                </a:outerShdw>
              </a:effectLst>
              <a:latin typeface="Times New Roman" panose="02020603050405020304" pitchFamily="2" charset="0"/>
            </a:endParaRPr>
          </a:p>
          <a:p>
            <a:pPr algn="just" fontAlgn="base">
              <a:lnSpc>
                <a:spcPct val="95000"/>
              </a:lnSpc>
              <a:spcBef>
                <a:spcPct val="10000"/>
              </a:spcBef>
              <a:buNone/>
            </a:pPr>
            <a:r>
              <a:rPr lang="zh-CN" altLang="en-US" sz="3600" strike="noStrike" noProof="1">
                <a:solidFill>
                  <a:srgbClr val="C00000"/>
                </a:solidFill>
                <a:effectLst>
                  <a:outerShdw blurRad="38100" dist="38100" dir="2700000" algn="tl">
                    <a:srgbClr val="000000">
                      <a:alpha val="43137"/>
                    </a:srgbClr>
                  </a:outerShdw>
                </a:effectLst>
                <a:latin typeface="Times New Roman" panose="02020603050405020304" pitchFamily="2" charset="0"/>
              </a:rPr>
              <a:t>    </a:t>
            </a:r>
            <a:r>
              <a:rPr lang="en-US" altLang="zh-CN" strike="noStrike" noProof="1">
                <a:solidFill>
                  <a:srgbClr val="C00000"/>
                </a:solidFill>
                <a:effectLst>
                  <a:outerShdw blurRad="38100" dist="38100" dir="2700000" algn="tl">
                    <a:srgbClr val="000000">
                      <a:alpha val="43137"/>
                    </a:srgbClr>
                  </a:outerShdw>
                </a:effectLst>
                <a:latin typeface="Times New Roman" panose="02020603050405020304" pitchFamily="2" charset="0"/>
              </a:rPr>
              <a:t>1. </a:t>
            </a:r>
            <a:r>
              <a:rPr lang="zh-CN" altLang="en-US" strike="noStrike" noProof="1">
                <a:solidFill>
                  <a:srgbClr val="C00000"/>
                </a:solidFill>
                <a:effectLst>
                  <a:outerShdw blurRad="38100" dist="38100" dir="2700000" algn="tl">
                    <a:srgbClr val="000000">
                      <a:alpha val="43137"/>
                    </a:srgbClr>
                  </a:outerShdw>
                </a:effectLst>
                <a:latin typeface="Times New Roman" panose="02020603050405020304" pitchFamily="2" charset="0"/>
              </a:rPr>
              <a:t>文件的逻辑结构（用户观点）</a:t>
            </a:r>
            <a:endParaRPr lang="zh-CN" altLang="en-US" strike="noStrike" noProof="1">
              <a:solidFill>
                <a:srgbClr val="C00000"/>
              </a:solidFill>
              <a:effectLst>
                <a:outerShdw blurRad="38100" dist="38100" dir="2700000" algn="tl">
                  <a:srgbClr val="000000">
                    <a:alpha val="43137"/>
                  </a:srgbClr>
                </a:outerShdw>
              </a:effectLst>
              <a:latin typeface="Times New Roman" panose="02020603050405020304" pitchFamily="2" charset="0"/>
            </a:endParaRPr>
          </a:p>
          <a:p>
            <a:pPr fontAlgn="base">
              <a:lnSpc>
                <a:spcPct val="95000"/>
              </a:lnSpc>
              <a:spcBef>
                <a:spcPct val="10000"/>
              </a:spcBef>
              <a:buNone/>
            </a:pPr>
            <a:r>
              <a:rPr lang="x-none" altLang="en-US" sz="2800" strike="noStrike" noProof="1">
                <a:solidFill>
                  <a:schemeClr val="tx1"/>
                </a:solidFill>
                <a:effectLst>
                  <a:outerShdw blurRad="38100" dist="38100" dir="2700000" algn="tl">
                    <a:srgbClr val="000000">
                      <a:alpha val="43137"/>
                    </a:srgbClr>
                  </a:outerShdw>
                </a:effectLst>
                <a:latin typeface="Times New Roman" panose="02020603050405020304" pitchFamily="2" charset="0"/>
              </a:rPr>
              <a:t>	</a:t>
            </a:r>
            <a:r>
              <a:rPr lang="en-US" altLang="zh-CN" sz="2800" strike="noStrike" noProof="1">
                <a:solidFill>
                  <a:schemeClr val="tx1"/>
                </a:solidFill>
                <a:effectLst>
                  <a:outerShdw blurRad="38100" dist="38100" dir="2700000" algn="tl">
                    <a:srgbClr val="000000">
                      <a:alpha val="43137"/>
                    </a:srgbClr>
                  </a:outerShdw>
                </a:effectLst>
                <a:latin typeface="Times New Roman" panose="02020603050405020304" pitchFamily="2" charset="0"/>
              </a:rPr>
              <a:t>(1) </a:t>
            </a:r>
            <a:r>
              <a:rPr lang="zh-CN" altLang="en-US" sz="2800" strike="noStrike" noProof="1">
                <a:solidFill>
                  <a:schemeClr val="tx1"/>
                </a:solidFill>
                <a:effectLst>
                  <a:outerShdw blurRad="38100" dist="38100" dir="2700000" algn="tl">
                    <a:srgbClr val="000000">
                      <a:alpha val="43137"/>
                    </a:srgbClr>
                  </a:outerShdw>
                </a:effectLst>
                <a:latin typeface="Times New Roman" panose="02020603050405020304" pitchFamily="2" charset="0"/>
              </a:rPr>
              <a:t>什么是文件的逻辑结构</a:t>
            </a:r>
            <a:endParaRPr lang="zh-CN" altLang="en-US" sz="2800" strike="noStrike" noProof="1">
              <a:solidFill>
                <a:schemeClr val="tx1"/>
              </a:solidFill>
              <a:effectLst>
                <a:outerShdw blurRad="38100" dist="38100" dir="2700000" algn="tl">
                  <a:srgbClr val="000000">
                    <a:alpha val="43137"/>
                  </a:srgbClr>
                </a:outerShdw>
              </a:effectLst>
              <a:latin typeface="Times New Roman" panose="02020603050405020304" pitchFamily="2" charset="0"/>
            </a:endParaRPr>
          </a:p>
          <a:p>
            <a:pPr fontAlgn="base">
              <a:lnSpc>
                <a:spcPct val="95000"/>
              </a:lnSpc>
              <a:spcBef>
                <a:spcPct val="10000"/>
              </a:spcBef>
              <a:buNone/>
            </a:pPr>
            <a:r>
              <a:rPr lang="zh-CN" altLang="en-US" sz="2800" strike="noStrike" noProof="1">
                <a:solidFill>
                  <a:schemeClr val="tx1"/>
                </a:solidFill>
                <a:effectLst>
                  <a:outerShdw blurRad="38100" dist="38100" dir="2700000" algn="tl">
                    <a:srgbClr val="000000">
                      <a:alpha val="43137"/>
                    </a:srgbClr>
                  </a:outerShdw>
                </a:effectLst>
                <a:latin typeface="Times New Roman" panose="02020603050405020304" pitchFamily="2" charset="0"/>
              </a:rPr>
              <a:t>	从用户角度看到的文件面貌。即用户对信息进行逻辑组织形成的文件结构。</a:t>
            </a:r>
            <a:endParaRPr lang="zh-CN" altLang="en-US" sz="2800" strike="noStrike" noProof="1">
              <a:solidFill>
                <a:schemeClr val="tx1"/>
              </a:solidFill>
              <a:effectLst>
                <a:outerShdw blurRad="38100" dist="38100" dir="2700000" algn="tl">
                  <a:srgbClr val="000000">
                    <a:alpha val="43137"/>
                  </a:srgbClr>
                </a:outerShdw>
              </a:effectLst>
              <a:latin typeface="Times New Roman" panose="02020603050405020304" pitchFamily="2" charset="0"/>
            </a:endParaRPr>
          </a:p>
          <a:p>
            <a:pPr fontAlgn="base">
              <a:lnSpc>
                <a:spcPct val="95000"/>
              </a:lnSpc>
              <a:spcBef>
                <a:spcPct val="10000"/>
              </a:spcBef>
              <a:buNone/>
            </a:pPr>
            <a:r>
              <a:rPr lang="x-none" altLang="en-US" sz="2800" strike="noStrike" noProof="1">
                <a:solidFill>
                  <a:schemeClr val="tx1"/>
                </a:solidFill>
                <a:effectLst>
                  <a:outerShdw blurRad="38100" dist="38100" dir="2700000" algn="tl">
                    <a:srgbClr val="000000">
                      <a:alpha val="43137"/>
                    </a:srgbClr>
                  </a:outerShdw>
                </a:effectLst>
                <a:latin typeface="Times New Roman" panose="02020603050405020304" pitchFamily="2" charset="0"/>
              </a:rPr>
              <a:t>	</a:t>
            </a:r>
            <a:r>
              <a:rPr lang="en-US" altLang="zh-CN" sz="2800" strike="noStrike" noProof="1">
                <a:solidFill>
                  <a:schemeClr val="tx1"/>
                </a:solidFill>
                <a:effectLst>
                  <a:outerShdw blurRad="38100" dist="38100" dir="2700000" algn="tl">
                    <a:srgbClr val="000000">
                      <a:alpha val="43137"/>
                    </a:srgbClr>
                  </a:outerShdw>
                </a:effectLst>
                <a:latin typeface="Times New Roman" panose="02020603050405020304" pitchFamily="2" charset="0"/>
              </a:rPr>
              <a:t>(2) </a:t>
            </a:r>
            <a:r>
              <a:rPr lang="zh-CN" altLang="en-US" sz="2800" strike="noStrike" noProof="1">
                <a:solidFill>
                  <a:schemeClr val="tx1"/>
                </a:solidFill>
                <a:effectLst>
                  <a:outerShdw blurRad="38100" dist="38100" dir="2700000" algn="tl">
                    <a:srgbClr val="000000">
                      <a:alpha val="43137"/>
                    </a:srgbClr>
                  </a:outerShdw>
                </a:effectLst>
                <a:latin typeface="Times New Roman" panose="02020603050405020304" pitchFamily="2" charset="0"/>
              </a:rPr>
              <a:t>研究文件逻辑结构的目的</a:t>
            </a:r>
            <a:endParaRPr lang="zh-CN" altLang="en-US" sz="2800" strike="noStrike" noProof="1">
              <a:solidFill>
                <a:schemeClr val="tx1"/>
              </a:solidFill>
              <a:effectLst>
                <a:outerShdw blurRad="38100" dist="38100" dir="2700000" algn="tl">
                  <a:srgbClr val="000000">
                    <a:alpha val="43137"/>
                  </a:srgbClr>
                </a:outerShdw>
              </a:effectLst>
              <a:latin typeface="Times New Roman" panose="02020603050405020304" pitchFamily="2" charset="0"/>
            </a:endParaRPr>
          </a:p>
          <a:p>
            <a:pPr fontAlgn="base">
              <a:lnSpc>
                <a:spcPct val="95000"/>
              </a:lnSpc>
              <a:spcBef>
                <a:spcPct val="10000"/>
              </a:spcBef>
              <a:buNone/>
            </a:pPr>
            <a:r>
              <a:rPr lang="zh-CN" altLang="en-US" sz="2800" strike="noStrike" noProof="1">
                <a:solidFill>
                  <a:schemeClr val="tx1"/>
                </a:solidFill>
                <a:effectLst>
                  <a:outerShdw blurRad="38100" dist="38100" dir="2700000" algn="tl">
                    <a:srgbClr val="000000">
                      <a:alpha val="43137"/>
                    </a:srgbClr>
                  </a:outerShdw>
                </a:effectLst>
                <a:latin typeface="Times New Roman" panose="02020603050405020304" pitchFamily="2" charset="0"/>
              </a:rPr>
              <a:t>	为用户提供一种逻辑结构清晰、使用简便的逻辑文件形式。</a:t>
            </a:r>
            <a:endParaRPr lang="zh-CN" altLang="en-US" sz="2800" strike="noStrike" noProof="1">
              <a:solidFill>
                <a:schemeClr val="tx1"/>
              </a:solidFill>
              <a:effectLst>
                <a:outerShdw blurRad="38100" dist="38100" dir="2700000" algn="tl">
                  <a:srgbClr val="000000">
                    <a:alpha val="43137"/>
                  </a:srgbClr>
                </a:outerShdw>
              </a:effectLst>
              <a:latin typeface="Times New Roman" panose="02020603050405020304" pitchFamily="2" charset="0"/>
            </a:endParaRPr>
          </a:p>
          <a:p>
            <a:pPr fontAlgn="base">
              <a:lnSpc>
                <a:spcPct val="95000"/>
              </a:lnSpc>
              <a:spcBef>
                <a:spcPct val="10000"/>
              </a:spcBef>
              <a:buNone/>
            </a:pPr>
            <a:r>
              <a:rPr lang="zh-CN" altLang="en-US" sz="2800" strike="noStrike" noProof="1">
                <a:effectLst>
                  <a:outerShdw blurRad="38100" dist="38100" dir="2700000" algn="tl">
                    <a:srgbClr val="000000">
                      <a:alpha val="43137"/>
                    </a:srgbClr>
                  </a:outerShdw>
                </a:effectLst>
              </a:rPr>
              <a:t>	</a:t>
            </a:r>
            <a:r>
              <a:rPr lang="zh-CN" altLang="en-US" sz="2800" strike="noStrike" noProof="1">
                <a:solidFill>
                  <a:srgbClr val="C00000"/>
                </a:solidFill>
                <a:effectLst>
                  <a:outerShdw blurRad="38100" dist="38100" dir="2700000" algn="tl">
                    <a:srgbClr val="000000">
                      <a:alpha val="43137"/>
                    </a:srgbClr>
                  </a:outerShdw>
                </a:effectLst>
              </a:rPr>
              <a:t>用户按文件的逻辑结构形式去存储、检索和加工文件中的信息。</a:t>
            </a:r>
            <a:endParaRPr lang="zh-CN" altLang="en-US" sz="2800" strike="noStrike" noProof="1">
              <a:solidFill>
                <a:srgbClr val="C00000"/>
              </a:solidFill>
              <a:effectLst>
                <a:outerShdw blurRad="38100" dist="38100" dir="2700000" algn="tl">
                  <a:srgbClr val="000000">
                    <a:alpha val="43137"/>
                  </a:srgbClr>
                </a:outerShdw>
              </a:effectLst>
              <a:latin typeface="Times New Roman" panose="02020603050405020304" pitchFamily="2"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67">
                                            <p:txEl>
                                              <p:charRg st="0" end="21"/>
                                            </p:txEl>
                                          </p:spTgt>
                                        </p:tgtEl>
                                        <p:attrNameLst>
                                          <p:attrName>style.visibility</p:attrName>
                                        </p:attrNameLst>
                                      </p:cBhvr>
                                      <p:to>
                                        <p:strVal val="visible"/>
                                      </p:to>
                                    </p:set>
                                    <p:anim calcmode="lin" valueType="num">
                                      <p:cBhvr>
                                        <p:cTn id="7" dur="500" fill="hold"/>
                                        <p:tgtEl>
                                          <p:spTgt spid="11267">
                                            <p:txEl>
                                              <p:charRg st="0" end="21"/>
                                            </p:txEl>
                                          </p:spTgt>
                                        </p:tgtEl>
                                        <p:attrNameLst>
                                          <p:attrName>ppt_x</p:attrName>
                                        </p:attrNameLst>
                                      </p:cBhvr>
                                      <p:tavLst>
                                        <p:tav tm="0">
                                          <p:val>
                                            <p:strVal val="0-#ppt_w/2"/>
                                          </p:val>
                                        </p:tav>
                                        <p:tav tm="100000">
                                          <p:val>
                                            <p:strVal val="#ppt_x"/>
                                          </p:val>
                                        </p:tav>
                                      </p:tavLst>
                                    </p:anim>
                                    <p:anim calcmode="lin" valueType="num">
                                      <p:cBhvr>
                                        <p:cTn id="8" dur="500" fill="hold"/>
                                        <p:tgtEl>
                                          <p:spTgt spid="11267">
                                            <p:txEl>
                                              <p:charRg st="0" end="2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267">
                                            <p:txEl>
                                              <p:charRg st="21" end="42"/>
                                            </p:txEl>
                                          </p:spTgt>
                                        </p:tgtEl>
                                        <p:attrNameLst>
                                          <p:attrName>style.visibility</p:attrName>
                                        </p:attrNameLst>
                                      </p:cBhvr>
                                      <p:to>
                                        <p:strVal val="visible"/>
                                      </p:to>
                                    </p:set>
                                    <p:anim calcmode="lin" valueType="num">
                                      <p:cBhvr>
                                        <p:cTn id="13" dur="500" fill="hold"/>
                                        <p:tgtEl>
                                          <p:spTgt spid="11267">
                                            <p:txEl>
                                              <p:charRg st="21" end="42"/>
                                            </p:txEl>
                                          </p:spTgt>
                                        </p:tgtEl>
                                        <p:attrNameLst>
                                          <p:attrName>ppt_x</p:attrName>
                                        </p:attrNameLst>
                                      </p:cBhvr>
                                      <p:tavLst>
                                        <p:tav tm="0">
                                          <p:val>
                                            <p:strVal val="0-#ppt_w/2"/>
                                          </p:val>
                                        </p:tav>
                                        <p:tav tm="100000">
                                          <p:val>
                                            <p:strVal val="#ppt_x"/>
                                          </p:val>
                                        </p:tav>
                                      </p:tavLst>
                                    </p:anim>
                                    <p:anim calcmode="lin" valueType="num">
                                      <p:cBhvr>
                                        <p:cTn id="14" dur="500" fill="hold"/>
                                        <p:tgtEl>
                                          <p:spTgt spid="11267">
                                            <p:txEl>
                                              <p:charRg st="21" end="4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267">
                                            <p:txEl>
                                              <p:charRg st="42" end="61"/>
                                            </p:txEl>
                                          </p:spTgt>
                                        </p:tgtEl>
                                        <p:attrNameLst>
                                          <p:attrName>style.visibility</p:attrName>
                                        </p:attrNameLst>
                                      </p:cBhvr>
                                      <p:to>
                                        <p:strVal val="visible"/>
                                      </p:to>
                                    </p:set>
                                    <p:anim calcmode="lin" valueType="num">
                                      <p:cBhvr>
                                        <p:cTn id="19" dur="500" fill="hold"/>
                                        <p:tgtEl>
                                          <p:spTgt spid="11267">
                                            <p:txEl>
                                              <p:charRg st="42" end="61"/>
                                            </p:txEl>
                                          </p:spTgt>
                                        </p:tgtEl>
                                        <p:attrNameLst>
                                          <p:attrName>ppt_x</p:attrName>
                                        </p:attrNameLst>
                                      </p:cBhvr>
                                      <p:tavLst>
                                        <p:tav tm="0">
                                          <p:val>
                                            <p:strVal val="0-#ppt_w/2"/>
                                          </p:val>
                                        </p:tav>
                                        <p:tav tm="100000">
                                          <p:val>
                                            <p:strVal val="#ppt_x"/>
                                          </p:val>
                                        </p:tav>
                                      </p:tavLst>
                                    </p:anim>
                                    <p:anim calcmode="lin" valueType="num">
                                      <p:cBhvr>
                                        <p:cTn id="20" dur="500" fill="hold"/>
                                        <p:tgtEl>
                                          <p:spTgt spid="11267">
                                            <p:txEl>
                                              <p:charRg st="42" end="6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267">
                                            <p:txEl>
                                              <p:charRg st="61" end="96"/>
                                            </p:txEl>
                                          </p:spTgt>
                                        </p:tgtEl>
                                        <p:attrNameLst>
                                          <p:attrName>style.visibility</p:attrName>
                                        </p:attrNameLst>
                                      </p:cBhvr>
                                      <p:to>
                                        <p:strVal val="visible"/>
                                      </p:to>
                                    </p:set>
                                    <p:anim calcmode="lin" valueType="num">
                                      <p:cBhvr>
                                        <p:cTn id="25" dur="500" fill="hold"/>
                                        <p:tgtEl>
                                          <p:spTgt spid="11267">
                                            <p:txEl>
                                              <p:charRg st="61" end="96"/>
                                            </p:txEl>
                                          </p:spTgt>
                                        </p:tgtEl>
                                        <p:attrNameLst>
                                          <p:attrName>ppt_x</p:attrName>
                                        </p:attrNameLst>
                                      </p:cBhvr>
                                      <p:tavLst>
                                        <p:tav tm="0">
                                          <p:val>
                                            <p:strVal val="0-#ppt_w/2"/>
                                          </p:val>
                                        </p:tav>
                                        <p:tav tm="100000">
                                          <p:val>
                                            <p:strVal val="#ppt_x"/>
                                          </p:val>
                                        </p:tav>
                                      </p:tavLst>
                                    </p:anim>
                                    <p:anim calcmode="lin" valueType="num">
                                      <p:cBhvr>
                                        <p:cTn id="26" dur="500" fill="hold"/>
                                        <p:tgtEl>
                                          <p:spTgt spid="11267">
                                            <p:txEl>
                                              <p:charRg st="61" end="96"/>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1267">
                                            <p:txEl>
                                              <p:charRg st="96" end="113"/>
                                            </p:txEl>
                                          </p:spTgt>
                                        </p:tgtEl>
                                        <p:attrNameLst>
                                          <p:attrName>style.visibility</p:attrName>
                                        </p:attrNameLst>
                                      </p:cBhvr>
                                      <p:to>
                                        <p:strVal val="visible"/>
                                      </p:to>
                                    </p:set>
                                    <p:anim calcmode="lin" valueType="num">
                                      <p:cBhvr>
                                        <p:cTn id="31" dur="500" fill="hold"/>
                                        <p:tgtEl>
                                          <p:spTgt spid="11267">
                                            <p:txEl>
                                              <p:charRg st="96" end="113"/>
                                            </p:txEl>
                                          </p:spTgt>
                                        </p:tgtEl>
                                        <p:attrNameLst>
                                          <p:attrName>ppt_x</p:attrName>
                                        </p:attrNameLst>
                                      </p:cBhvr>
                                      <p:tavLst>
                                        <p:tav tm="0">
                                          <p:val>
                                            <p:strVal val="0-#ppt_w/2"/>
                                          </p:val>
                                        </p:tav>
                                        <p:tav tm="100000">
                                          <p:val>
                                            <p:strVal val="#ppt_x"/>
                                          </p:val>
                                        </p:tav>
                                      </p:tavLst>
                                    </p:anim>
                                    <p:anim calcmode="lin" valueType="num">
                                      <p:cBhvr>
                                        <p:cTn id="32" dur="500" fill="hold"/>
                                        <p:tgtEl>
                                          <p:spTgt spid="11267">
                                            <p:txEl>
                                              <p:charRg st="96" end="11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1267">
                                            <p:txEl>
                                              <p:charRg st="113" end="141"/>
                                            </p:txEl>
                                          </p:spTgt>
                                        </p:tgtEl>
                                        <p:attrNameLst>
                                          <p:attrName>style.visibility</p:attrName>
                                        </p:attrNameLst>
                                      </p:cBhvr>
                                      <p:to>
                                        <p:strVal val="visible"/>
                                      </p:to>
                                    </p:set>
                                    <p:anim calcmode="lin" valueType="num">
                                      <p:cBhvr>
                                        <p:cTn id="37" dur="500" fill="hold"/>
                                        <p:tgtEl>
                                          <p:spTgt spid="11267">
                                            <p:txEl>
                                              <p:charRg st="113" end="141"/>
                                            </p:txEl>
                                          </p:spTgt>
                                        </p:tgtEl>
                                        <p:attrNameLst>
                                          <p:attrName>ppt_x</p:attrName>
                                        </p:attrNameLst>
                                      </p:cBhvr>
                                      <p:tavLst>
                                        <p:tav tm="0">
                                          <p:val>
                                            <p:strVal val="0-#ppt_w/2"/>
                                          </p:val>
                                        </p:tav>
                                        <p:tav tm="100000">
                                          <p:val>
                                            <p:strVal val="#ppt_x"/>
                                          </p:val>
                                        </p:tav>
                                      </p:tavLst>
                                    </p:anim>
                                    <p:anim calcmode="lin" valueType="num">
                                      <p:cBhvr>
                                        <p:cTn id="38" dur="500" fill="hold"/>
                                        <p:tgtEl>
                                          <p:spTgt spid="11267">
                                            <p:txEl>
                                              <p:charRg st="113" end="141"/>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1267">
                                            <p:txEl>
                                              <p:charRg st="141" end="171"/>
                                            </p:txEl>
                                          </p:spTgt>
                                        </p:tgtEl>
                                        <p:attrNameLst>
                                          <p:attrName>style.visibility</p:attrName>
                                        </p:attrNameLst>
                                      </p:cBhvr>
                                      <p:to>
                                        <p:strVal val="visible"/>
                                      </p:to>
                                    </p:set>
                                    <p:anim calcmode="lin" valueType="num">
                                      <p:cBhvr>
                                        <p:cTn id="43" dur="500" fill="hold"/>
                                        <p:tgtEl>
                                          <p:spTgt spid="11267">
                                            <p:txEl>
                                              <p:charRg st="141" end="171"/>
                                            </p:txEl>
                                          </p:spTgt>
                                        </p:tgtEl>
                                        <p:attrNameLst>
                                          <p:attrName>ppt_x</p:attrName>
                                        </p:attrNameLst>
                                      </p:cBhvr>
                                      <p:tavLst>
                                        <p:tav tm="0">
                                          <p:val>
                                            <p:strVal val="0-#ppt_w/2"/>
                                          </p:val>
                                        </p:tav>
                                        <p:tav tm="100000">
                                          <p:val>
                                            <p:strVal val="#ppt_x"/>
                                          </p:val>
                                        </p:tav>
                                      </p:tavLst>
                                    </p:anim>
                                    <p:anim calcmode="lin" valueType="num">
                                      <p:cBhvr>
                                        <p:cTn id="44" dur="500" fill="hold"/>
                                        <p:tgtEl>
                                          <p:spTgt spid="11267">
                                            <p:txEl>
                                              <p:charRg st="141" end="17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5" name="文本框 8704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2" charset="0"/>
                <a:ea typeface="宋体" pitchFamily="2" charset="-122"/>
              </a:rPr>
              <a:t>60</a:t>
            </a:r>
            <a:endParaRPr lang="en-US" altLang="zh-CN" b="0">
              <a:solidFill>
                <a:schemeClr val="tx2"/>
              </a:solidFill>
              <a:latin typeface="Times New Roman" panose="02020603050405020304" pitchFamily="2" charset="0"/>
              <a:ea typeface="宋体" pitchFamily="2" charset="-122"/>
            </a:endParaRPr>
          </a:p>
        </p:txBody>
      </p:sp>
      <p:sp>
        <p:nvSpPr>
          <p:cNvPr id="87043" name="矩形 87042"/>
          <p:cNvSpPr/>
          <p:nvPr/>
        </p:nvSpPr>
        <p:spPr>
          <a:xfrm>
            <a:off x="546100" y="592138"/>
            <a:ext cx="7796213" cy="184150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buNone/>
            </a:pPr>
            <a:r>
              <a:rPr lang="zh-CN" altLang="en-US" sz="2400" b="1" strike="noStrike" noProof="1">
                <a:solidFill>
                  <a:schemeClr val="tx1"/>
                </a:solidFill>
                <a:latin typeface="Times New Roman" panose="02020603050405020304" pitchFamily="2" charset="0"/>
                <a:ea typeface="宋体" pitchFamily="2" charset="-122"/>
                <a:cs typeface="+mn-cs"/>
              </a:rPr>
              <a:t>例：一个文件有两个名字</a:t>
            </a:r>
            <a:endParaRPr lang="zh-CN" altLang="en-US" sz="2400" b="1" strike="noStrike" noProof="1">
              <a:solidFill>
                <a:schemeClr val="tx1"/>
              </a:solidFill>
              <a:latin typeface="Times New Roman" panose="02020603050405020304" pitchFamily="2" charset="0"/>
              <a:ea typeface="宋体" pitchFamily="2" charset="-122"/>
            </a:endParaRPr>
          </a:p>
          <a:p>
            <a:pPr marL="914400" lvl="1" indent="-457200" fontAlgn="base">
              <a:buNone/>
            </a:pPr>
            <a:r>
              <a:rPr lang="zh-CN" altLang="en-US" sz="2400" strike="noStrike" noProof="1">
                <a:solidFill>
                  <a:schemeClr val="tx1"/>
                </a:solidFill>
                <a:latin typeface="Times New Roman" panose="02020603050405020304" pitchFamily="2" charset="0"/>
                <a:ea typeface="宋体" pitchFamily="2" charset="-122"/>
                <a:cs typeface="+mn-cs"/>
              </a:rPr>
              <a:t>              </a:t>
            </a:r>
            <a:r>
              <a:rPr lang="en-US" altLang="zh-CN" sz="2400" strike="noStrike" noProof="1">
                <a:solidFill>
                  <a:schemeClr val="tx1"/>
                </a:solidFill>
                <a:latin typeface="Times New Roman" panose="02020603050405020304" pitchFamily="2" charset="0"/>
                <a:ea typeface="宋体" pitchFamily="2" charset="-122"/>
                <a:cs typeface="+mn-cs"/>
              </a:rPr>
              <a:t>/a/b/file1       /c/d/file2</a:t>
            </a:r>
            <a:endParaRPr lang="en-US" altLang="zh-CN" sz="2400" strike="noStrike" noProof="1">
              <a:solidFill>
                <a:schemeClr val="tx1"/>
              </a:solidFill>
              <a:latin typeface="Times New Roman" panose="02020603050405020304" pitchFamily="2" charset="0"/>
              <a:ea typeface="宋体" pitchFamily="2" charset="-122"/>
            </a:endParaRPr>
          </a:p>
          <a:p>
            <a:pPr marL="914400" lvl="1" indent="-457200" fontAlgn="base">
              <a:lnSpc>
                <a:spcPct val="120000"/>
              </a:lnSpc>
              <a:spcBef>
                <a:spcPct val="20000"/>
              </a:spcBef>
              <a:buNone/>
            </a:pPr>
            <a:r>
              <a:rPr lang="en-US" altLang="zh-CN" sz="2400" strike="noStrike" noProof="1">
                <a:solidFill>
                  <a:schemeClr val="tx1"/>
                </a:solidFill>
                <a:latin typeface="Times New Roman" panose="02020603050405020304" pitchFamily="2" charset="0"/>
                <a:ea typeface="宋体" pitchFamily="2" charset="-122"/>
                <a:cs typeface="+mn-cs"/>
              </a:rPr>
              <a:t>        </a:t>
            </a:r>
            <a:r>
              <a:rPr lang="zh-CN" altLang="en-US" sz="2400" strike="noStrike" noProof="1">
                <a:solidFill>
                  <a:schemeClr val="tx1"/>
                </a:solidFill>
                <a:latin typeface="Times New Roman" panose="02020603050405020304" pitchFamily="2" charset="0"/>
                <a:ea typeface="宋体" pitchFamily="2" charset="-122"/>
                <a:cs typeface="+mn-cs"/>
              </a:rPr>
              <a:t>两个文件的目录项同时指向一个数据文件</a:t>
            </a:r>
            <a:r>
              <a:rPr lang="en-US" altLang="zh-CN" sz="2400" strike="noStrike" noProof="1">
                <a:solidFill>
                  <a:schemeClr val="tx1"/>
                </a:solidFill>
                <a:latin typeface="Times New Roman" panose="02020603050405020304" pitchFamily="2" charset="0"/>
                <a:ea typeface="宋体" pitchFamily="2" charset="-122"/>
                <a:cs typeface="+mn-cs"/>
              </a:rPr>
              <a:t>i</a:t>
            </a:r>
            <a:r>
              <a:rPr lang="zh-CN" altLang="en-US" sz="2400" strike="noStrike" noProof="1">
                <a:solidFill>
                  <a:schemeClr val="tx1"/>
                </a:solidFill>
                <a:latin typeface="Times New Roman" panose="02020603050405020304" pitchFamily="2" charset="0"/>
                <a:ea typeface="宋体" pitchFamily="2" charset="-122"/>
                <a:cs typeface="+mn-cs"/>
              </a:rPr>
              <a:t>节点，如下图所示。</a:t>
            </a:r>
            <a:endParaRPr lang="zh-CN" altLang="en-US" sz="2400" strike="noStrike" noProof="1">
              <a:solidFill>
                <a:schemeClr val="tx1"/>
              </a:solidFill>
              <a:latin typeface="Times New Roman" panose="02020603050405020304" pitchFamily="2" charset="0"/>
              <a:ea typeface="宋体" pitchFamily="2" charset="-122"/>
            </a:endParaRPr>
          </a:p>
        </p:txBody>
      </p:sp>
      <p:grpSp>
        <p:nvGrpSpPr>
          <p:cNvPr id="87044" name="组合 87043"/>
          <p:cNvGrpSpPr/>
          <p:nvPr/>
        </p:nvGrpSpPr>
        <p:grpSpPr>
          <a:xfrm>
            <a:off x="974725" y="2617788"/>
            <a:ext cx="7273925" cy="3122612"/>
            <a:chOff x="0" y="0"/>
            <a:chExt cx="3131" cy="1967"/>
          </a:xfrm>
        </p:grpSpPr>
        <p:grpSp>
          <p:nvGrpSpPr>
            <p:cNvPr id="103428" name="组合 87044"/>
            <p:cNvGrpSpPr/>
            <p:nvPr/>
          </p:nvGrpSpPr>
          <p:grpSpPr>
            <a:xfrm>
              <a:off x="9" y="0"/>
              <a:ext cx="1292" cy="952"/>
              <a:chOff x="0" y="0"/>
              <a:chExt cx="1292" cy="952"/>
            </a:xfrm>
          </p:grpSpPr>
          <p:sp>
            <p:nvSpPr>
              <p:cNvPr id="87046" name="矩形 87045"/>
              <p:cNvSpPr/>
              <p:nvPr/>
            </p:nvSpPr>
            <p:spPr>
              <a:xfrm>
                <a:off x="492" y="335"/>
                <a:ext cx="605" cy="617"/>
              </a:xfrm>
              <a:prstGeom prst="rect">
                <a:avLst/>
              </a:prstGeom>
              <a:solidFill>
                <a:schemeClr val="bg1"/>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103430" name="文本框 87046"/>
              <p:cNvSpPr txBox="1"/>
              <p:nvPr/>
            </p:nvSpPr>
            <p:spPr>
              <a:xfrm>
                <a:off x="354" y="0"/>
                <a:ext cx="938" cy="324"/>
              </a:xfrm>
              <a:prstGeom prst="rect">
                <a:avLst/>
              </a:prstGeom>
              <a:noFill/>
              <a:ln w="9525">
                <a:noFill/>
                <a:miter/>
              </a:ln>
            </p:spPr>
            <p:txBody>
              <a:bodyPr anchor="t"/>
              <a:p>
                <a:pPr lvl="0" algn="just">
                  <a:buClr>
                    <a:srgbClr val="000000"/>
                  </a:buClr>
                </a:pPr>
                <a:r>
                  <a:rPr lang="en-US" altLang="zh-CN" b="0">
                    <a:solidFill>
                      <a:schemeClr val="tx1"/>
                    </a:solidFill>
                    <a:latin typeface="Times New Roman" panose="02020603050405020304" pitchFamily="2" charset="0"/>
                    <a:ea typeface="宋体" pitchFamily="2" charset="-122"/>
                  </a:rPr>
                  <a:t>  </a:t>
                </a:r>
                <a:r>
                  <a:rPr lang="zh-CN" altLang="en-US">
                    <a:solidFill>
                      <a:schemeClr val="tx1"/>
                    </a:solidFill>
                    <a:latin typeface="Times New Roman" panose="02020603050405020304" pitchFamily="2" charset="0"/>
                    <a:ea typeface="宋体" pitchFamily="2" charset="-122"/>
                  </a:rPr>
                  <a:t>目录文件</a:t>
                </a:r>
                <a:r>
                  <a:rPr lang="en-US" altLang="zh-CN">
                    <a:solidFill>
                      <a:schemeClr val="tx1"/>
                    </a:solidFill>
                    <a:latin typeface="宋体" pitchFamily="2" charset="-122"/>
                    <a:ea typeface="宋体" pitchFamily="2" charset="-122"/>
                  </a:rPr>
                  <a:t>/a/b</a:t>
                </a:r>
                <a:endParaRPr lang="en-US" altLang="zh-CN">
                  <a:solidFill>
                    <a:schemeClr val="tx1"/>
                  </a:solidFill>
                  <a:latin typeface="宋体" pitchFamily="2" charset="-122"/>
                  <a:ea typeface="宋体" pitchFamily="2" charset="-122"/>
                </a:endParaRPr>
              </a:p>
              <a:p>
                <a:pPr lvl="0" algn="just">
                  <a:buClr>
                    <a:srgbClr val="000000"/>
                  </a:buClr>
                </a:pPr>
                <a:r>
                  <a:rPr lang="zh-CN" altLang="en-US" b="0">
                    <a:solidFill>
                      <a:schemeClr val="tx1"/>
                    </a:solidFill>
                    <a:latin typeface="宋体" pitchFamily="2" charset="-122"/>
                    <a:ea typeface="宋体" pitchFamily="2" charset="-122"/>
                  </a:rPr>
                  <a:t>文件名 </a:t>
                </a:r>
                <a:r>
                  <a:rPr lang="en-US" altLang="zh-CN" b="0">
                    <a:solidFill>
                      <a:schemeClr val="tx1"/>
                    </a:solidFill>
                    <a:latin typeface="宋体" pitchFamily="2" charset="-122"/>
                    <a:ea typeface="宋体" pitchFamily="2" charset="-122"/>
                  </a:rPr>
                  <a:t>i</a:t>
                </a:r>
                <a:r>
                  <a:rPr lang="zh-CN" altLang="en-US" b="0">
                    <a:solidFill>
                      <a:schemeClr val="tx1"/>
                    </a:solidFill>
                    <a:latin typeface="宋体" pitchFamily="2" charset="-122"/>
                    <a:ea typeface="宋体" pitchFamily="2" charset="-122"/>
                  </a:rPr>
                  <a:t>节点号  </a:t>
                </a:r>
                <a:endParaRPr lang="zh-CN" altLang="en-US" b="0">
                  <a:solidFill>
                    <a:schemeClr val="tx1"/>
                  </a:solidFill>
                  <a:latin typeface="宋体" pitchFamily="2" charset="-122"/>
                  <a:ea typeface="宋体" pitchFamily="2" charset="-122"/>
                </a:endParaRPr>
              </a:p>
            </p:txBody>
          </p:sp>
          <p:sp>
            <p:nvSpPr>
              <p:cNvPr id="103431" name="直接连接符 87047"/>
              <p:cNvSpPr/>
              <p:nvPr/>
            </p:nvSpPr>
            <p:spPr>
              <a:xfrm>
                <a:off x="488" y="519"/>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3432" name="直接连接符 87048"/>
              <p:cNvSpPr/>
              <p:nvPr/>
            </p:nvSpPr>
            <p:spPr>
              <a:xfrm>
                <a:off x="488" y="712"/>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3433" name="文本框 87049"/>
              <p:cNvSpPr txBox="1"/>
              <p:nvPr/>
            </p:nvSpPr>
            <p:spPr>
              <a:xfrm>
                <a:off x="516" y="489"/>
                <a:ext cx="348" cy="234"/>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pitchFamily="2" charset="0"/>
                    <a:ea typeface="宋体" pitchFamily="2" charset="-122"/>
                  </a:rPr>
                  <a:t>file</a:t>
                </a:r>
                <a:r>
                  <a:rPr lang="en-US" altLang="zh-CN" b="0" baseline="-25000">
                    <a:solidFill>
                      <a:schemeClr val="tx1"/>
                    </a:solidFill>
                    <a:latin typeface="Times New Roman" panose="02020603050405020304" pitchFamily="2" charset="0"/>
                    <a:ea typeface="宋体" pitchFamily="2" charset="-122"/>
                  </a:rPr>
                  <a:t>1</a:t>
                </a:r>
                <a:endParaRPr lang="en-US" altLang="zh-CN" b="0" baseline="-25000">
                  <a:solidFill>
                    <a:schemeClr val="tx1"/>
                  </a:solidFill>
                  <a:latin typeface="Times New Roman" panose="02020603050405020304" pitchFamily="2" charset="0"/>
                  <a:ea typeface="宋体" pitchFamily="2" charset="-122"/>
                </a:endParaRPr>
              </a:p>
            </p:txBody>
          </p:sp>
          <p:sp>
            <p:nvSpPr>
              <p:cNvPr id="103434" name="直接连接符 87050"/>
              <p:cNvSpPr/>
              <p:nvPr/>
            </p:nvSpPr>
            <p:spPr>
              <a:xfrm>
                <a:off x="799" y="519"/>
                <a:ext cx="0" cy="18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3435" name="文本框 87051"/>
              <p:cNvSpPr txBox="1"/>
              <p:nvPr/>
            </p:nvSpPr>
            <p:spPr>
              <a:xfrm>
                <a:off x="0" y="528"/>
                <a:ext cx="517" cy="214"/>
              </a:xfrm>
              <a:prstGeom prst="rect">
                <a:avLst/>
              </a:prstGeom>
              <a:noFill/>
              <a:ln w="9525">
                <a:noFill/>
                <a:miter/>
              </a:ln>
            </p:spPr>
            <p:txBody>
              <a:bodyPr anchor="t"/>
              <a:p>
                <a:pPr lvl="0" algn="just">
                  <a:buClr>
                    <a:srgbClr val="000000"/>
                  </a:buClr>
                </a:pPr>
                <a:r>
                  <a:rPr lang="en-US" altLang="zh-CN" b="0">
                    <a:solidFill>
                      <a:schemeClr val="tx1"/>
                    </a:solidFill>
                    <a:latin typeface="Times New Roman" panose="02020603050405020304" pitchFamily="2" charset="0"/>
                    <a:ea typeface="宋体" pitchFamily="2" charset="-122"/>
                  </a:rPr>
                  <a:t>  </a:t>
                </a:r>
                <a:r>
                  <a:rPr lang="zh-CN" altLang="en-US" b="0">
                    <a:solidFill>
                      <a:schemeClr val="tx1"/>
                    </a:solidFill>
                    <a:latin typeface="Times New Roman" panose="02020603050405020304" pitchFamily="2" charset="0"/>
                    <a:ea typeface="宋体" pitchFamily="2" charset="-122"/>
                  </a:rPr>
                  <a:t>目录项</a:t>
                </a:r>
                <a:endParaRPr lang="zh-CN" altLang="en-US" b="0">
                  <a:solidFill>
                    <a:schemeClr val="tx1"/>
                  </a:solidFill>
                  <a:latin typeface="Times New Roman" panose="02020603050405020304" pitchFamily="2" charset="0"/>
                  <a:ea typeface="宋体" pitchFamily="2" charset="-122"/>
                </a:endParaRPr>
              </a:p>
            </p:txBody>
          </p:sp>
        </p:grpSp>
        <p:sp>
          <p:nvSpPr>
            <p:cNvPr id="103436" name="直接连接符 87052"/>
            <p:cNvSpPr/>
            <p:nvPr/>
          </p:nvSpPr>
          <p:spPr>
            <a:xfrm flipV="1">
              <a:off x="1098" y="343"/>
              <a:ext cx="411" cy="266"/>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87054" name="矩形 87053"/>
            <p:cNvSpPr/>
            <p:nvPr/>
          </p:nvSpPr>
          <p:spPr>
            <a:xfrm>
              <a:off x="1507" y="341"/>
              <a:ext cx="715" cy="1367"/>
            </a:xfrm>
            <a:prstGeom prst="rect">
              <a:avLst/>
            </a:prstGeom>
            <a:solidFill>
              <a:schemeClr val="bg1"/>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103438" name="文本框 87054"/>
            <p:cNvSpPr txBox="1"/>
            <p:nvPr/>
          </p:nvSpPr>
          <p:spPr>
            <a:xfrm>
              <a:off x="1617" y="152"/>
              <a:ext cx="436" cy="215"/>
            </a:xfrm>
            <a:prstGeom prst="rect">
              <a:avLst/>
            </a:prstGeom>
            <a:noFill/>
            <a:ln w="9525">
              <a:noFill/>
              <a:miter/>
            </a:ln>
          </p:spPr>
          <p:txBody>
            <a:bodyPr anchor="t"/>
            <a:p>
              <a:pPr lvl="0" algn="just">
                <a:buClr>
                  <a:srgbClr val="000000"/>
                </a:buClr>
              </a:pPr>
              <a:r>
                <a:rPr lang="en-US" altLang="zh-CN">
                  <a:solidFill>
                    <a:schemeClr val="tx1"/>
                  </a:solidFill>
                  <a:latin typeface="Times New Roman" panose="02020603050405020304" pitchFamily="2" charset="0"/>
                  <a:ea typeface="宋体" pitchFamily="2" charset="-122"/>
                </a:rPr>
                <a:t>i</a:t>
              </a:r>
              <a:r>
                <a:rPr lang="zh-CN" altLang="en-US">
                  <a:solidFill>
                    <a:schemeClr val="tx1"/>
                  </a:solidFill>
                  <a:latin typeface="Times New Roman" panose="02020603050405020304" pitchFamily="2" charset="0"/>
                  <a:ea typeface="宋体" pitchFamily="2" charset="-122"/>
                </a:rPr>
                <a:t>节点</a:t>
              </a:r>
              <a:endParaRPr lang="zh-CN" altLang="en-US">
                <a:solidFill>
                  <a:schemeClr val="tx1"/>
                </a:solidFill>
                <a:latin typeface="Times New Roman" panose="02020603050405020304" pitchFamily="2" charset="0"/>
                <a:ea typeface="宋体" pitchFamily="2" charset="-122"/>
              </a:endParaRPr>
            </a:p>
          </p:txBody>
        </p:sp>
        <p:sp>
          <p:nvSpPr>
            <p:cNvPr id="103439" name="文本框 87055"/>
            <p:cNvSpPr txBox="1"/>
            <p:nvPr/>
          </p:nvSpPr>
          <p:spPr>
            <a:xfrm>
              <a:off x="1761" y="309"/>
              <a:ext cx="284" cy="240"/>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pitchFamily="2" charset="0"/>
                  <a:ea typeface="宋体" pitchFamily="2" charset="-122"/>
                  <a:sym typeface="MT Extra" pitchFamily="2" charset="2"/>
                </a:rPr>
                <a:t>...</a:t>
              </a:r>
              <a:endParaRPr lang="en-US" altLang="zh-CN" b="0">
                <a:solidFill>
                  <a:schemeClr val="tx1"/>
                </a:solidFill>
                <a:latin typeface="Times New Roman" panose="02020603050405020304" pitchFamily="2" charset="0"/>
                <a:ea typeface="宋体" pitchFamily="2" charset="-122"/>
                <a:sym typeface="MT Extra" pitchFamily="2" charset="2"/>
              </a:endParaRPr>
            </a:p>
          </p:txBody>
        </p:sp>
        <p:sp>
          <p:nvSpPr>
            <p:cNvPr id="103440" name="文本框 87056"/>
            <p:cNvSpPr txBox="1"/>
            <p:nvPr/>
          </p:nvSpPr>
          <p:spPr>
            <a:xfrm>
              <a:off x="1580" y="459"/>
              <a:ext cx="567" cy="234"/>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pitchFamily="2" charset="0"/>
                  <a:ea typeface="宋体" pitchFamily="2" charset="-122"/>
                </a:rPr>
                <a:t>i_nlink: 2</a:t>
              </a:r>
              <a:endParaRPr lang="en-US" altLang="zh-CN" b="0">
                <a:solidFill>
                  <a:schemeClr val="tx1"/>
                </a:solidFill>
                <a:latin typeface="Times New Roman" panose="02020603050405020304" pitchFamily="2" charset="0"/>
                <a:ea typeface="宋体" pitchFamily="2" charset="-122"/>
              </a:endParaRPr>
            </a:p>
          </p:txBody>
        </p:sp>
        <p:sp>
          <p:nvSpPr>
            <p:cNvPr id="103441" name="文本框 87057"/>
            <p:cNvSpPr txBox="1"/>
            <p:nvPr/>
          </p:nvSpPr>
          <p:spPr>
            <a:xfrm>
              <a:off x="1596" y="1262"/>
              <a:ext cx="567" cy="234"/>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pitchFamily="2" charset="0"/>
                  <a:ea typeface="宋体" pitchFamily="2" charset="-122"/>
                </a:rPr>
                <a:t>i_addr[5]</a:t>
              </a:r>
              <a:endParaRPr lang="en-US" altLang="zh-CN" b="0">
                <a:solidFill>
                  <a:schemeClr val="tx1"/>
                </a:solidFill>
                <a:latin typeface="Times New Roman" panose="02020603050405020304" pitchFamily="2" charset="0"/>
                <a:ea typeface="宋体" pitchFamily="2" charset="-122"/>
              </a:endParaRPr>
            </a:p>
          </p:txBody>
        </p:sp>
        <p:sp>
          <p:nvSpPr>
            <p:cNvPr id="103442" name="直接连接符 87058"/>
            <p:cNvSpPr/>
            <p:nvPr/>
          </p:nvSpPr>
          <p:spPr>
            <a:xfrm flipV="1">
              <a:off x="2212" y="826"/>
              <a:ext cx="430" cy="137"/>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103443" name="直接连接符 87059"/>
            <p:cNvSpPr/>
            <p:nvPr/>
          </p:nvSpPr>
          <p:spPr>
            <a:xfrm>
              <a:off x="2212" y="1365"/>
              <a:ext cx="411"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103444" name="直接连接符 87060"/>
            <p:cNvSpPr/>
            <p:nvPr/>
          </p:nvSpPr>
          <p:spPr>
            <a:xfrm>
              <a:off x="1500" y="1072"/>
              <a:ext cx="713"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3445" name="直接连接符 87061"/>
            <p:cNvSpPr/>
            <p:nvPr/>
          </p:nvSpPr>
          <p:spPr>
            <a:xfrm>
              <a:off x="1500" y="1282"/>
              <a:ext cx="713"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3446" name="直接连接符 87062"/>
            <p:cNvSpPr/>
            <p:nvPr/>
          </p:nvSpPr>
          <p:spPr>
            <a:xfrm>
              <a:off x="1500" y="871"/>
              <a:ext cx="713"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3447" name="直接连接符 87063"/>
            <p:cNvSpPr/>
            <p:nvPr/>
          </p:nvSpPr>
          <p:spPr>
            <a:xfrm>
              <a:off x="1509" y="507"/>
              <a:ext cx="713"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3448" name="直接连接符 87064"/>
            <p:cNvSpPr/>
            <p:nvPr/>
          </p:nvSpPr>
          <p:spPr>
            <a:xfrm>
              <a:off x="1500" y="680"/>
              <a:ext cx="713"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3449" name="文本框 87065"/>
            <p:cNvSpPr txBox="1"/>
            <p:nvPr/>
          </p:nvSpPr>
          <p:spPr>
            <a:xfrm>
              <a:off x="1760" y="665"/>
              <a:ext cx="284" cy="240"/>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pitchFamily="2" charset="0"/>
                  <a:ea typeface="宋体" pitchFamily="2" charset="-122"/>
                  <a:sym typeface="MT Extra" pitchFamily="2" charset="2"/>
                </a:rPr>
                <a:t>...</a:t>
              </a:r>
              <a:endParaRPr lang="en-US" altLang="zh-CN" b="0">
                <a:solidFill>
                  <a:schemeClr val="tx1"/>
                </a:solidFill>
                <a:latin typeface="Times New Roman" panose="02020603050405020304" pitchFamily="2" charset="0"/>
                <a:ea typeface="宋体" pitchFamily="2" charset="-122"/>
                <a:sym typeface="MT Extra" pitchFamily="2" charset="2"/>
              </a:endParaRPr>
            </a:p>
          </p:txBody>
        </p:sp>
        <p:sp>
          <p:nvSpPr>
            <p:cNvPr id="103450" name="文本框 87066"/>
            <p:cNvSpPr txBox="1"/>
            <p:nvPr/>
          </p:nvSpPr>
          <p:spPr>
            <a:xfrm>
              <a:off x="1769" y="1067"/>
              <a:ext cx="284" cy="240"/>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pitchFamily="2" charset="0"/>
                  <a:ea typeface="宋体" pitchFamily="2" charset="-122"/>
                  <a:sym typeface="MT Extra" pitchFamily="2" charset="2"/>
                </a:rPr>
                <a:t>...</a:t>
              </a:r>
              <a:endParaRPr lang="en-US" altLang="zh-CN" b="0">
                <a:solidFill>
                  <a:schemeClr val="tx1"/>
                </a:solidFill>
                <a:latin typeface="Times New Roman" panose="02020603050405020304" pitchFamily="2" charset="0"/>
                <a:ea typeface="宋体" pitchFamily="2" charset="-122"/>
                <a:sym typeface="MT Extra" pitchFamily="2" charset="2"/>
              </a:endParaRPr>
            </a:p>
          </p:txBody>
        </p:sp>
        <p:sp>
          <p:nvSpPr>
            <p:cNvPr id="103451" name="文本框 87067"/>
            <p:cNvSpPr txBox="1"/>
            <p:nvPr/>
          </p:nvSpPr>
          <p:spPr>
            <a:xfrm>
              <a:off x="1588" y="841"/>
              <a:ext cx="567" cy="234"/>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pitchFamily="2" charset="0"/>
                  <a:ea typeface="宋体" pitchFamily="2" charset="-122"/>
                </a:rPr>
                <a:t>i_addr[0]</a:t>
              </a:r>
              <a:endParaRPr lang="en-US" altLang="zh-CN" b="0">
                <a:solidFill>
                  <a:schemeClr val="tx1"/>
                </a:solidFill>
                <a:latin typeface="Times New Roman" panose="02020603050405020304" pitchFamily="2" charset="0"/>
                <a:ea typeface="宋体" pitchFamily="2" charset="-122"/>
              </a:endParaRPr>
            </a:p>
          </p:txBody>
        </p:sp>
        <p:sp>
          <p:nvSpPr>
            <p:cNvPr id="103452" name="直接连接符 87068"/>
            <p:cNvSpPr/>
            <p:nvPr/>
          </p:nvSpPr>
          <p:spPr>
            <a:xfrm>
              <a:off x="1499" y="1492"/>
              <a:ext cx="713"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3453" name="文本框 87069"/>
            <p:cNvSpPr txBox="1"/>
            <p:nvPr/>
          </p:nvSpPr>
          <p:spPr>
            <a:xfrm>
              <a:off x="2631" y="823"/>
              <a:ext cx="375" cy="170"/>
            </a:xfrm>
            <a:prstGeom prst="rect">
              <a:avLst/>
            </a:prstGeom>
            <a:noFill/>
            <a:ln w="12700" cap="flat" cmpd="sng">
              <a:solidFill>
                <a:schemeClr val="tx1"/>
              </a:solidFill>
              <a:prstDash val="solid"/>
              <a:miter/>
              <a:headEnd type="none" w="med" len="med"/>
              <a:tailEnd type="none" w="med" len="med"/>
            </a:ln>
          </p:spPr>
          <p:txBody>
            <a:bodyPr anchor="t"/>
            <a:p>
              <a:pPr lvl="0" algn="just">
                <a:lnSpc>
                  <a:spcPct val="120000"/>
                </a:lnSpc>
                <a:buClr>
                  <a:srgbClr val="000000"/>
                </a:buClr>
              </a:pPr>
              <a:endParaRPr b="0">
                <a:solidFill>
                  <a:schemeClr val="tx1"/>
                </a:solidFill>
                <a:latin typeface="Times New Roman" panose="02020603050405020304" pitchFamily="2" charset="0"/>
                <a:ea typeface="宋体" pitchFamily="2" charset="-122"/>
              </a:endParaRPr>
            </a:p>
          </p:txBody>
        </p:sp>
        <p:sp>
          <p:nvSpPr>
            <p:cNvPr id="103454" name="文本框 87070"/>
            <p:cNvSpPr txBox="1"/>
            <p:nvPr/>
          </p:nvSpPr>
          <p:spPr>
            <a:xfrm>
              <a:off x="2631" y="1362"/>
              <a:ext cx="375" cy="170"/>
            </a:xfrm>
            <a:prstGeom prst="rect">
              <a:avLst/>
            </a:prstGeom>
            <a:noFill/>
            <a:ln w="12700" cap="flat" cmpd="sng">
              <a:solidFill>
                <a:schemeClr val="tx1"/>
              </a:solidFill>
              <a:prstDash val="solid"/>
              <a:miter/>
              <a:headEnd type="none" w="med" len="med"/>
              <a:tailEnd type="none" w="med" len="med"/>
            </a:ln>
          </p:spPr>
          <p:txBody>
            <a:bodyPr anchor="t"/>
            <a:p>
              <a:pPr lvl="0" algn="just">
                <a:lnSpc>
                  <a:spcPct val="120000"/>
                </a:lnSpc>
                <a:buClr>
                  <a:srgbClr val="000000"/>
                </a:buClr>
              </a:pPr>
              <a:endParaRPr b="0">
                <a:solidFill>
                  <a:schemeClr val="tx1"/>
                </a:solidFill>
                <a:latin typeface="Times New Roman" panose="02020603050405020304" pitchFamily="2" charset="0"/>
                <a:ea typeface="宋体" pitchFamily="2" charset="-122"/>
              </a:endParaRPr>
            </a:p>
          </p:txBody>
        </p:sp>
        <p:grpSp>
          <p:nvGrpSpPr>
            <p:cNvPr id="103455" name="组合 87071"/>
            <p:cNvGrpSpPr/>
            <p:nvPr/>
          </p:nvGrpSpPr>
          <p:grpSpPr>
            <a:xfrm>
              <a:off x="0" y="1015"/>
              <a:ext cx="1292" cy="952"/>
              <a:chOff x="0" y="0"/>
              <a:chExt cx="1292" cy="952"/>
            </a:xfrm>
          </p:grpSpPr>
          <p:sp>
            <p:nvSpPr>
              <p:cNvPr id="87073" name="矩形 87072"/>
              <p:cNvSpPr/>
              <p:nvPr/>
            </p:nvSpPr>
            <p:spPr>
              <a:xfrm>
                <a:off x="492" y="335"/>
                <a:ext cx="605" cy="617"/>
              </a:xfrm>
              <a:prstGeom prst="rect">
                <a:avLst/>
              </a:prstGeom>
              <a:solidFill>
                <a:schemeClr val="bg1"/>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103457" name="文本框 87073"/>
              <p:cNvSpPr txBox="1"/>
              <p:nvPr/>
            </p:nvSpPr>
            <p:spPr>
              <a:xfrm>
                <a:off x="354" y="0"/>
                <a:ext cx="938" cy="324"/>
              </a:xfrm>
              <a:prstGeom prst="rect">
                <a:avLst/>
              </a:prstGeom>
              <a:noFill/>
              <a:ln w="9525">
                <a:noFill/>
                <a:miter/>
              </a:ln>
            </p:spPr>
            <p:txBody>
              <a:bodyPr anchor="t"/>
              <a:p>
                <a:pPr lvl="0" algn="just">
                  <a:buClr>
                    <a:srgbClr val="000000"/>
                  </a:buClr>
                </a:pPr>
                <a:r>
                  <a:rPr lang="en-US" altLang="zh-CN" b="0">
                    <a:solidFill>
                      <a:schemeClr val="tx1"/>
                    </a:solidFill>
                    <a:latin typeface="Times New Roman" panose="02020603050405020304" pitchFamily="2" charset="0"/>
                    <a:ea typeface="宋体" pitchFamily="2" charset="-122"/>
                  </a:rPr>
                  <a:t>  </a:t>
                </a:r>
                <a:r>
                  <a:rPr lang="zh-CN" altLang="en-US">
                    <a:solidFill>
                      <a:schemeClr val="tx1"/>
                    </a:solidFill>
                    <a:latin typeface="Times New Roman" panose="02020603050405020304" pitchFamily="2" charset="0"/>
                    <a:ea typeface="宋体" pitchFamily="2" charset="-122"/>
                  </a:rPr>
                  <a:t>目录文件</a:t>
                </a:r>
                <a:r>
                  <a:rPr lang="en-US" altLang="zh-CN">
                    <a:solidFill>
                      <a:schemeClr val="tx1"/>
                    </a:solidFill>
                    <a:latin typeface="宋体" pitchFamily="2" charset="-122"/>
                    <a:ea typeface="宋体" pitchFamily="2" charset="-122"/>
                  </a:rPr>
                  <a:t>/c/d</a:t>
                </a:r>
                <a:endParaRPr lang="en-US" altLang="zh-CN">
                  <a:solidFill>
                    <a:schemeClr val="tx1"/>
                  </a:solidFill>
                  <a:latin typeface="宋体" pitchFamily="2" charset="-122"/>
                  <a:ea typeface="宋体" pitchFamily="2" charset="-122"/>
                </a:endParaRPr>
              </a:p>
              <a:p>
                <a:pPr lvl="0" algn="just">
                  <a:buClr>
                    <a:srgbClr val="000000"/>
                  </a:buClr>
                </a:pPr>
                <a:r>
                  <a:rPr lang="zh-CN" altLang="en-US" b="0">
                    <a:solidFill>
                      <a:schemeClr val="tx1"/>
                    </a:solidFill>
                    <a:latin typeface="宋体" pitchFamily="2" charset="-122"/>
                    <a:ea typeface="宋体" pitchFamily="2" charset="-122"/>
                  </a:rPr>
                  <a:t>文件名 </a:t>
                </a:r>
                <a:r>
                  <a:rPr lang="en-US" altLang="zh-CN" b="0">
                    <a:solidFill>
                      <a:schemeClr val="tx1"/>
                    </a:solidFill>
                    <a:latin typeface="宋体" pitchFamily="2" charset="-122"/>
                    <a:ea typeface="宋体" pitchFamily="2" charset="-122"/>
                  </a:rPr>
                  <a:t>i</a:t>
                </a:r>
                <a:r>
                  <a:rPr lang="zh-CN" altLang="en-US" b="0">
                    <a:solidFill>
                      <a:schemeClr val="tx1"/>
                    </a:solidFill>
                    <a:latin typeface="宋体" pitchFamily="2" charset="-122"/>
                    <a:ea typeface="宋体" pitchFamily="2" charset="-122"/>
                  </a:rPr>
                  <a:t>节点号  </a:t>
                </a:r>
                <a:endParaRPr lang="zh-CN" altLang="en-US" b="0">
                  <a:solidFill>
                    <a:schemeClr val="tx1"/>
                  </a:solidFill>
                  <a:latin typeface="宋体" pitchFamily="2" charset="-122"/>
                  <a:ea typeface="宋体" pitchFamily="2" charset="-122"/>
                </a:endParaRPr>
              </a:p>
            </p:txBody>
          </p:sp>
          <p:sp>
            <p:nvSpPr>
              <p:cNvPr id="103458" name="直接连接符 87074"/>
              <p:cNvSpPr/>
              <p:nvPr/>
            </p:nvSpPr>
            <p:spPr>
              <a:xfrm>
                <a:off x="488" y="519"/>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3459" name="直接连接符 87075"/>
              <p:cNvSpPr/>
              <p:nvPr/>
            </p:nvSpPr>
            <p:spPr>
              <a:xfrm>
                <a:off x="488" y="712"/>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3460" name="文本框 87076"/>
              <p:cNvSpPr txBox="1"/>
              <p:nvPr/>
            </p:nvSpPr>
            <p:spPr>
              <a:xfrm>
                <a:off x="516" y="489"/>
                <a:ext cx="348" cy="234"/>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pitchFamily="2" charset="0"/>
                    <a:ea typeface="宋体" pitchFamily="2" charset="-122"/>
                  </a:rPr>
                  <a:t>file</a:t>
                </a:r>
                <a:r>
                  <a:rPr lang="en-US" altLang="zh-CN" b="0" baseline="-25000">
                    <a:solidFill>
                      <a:schemeClr val="tx1"/>
                    </a:solidFill>
                    <a:latin typeface="Times New Roman" panose="02020603050405020304" pitchFamily="2" charset="0"/>
                    <a:ea typeface="宋体" pitchFamily="2" charset="-122"/>
                  </a:rPr>
                  <a:t>2</a:t>
                </a:r>
                <a:endParaRPr lang="en-US" altLang="zh-CN" b="0" baseline="-25000">
                  <a:solidFill>
                    <a:schemeClr val="tx1"/>
                  </a:solidFill>
                  <a:latin typeface="Times New Roman" panose="02020603050405020304" pitchFamily="2" charset="0"/>
                  <a:ea typeface="宋体" pitchFamily="2" charset="-122"/>
                </a:endParaRPr>
              </a:p>
            </p:txBody>
          </p:sp>
          <p:sp>
            <p:nvSpPr>
              <p:cNvPr id="103461" name="直接连接符 87077"/>
              <p:cNvSpPr/>
              <p:nvPr/>
            </p:nvSpPr>
            <p:spPr>
              <a:xfrm>
                <a:off x="799" y="519"/>
                <a:ext cx="0" cy="18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3462" name="文本框 87078"/>
              <p:cNvSpPr txBox="1"/>
              <p:nvPr/>
            </p:nvSpPr>
            <p:spPr>
              <a:xfrm>
                <a:off x="0" y="528"/>
                <a:ext cx="517" cy="214"/>
              </a:xfrm>
              <a:prstGeom prst="rect">
                <a:avLst/>
              </a:prstGeom>
              <a:noFill/>
              <a:ln w="9525">
                <a:noFill/>
                <a:miter/>
              </a:ln>
            </p:spPr>
            <p:txBody>
              <a:bodyPr anchor="t"/>
              <a:p>
                <a:pPr lvl="0" algn="just">
                  <a:buClr>
                    <a:srgbClr val="000000"/>
                  </a:buClr>
                </a:pPr>
                <a:r>
                  <a:rPr lang="en-US" altLang="zh-CN" b="0">
                    <a:solidFill>
                      <a:schemeClr val="tx1"/>
                    </a:solidFill>
                    <a:latin typeface="Times New Roman" panose="02020603050405020304" pitchFamily="2" charset="0"/>
                    <a:ea typeface="宋体" pitchFamily="2" charset="-122"/>
                  </a:rPr>
                  <a:t>  </a:t>
                </a:r>
                <a:r>
                  <a:rPr lang="zh-CN" altLang="en-US" b="0">
                    <a:solidFill>
                      <a:schemeClr val="tx1"/>
                    </a:solidFill>
                    <a:latin typeface="Times New Roman" panose="02020603050405020304" pitchFamily="2" charset="0"/>
                    <a:ea typeface="宋体" pitchFamily="2" charset="-122"/>
                  </a:rPr>
                  <a:t>目录项</a:t>
                </a:r>
                <a:endParaRPr lang="zh-CN" altLang="en-US" b="0">
                  <a:solidFill>
                    <a:schemeClr val="tx1"/>
                  </a:solidFill>
                  <a:latin typeface="Times New Roman" panose="02020603050405020304" pitchFamily="2" charset="0"/>
                  <a:ea typeface="宋体" pitchFamily="2" charset="-122"/>
                </a:endParaRPr>
              </a:p>
            </p:txBody>
          </p:sp>
        </p:grpSp>
        <p:sp>
          <p:nvSpPr>
            <p:cNvPr id="103463" name="直接连接符 87079"/>
            <p:cNvSpPr/>
            <p:nvPr/>
          </p:nvSpPr>
          <p:spPr>
            <a:xfrm flipV="1">
              <a:off x="1090" y="347"/>
              <a:ext cx="420" cy="1271"/>
            </a:xfrm>
            <a:prstGeom prst="line">
              <a:avLst/>
            </a:prstGeom>
            <a:ln w="9525" cap="flat" cmpd="sng">
              <a:solidFill>
                <a:schemeClr val="tx1"/>
              </a:solidFill>
              <a:prstDash val="dash"/>
              <a:round/>
              <a:headEnd type="none" w="med" len="med"/>
              <a:tailEnd type="triangle" w="med" len="med"/>
            </a:ln>
          </p:spPr>
          <p:txBody>
            <a:bodyPr anchor="t"/>
            <a:p>
              <a:pPr lvl="0" algn="ctr"/>
              <a:endParaRPr lang="zh-CN" altLang="en-US">
                <a:latin typeface="Arial" panose="020B0604020202020204" pitchFamily="34" charset="0"/>
                <a:ea typeface="宋体" pitchFamily="2" charset="-122"/>
              </a:endParaRPr>
            </a:p>
          </p:txBody>
        </p:sp>
        <p:sp>
          <p:nvSpPr>
            <p:cNvPr id="103464" name="文本框 87080"/>
            <p:cNvSpPr txBox="1"/>
            <p:nvPr/>
          </p:nvSpPr>
          <p:spPr>
            <a:xfrm>
              <a:off x="2430" y="571"/>
              <a:ext cx="701" cy="215"/>
            </a:xfrm>
            <a:prstGeom prst="rect">
              <a:avLst/>
            </a:prstGeom>
            <a:noFill/>
            <a:ln w="9525">
              <a:noFill/>
              <a:miter/>
            </a:ln>
          </p:spPr>
          <p:txBody>
            <a:bodyPr anchor="t"/>
            <a:p>
              <a:pPr lvl="0" algn="just">
                <a:buClr>
                  <a:srgbClr val="000000"/>
                </a:buClr>
              </a:pPr>
              <a:r>
                <a:rPr lang="zh-CN" altLang="en-US">
                  <a:solidFill>
                    <a:schemeClr val="tx1"/>
                  </a:solidFill>
                  <a:latin typeface="Times New Roman" panose="02020603050405020304" pitchFamily="2" charset="0"/>
                  <a:ea typeface="宋体" pitchFamily="2" charset="-122"/>
                </a:rPr>
                <a:t>文件存储块</a:t>
              </a:r>
              <a:endParaRPr lang="zh-CN" altLang="en-US">
                <a:solidFill>
                  <a:schemeClr val="tx1"/>
                </a:solidFill>
                <a:latin typeface="Times New Roman" panose="02020603050405020304" pitchFamily="2" charset="0"/>
                <a:ea typeface="宋体" pitchFamily="2" charset="-122"/>
              </a:endParaRPr>
            </a:p>
          </p:txBody>
        </p:sp>
      </p:grpSp>
      <p:sp>
        <p:nvSpPr>
          <p:cNvPr id="87082" name="文本框 87081"/>
          <p:cNvSpPr txBox="1"/>
          <p:nvPr/>
        </p:nvSpPr>
        <p:spPr>
          <a:xfrm>
            <a:off x="3757613" y="5969000"/>
            <a:ext cx="2085975" cy="336550"/>
          </a:xfrm>
          <a:prstGeom prst="rect">
            <a:avLst/>
          </a:prstGeom>
          <a:noFill/>
          <a:ln w="9525">
            <a:noFill/>
            <a:miter/>
          </a:ln>
        </p:spPr>
        <p:txBody>
          <a:bodyPr anchor="t">
            <a:spAutoFit/>
          </a:bodyPr>
          <a:p>
            <a:pPr lvl="0">
              <a:spcBef>
                <a:spcPct val="30000"/>
              </a:spcBef>
              <a:buClr>
                <a:srgbClr val="000000"/>
              </a:buClr>
            </a:pPr>
            <a:r>
              <a:rPr lang="zh-CN" altLang="en-US" sz="1600" b="0">
                <a:solidFill>
                  <a:schemeClr val="tx1"/>
                </a:solidFill>
                <a:latin typeface="Arial" panose="020B0604020202020204" pitchFamily="34" charset="0"/>
                <a:ea typeface="宋体" pitchFamily="2" charset="-122"/>
              </a:rPr>
              <a:t>目录结构中的勾链</a:t>
            </a:r>
            <a:endParaRPr lang="zh-CN" altLang="en-US" sz="1600" b="0">
              <a:solidFill>
                <a:schemeClr val="tx1"/>
              </a:solidFill>
              <a:latin typeface="Arial" panose="020B0604020202020204" pitchFamily="34" charset="0"/>
              <a:ea typeface="宋体" pitchFamily="2" charset="-122"/>
            </a:endParaRPr>
          </a:p>
        </p:txBody>
      </p:sp>
      <p:sp>
        <p:nvSpPr>
          <p:cNvPr id="87083" name="矩形 87082"/>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文件系统</a:t>
            </a:r>
            <a:r>
              <a:rPr lang="en-US" altLang="zh-CN" sz="2400" strike="noStrike" noProof="1">
                <a:latin typeface="Arial" panose="020B0604020202020204" pitchFamily="34" charset="0"/>
                <a:ea typeface="宋体" pitchFamily="2" charset="-122"/>
                <a:cs typeface="+mn-ea"/>
              </a:rPr>
              <a:t>——</a:t>
            </a:r>
            <a:r>
              <a:rPr lang="en-US" altLang="zh-CN" sz="2400" strike="noStrike" noProof="1">
                <a:latin typeface="Times New Roman" panose="02020603050405020304" pitchFamily="2" charset="0"/>
                <a:ea typeface="宋体" pitchFamily="2" charset="-122"/>
                <a:cs typeface="+mn-ea"/>
              </a:rPr>
              <a:t>UNIX</a:t>
            </a:r>
            <a:r>
              <a:rPr lang="zh-CN" altLang="en-US" sz="2400" strike="noStrike" noProof="1">
                <a:latin typeface="Arial" panose="020B0604020202020204" pitchFamily="34" charset="0"/>
                <a:ea typeface="宋体" pitchFamily="2" charset="-122"/>
                <a:cs typeface="+mn-ea"/>
              </a:rPr>
              <a:t>文件系统的主要结构及实现</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7043">
                                            <p:txEl>
                                              <p:charRg st="0" end="13"/>
                                            </p:txEl>
                                          </p:spTgt>
                                        </p:tgtEl>
                                        <p:attrNameLst>
                                          <p:attrName>style.visibility</p:attrName>
                                        </p:attrNameLst>
                                      </p:cBhvr>
                                      <p:to>
                                        <p:strVal val="visible"/>
                                      </p:to>
                                    </p:set>
                                    <p:anim calcmode="lin" valueType="num">
                                      <p:cBhvr additive="base">
                                        <p:cTn id="7" dur="1000" fill="hold"/>
                                        <p:tgtEl>
                                          <p:spTgt spid="87043">
                                            <p:txEl>
                                              <p:charRg st="0" end="13"/>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87043">
                                            <p:txEl>
                                              <p:charRg st="0" end="1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7043">
                                            <p:txEl>
                                              <p:charRg st="13" end="55"/>
                                            </p:txEl>
                                          </p:spTgt>
                                        </p:tgtEl>
                                        <p:attrNameLst>
                                          <p:attrName>style.visibility</p:attrName>
                                        </p:attrNameLst>
                                      </p:cBhvr>
                                      <p:to>
                                        <p:strVal val="visible"/>
                                      </p:to>
                                    </p:set>
                                    <p:anim calcmode="lin" valueType="num">
                                      <p:cBhvr additive="base">
                                        <p:cTn id="13" dur="1000" fill="hold"/>
                                        <p:tgtEl>
                                          <p:spTgt spid="87043">
                                            <p:txEl>
                                              <p:charRg st="13" end="55"/>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87043">
                                            <p:txEl>
                                              <p:charRg st="13" end="55"/>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87043">
                                            <p:txEl>
                                              <p:charRg st="55" end="84"/>
                                            </p:txEl>
                                          </p:spTgt>
                                        </p:tgtEl>
                                        <p:attrNameLst>
                                          <p:attrName>style.visibility</p:attrName>
                                        </p:attrNameLst>
                                      </p:cBhvr>
                                      <p:to>
                                        <p:strVal val="visible"/>
                                      </p:to>
                                    </p:set>
                                    <p:anim calcmode="lin" valueType="num">
                                      <p:cBhvr additive="base">
                                        <p:cTn id="17" dur="1000" fill="hold"/>
                                        <p:tgtEl>
                                          <p:spTgt spid="87043">
                                            <p:txEl>
                                              <p:charRg st="55" end="84"/>
                                            </p:txEl>
                                          </p:spTgt>
                                        </p:tgtEl>
                                        <p:attrNameLst>
                                          <p:attrName>ppt_x</p:attrName>
                                        </p:attrNameLst>
                                      </p:cBhvr>
                                      <p:tavLst>
                                        <p:tav tm="0">
                                          <p:val>
                                            <p:strVal val="0-#ppt_w/2"/>
                                          </p:val>
                                        </p:tav>
                                        <p:tav tm="100000">
                                          <p:val>
                                            <p:strVal val="#ppt_x"/>
                                          </p:val>
                                        </p:tav>
                                      </p:tavLst>
                                    </p:anim>
                                    <p:anim calcmode="lin" valueType="num">
                                      <p:cBhvr additive="base">
                                        <p:cTn id="18" dur="1000" fill="hold"/>
                                        <p:tgtEl>
                                          <p:spTgt spid="87043">
                                            <p:txEl>
                                              <p:charRg st="55" end="84"/>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87044"/>
                                        </p:tgtEl>
                                        <p:attrNameLst>
                                          <p:attrName>style.visibility</p:attrName>
                                        </p:attrNameLst>
                                      </p:cBhvr>
                                      <p:to>
                                        <p:strVal val="visible"/>
                                      </p:to>
                                    </p:set>
                                    <p:anim calcmode="lin" valueType="num">
                                      <p:cBhvr additive="base">
                                        <p:cTn id="23" dur="500" fill="hold"/>
                                        <p:tgtEl>
                                          <p:spTgt spid="87044"/>
                                        </p:tgtEl>
                                        <p:attrNameLst>
                                          <p:attrName>ppt_x</p:attrName>
                                        </p:attrNameLst>
                                      </p:cBhvr>
                                      <p:tavLst>
                                        <p:tav tm="0">
                                          <p:val>
                                            <p:strVal val="#ppt_x"/>
                                          </p:val>
                                        </p:tav>
                                        <p:tav tm="100000">
                                          <p:val>
                                            <p:strVal val="#ppt_x"/>
                                          </p:val>
                                        </p:tav>
                                      </p:tavLst>
                                    </p:anim>
                                    <p:anim calcmode="lin" valueType="num">
                                      <p:cBhvr additive="base">
                                        <p:cTn id="24" dur="500" fill="hold"/>
                                        <p:tgtEl>
                                          <p:spTgt spid="8704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70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uild="p"/>
      <p:bldP spid="87082"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5" name="文本框 9216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2" charset="0"/>
                <a:ea typeface="宋体" pitchFamily="2" charset="-122"/>
              </a:rPr>
              <a:t>61</a:t>
            </a:r>
            <a:endParaRPr lang="en-US" altLang="zh-CN" b="0">
              <a:solidFill>
                <a:schemeClr val="tx2"/>
              </a:solidFill>
              <a:latin typeface="Times New Roman" panose="02020603050405020304" pitchFamily="2" charset="0"/>
              <a:ea typeface="宋体" pitchFamily="2" charset="-122"/>
            </a:endParaRPr>
          </a:p>
        </p:txBody>
      </p:sp>
      <p:sp>
        <p:nvSpPr>
          <p:cNvPr id="92163" name="矩形 92162"/>
          <p:cNvSpPr/>
          <p:nvPr/>
        </p:nvSpPr>
        <p:spPr>
          <a:xfrm>
            <a:off x="171450" y="515938"/>
            <a:ext cx="8318500" cy="67627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x-none" altLang="en-US" b="1" strike="noStrike" noProof="1">
                <a:solidFill>
                  <a:srgbClr val="990000"/>
                </a:solidFill>
                <a:latin typeface="Times New Roman" panose="02020603050405020304" pitchFamily="2" charset="0"/>
                <a:ea typeface="宋体" pitchFamily="2" charset="-122"/>
                <a:cs typeface="+mn-ea"/>
              </a:rPr>
              <a:t>4</a:t>
            </a:r>
            <a:r>
              <a:rPr lang="en-US" altLang="zh-CN" b="1" strike="noStrike" noProof="1">
                <a:solidFill>
                  <a:srgbClr val="990000"/>
                </a:solidFill>
                <a:latin typeface="Times New Roman" panose="02020603050405020304" pitchFamily="2" charset="0"/>
                <a:ea typeface="宋体" pitchFamily="2" charset="-122"/>
                <a:cs typeface="+mn-ea"/>
              </a:rPr>
              <a:t>.  UNIX</a:t>
            </a:r>
            <a:r>
              <a:rPr lang="zh-CN" altLang="en-US" b="1" strike="noStrike" noProof="1">
                <a:solidFill>
                  <a:srgbClr val="990000"/>
                </a:solidFill>
                <a:latin typeface="Times New Roman" panose="02020603050405020304" pitchFamily="2" charset="0"/>
                <a:ea typeface="宋体" pitchFamily="2" charset="-122"/>
                <a:cs typeface="+mn-ea"/>
              </a:rPr>
              <a:t>系统的打开文件机构</a:t>
            </a:r>
            <a:endParaRPr lang="zh-CN" altLang="en-US" b="1" strike="noStrike" noProof="1">
              <a:solidFill>
                <a:srgbClr val="990000"/>
              </a:solidFill>
              <a:latin typeface="Times New Roman" panose="02020603050405020304" pitchFamily="2" charset="0"/>
              <a:ea typeface="宋体" pitchFamily="2" charset="-122"/>
            </a:endParaRPr>
          </a:p>
        </p:txBody>
      </p:sp>
      <p:sp>
        <p:nvSpPr>
          <p:cNvPr id="92164" name="矩形 92163"/>
          <p:cNvSpPr/>
          <p:nvPr/>
        </p:nvSpPr>
        <p:spPr>
          <a:xfrm>
            <a:off x="439420" y="4483735"/>
            <a:ext cx="8626475" cy="6048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800" b="1" strike="noStrike" noProof="1">
                <a:solidFill>
                  <a:srgbClr val="A50021"/>
                </a:solidFill>
                <a:latin typeface="Times New Roman" panose="02020603050405020304" pitchFamily="2" charset="0"/>
                <a:ea typeface="宋体" pitchFamily="2" charset="-122"/>
                <a:cs typeface="+mn-ea"/>
              </a:rPr>
              <a:t>   (1) </a:t>
            </a:r>
            <a:r>
              <a:rPr lang="zh-CN" altLang="en-US" sz="2800" b="1" strike="noStrike" noProof="1">
                <a:solidFill>
                  <a:srgbClr val="A50021"/>
                </a:solidFill>
                <a:latin typeface="Times New Roman" panose="02020603050405020304" pitchFamily="2" charset="0"/>
                <a:ea typeface="宋体" pitchFamily="2" charset="-122"/>
                <a:cs typeface="+mn-ea"/>
              </a:rPr>
              <a:t>活动</a:t>
            </a:r>
            <a:r>
              <a:rPr lang="en-US" altLang="zh-CN" sz="2800" b="1" strike="noStrike" noProof="1">
                <a:solidFill>
                  <a:srgbClr val="A50021"/>
                </a:solidFill>
                <a:latin typeface="Times New Roman" panose="02020603050405020304" pitchFamily="2" charset="0"/>
                <a:ea typeface="宋体" pitchFamily="2" charset="-122"/>
                <a:cs typeface="+mn-ea"/>
              </a:rPr>
              <a:t>i</a:t>
            </a:r>
            <a:r>
              <a:rPr lang="zh-CN" altLang="en-US" sz="2800" b="1" strike="noStrike" noProof="1">
                <a:solidFill>
                  <a:srgbClr val="A50021"/>
                </a:solidFill>
                <a:latin typeface="Times New Roman" panose="02020603050405020304" pitchFamily="2" charset="0"/>
                <a:ea typeface="宋体" pitchFamily="2" charset="-122"/>
                <a:cs typeface="+mn-ea"/>
              </a:rPr>
              <a:t>节点表</a:t>
            </a:r>
            <a:endParaRPr lang="zh-CN" altLang="en-US" sz="2800" b="1" strike="noStrike" noProof="1">
              <a:solidFill>
                <a:srgbClr val="A50021"/>
              </a:solidFill>
              <a:latin typeface="Times New Roman" panose="02020603050405020304" pitchFamily="2" charset="0"/>
              <a:ea typeface="宋体" pitchFamily="2" charset="-122"/>
            </a:endParaRPr>
          </a:p>
        </p:txBody>
      </p:sp>
      <p:sp>
        <p:nvSpPr>
          <p:cNvPr id="92165" name="矩形 92164"/>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文件系统</a:t>
            </a:r>
            <a:r>
              <a:rPr lang="en-US" altLang="zh-CN" sz="2400" strike="noStrike" noProof="1">
                <a:latin typeface="Arial" panose="020B0604020202020204" pitchFamily="34" charset="0"/>
                <a:ea typeface="宋体" pitchFamily="2" charset="-122"/>
                <a:cs typeface="+mn-ea"/>
              </a:rPr>
              <a:t>——</a:t>
            </a:r>
            <a:r>
              <a:rPr lang="en-US" altLang="zh-CN" sz="2400" strike="noStrike" noProof="1">
                <a:latin typeface="Times New Roman" panose="02020603050405020304" pitchFamily="2" charset="0"/>
                <a:ea typeface="宋体" pitchFamily="2" charset="-122"/>
                <a:cs typeface="+mn-ea"/>
              </a:rPr>
              <a:t>UNIX</a:t>
            </a:r>
            <a:r>
              <a:rPr lang="zh-CN" altLang="en-US" sz="2400" strike="noStrike" noProof="1">
                <a:latin typeface="Arial" panose="020B0604020202020204" pitchFamily="34" charset="0"/>
                <a:ea typeface="宋体" pitchFamily="2" charset="-122"/>
                <a:cs typeface="+mn-ea"/>
              </a:rPr>
              <a:t>文件系统的主要结构及实现</a:t>
            </a:r>
            <a:endParaRPr lang="zh-CN" altLang="en-US" sz="2400" strike="noStrike" noProof="1">
              <a:ea typeface="宋体" pitchFamily="2" charset="-122"/>
            </a:endParaRPr>
          </a:p>
        </p:txBody>
      </p:sp>
      <p:sp>
        <p:nvSpPr>
          <p:cNvPr id="92166" name="矩形 92165"/>
          <p:cNvSpPr/>
          <p:nvPr/>
        </p:nvSpPr>
        <p:spPr>
          <a:xfrm>
            <a:off x="401638" y="5999798"/>
            <a:ext cx="8566150" cy="53022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pPr>
            <a:r>
              <a:rPr lang="zh-CN" altLang="en-US" sz="2400" strike="noStrike" noProof="1">
                <a:solidFill>
                  <a:schemeClr val="tx1"/>
                </a:solidFill>
                <a:effectLst/>
                <a:latin typeface="Times New Roman" panose="02020603050405020304" pitchFamily="2" charset="0"/>
                <a:ea typeface="宋体" pitchFamily="2" charset="-122"/>
                <a:cs typeface="+mn-cs"/>
              </a:rPr>
              <a:t>活动</a:t>
            </a:r>
            <a:r>
              <a:rPr lang="en-US" altLang="zh-CN" sz="2400" strike="noStrike" noProof="1">
                <a:solidFill>
                  <a:schemeClr val="tx1"/>
                </a:solidFill>
                <a:effectLst/>
                <a:latin typeface="Times New Roman" panose="02020603050405020304" pitchFamily="2" charset="0"/>
                <a:ea typeface="宋体" pitchFamily="2" charset="-122"/>
                <a:cs typeface="+mn-cs"/>
              </a:rPr>
              <a:t>i</a:t>
            </a:r>
            <a:r>
              <a:rPr lang="zh-CN" altLang="en-US" sz="2400" strike="noStrike" noProof="1">
                <a:solidFill>
                  <a:schemeClr val="tx1"/>
                </a:solidFill>
                <a:effectLst/>
                <a:latin typeface="Times New Roman" panose="02020603050405020304" pitchFamily="2" charset="0"/>
                <a:ea typeface="宋体" pitchFamily="2" charset="-122"/>
                <a:cs typeface="+mn-cs"/>
              </a:rPr>
              <a:t>节点 </a:t>
            </a:r>
            <a:r>
              <a:rPr lang="en-US" altLang="zh-CN" sz="2400" strike="noStrike" noProof="1">
                <a:solidFill>
                  <a:schemeClr val="tx1"/>
                </a:solidFill>
                <a:effectLst/>
                <a:latin typeface="Times New Roman" panose="02020603050405020304" pitchFamily="2" charset="0"/>
                <a:ea typeface="宋体" pitchFamily="2" charset="-122"/>
                <a:cs typeface="+mn-cs"/>
              </a:rPr>
              <a:t>(</a:t>
            </a:r>
            <a:r>
              <a:rPr lang="zh-CN" altLang="en-US" sz="2400" strike="noStrike" noProof="1">
                <a:solidFill>
                  <a:schemeClr val="tx1"/>
                </a:solidFill>
                <a:effectLst/>
                <a:latin typeface="Times New Roman" panose="02020603050405020304" pitchFamily="2" charset="0"/>
                <a:ea typeface="宋体" pitchFamily="2" charset="-122"/>
                <a:cs typeface="+mn-cs"/>
              </a:rPr>
              <a:t>主存索引节点</a:t>
            </a:r>
            <a:r>
              <a:rPr lang="en-US" altLang="zh-CN" sz="2400" strike="noStrike" noProof="1">
                <a:solidFill>
                  <a:schemeClr val="tx1"/>
                </a:solidFill>
                <a:effectLst/>
                <a:latin typeface="Times New Roman" panose="02020603050405020304" pitchFamily="2" charset="0"/>
                <a:ea typeface="宋体" pitchFamily="2" charset="-122"/>
                <a:cs typeface="+mn-cs"/>
              </a:rPr>
              <a:t>)</a:t>
            </a:r>
            <a:r>
              <a:rPr lang="zh-CN" altLang="en-US" sz="2400" strike="noStrike" noProof="1">
                <a:solidFill>
                  <a:schemeClr val="tx1"/>
                </a:solidFill>
                <a:effectLst/>
                <a:latin typeface="Times New Roman" panose="02020603050405020304" pitchFamily="2" charset="0"/>
                <a:ea typeface="宋体" pitchFamily="2" charset="-122"/>
                <a:cs typeface="+mn-cs"/>
              </a:rPr>
              <a:t>的结构如下</a:t>
            </a:r>
            <a:r>
              <a:rPr lang="zh-CN" altLang="en-US" sz="2400" strike="noStrike" noProof="1">
                <a:solidFill>
                  <a:schemeClr val="tx1"/>
                </a:solidFill>
                <a:latin typeface="Times New Roman" panose="02020603050405020304" pitchFamily="2" charset="0"/>
                <a:ea typeface="宋体" pitchFamily="2" charset="-122"/>
                <a:cs typeface="+mn-cs"/>
              </a:rPr>
              <a:t>     </a:t>
            </a:r>
            <a:endParaRPr lang="zh-CN" altLang="en-US" sz="2400" strike="noStrike" noProof="1">
              <a:solidFill>
                <a:schemeClr val="tx1"/>
              </a:solidFill>
              <a:latin typeface="Times New Roman" panose="02020603050405020304" pitchFamily="2" charset="0"/>
              <a:ea typeface="宋体" pitchFamily="2" charset="-122"/>
            </a:endParaRPr>
          </a:p>
        </p:txBody>
      </p:sp>
      <p:sp>
        <p:nvSpPr>
          <p:cNvPr id="92167" name="矩形 92166"/>
          <p:cNvSpPr/>
          <p:nvPr/>
        </p:nvSpPr>
        <p:spPr>
          <a:xfrm>
            <a:off x="67310" y="1196975"/>
            <a:ext cx="9001125" cy="323596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spcBef>
                <a:spcPct val="20000"/>
              </a:spcBef>
              <a:buNone/>
            </a:pPr>
            <a:r>
              <a:rPr lang="x-none" altLang="zh-CN" sz="2400" strike="noStrike" noProof="1">
                <a:solidFill>
                  <a:schemeClr val="tx1"/>
                </a:solidFill>
                <a:effectLst/>
                <a:latin typeface="Times New Roman" panose="02020603050405020304" pitchFamily="2" charset="0"/>
                <a:ea typeface="宋体" pitchFamily="2" charset="-122"/>
                <a:cs typeface="+mn-cs"/>
                <a:sym typeface="Symbol" pitchFamily="2" charset="2"/>
              </a:rPr>
              <a:t>文件目录结构，文件索引节点和索引表都存储在辅存上，</a:t>
            </a:r>
            <a:r>
              <a:rPr lang="zh-CN" altLang="en-US" sz="2400" strike="noStrike" noProof="1">
                <a:solidFill>
                  <a:schemeClr val="tx1"/>
                </a:solidFill>
                <a:effectLst/>
                <a:latin typeface="Times New Roman" panose="02020603050405020304" pitchFamily="2" charset="0"/>
                <a:ea typeface="宋体" pitchFamily="2" charset="-122"/>
                <a:cs typeface="+mn-cs"/>
                <a:sym typeface="Symbol" pitchFamily="2" charset="2"/>
              </a:rPr>
              <a:t>为了提高系统效率，减少主存空间的占用，系统设置了打开文件和关闭文件操作。当打开一个文件时，建立用户与该文件的联系</a:t>
            </a:r>
            <a:r>
              <a:rPr lang="x-none" altLang="zh-CN" sz="2400" strike="noStrike" noProof="1">
                <a:solidFill>
                  <a:schemeClr val="tx1"/>
                </a:solidFill>
                <a:effectLst/>
                <a:latin typeface="Times New Roman" panose="02020603050405020304" pitchFamily="2" charset="0"/>
                <a:ea typeface="宋体" pitchFamily="2" charset="-122"/>
                <a:cs typeface="+mn-cs"/>
                <a:sym typeface="Symbol" pitchFamily="2" charset="2"/>
              </a:rPr>
              <a:t>，就是将辅存中的相关目录项，辅存索引节点和索引表拷贝到主存中</a:t>
            </a:r>
            <a:r>
              <a:rPr lang="zh-CN" altLang="en-US" sz="2400" strike="noStrike" noProof="1">
                <a:solidFill>
                  <a:schemeClr val="tx1"/>
                </a:solidFill>
                <a:effectLst/>
                <a:latin typeface="Times New Roman" panose="02020603050405020304" pitchFamily="2" charset="0"/>
                <a:ea typeface="宋体" pitchFamily="2" charset="-122"/>
                <a:cs typeface="+mn-cs"/>
                <a:sym typeface="Symbol" pitchFamily="2" charset="2"/>
              </a:rPr>
              <a:t>。</a:t>
            </a:r>
            <a:endParaRPr lang="zh-CN" altLang="en-US" sz="2400" strike="noStrike" noProof="1">
              <a:solidFill>
                <a:schemeClr val="tx1"/>
              </a:solidFill>
              <a:effectLst/>
              <a:latin typeface="Times New Roman" panose="02020603050405020304" pitchFamily="2" charset="0"/>
              <a:ea typeface="宋体" pitchFamily="2" charset="-122"/>
              <a:cs typeface="+mn-cs"/>
              <a:sym typeface="Symbol" pitchFamily="2" charset="2"/>
            </a:endParaRPr>
          </a:p>
          <a:p>
            <a:pPr marL="914400" lvl="1" indent="-457200" fontAlgn="base">
              <a:lnSpc>
                <a:spcPct val="120000"/>
              </a:lnSpc>
              <a:spcBef>
                <a:spcPct val="20000"/>
              </a:spcBef>
              <a:buNone/>
            </a:pPr>
            <a:r>
              <a:rPr lang="zh-CN" altLang="en-US" sz="2400" strike="noStrike" noProof="1">
                <a:solidFill>
                  <a:schemeClr val="tx1"/>
                </a:solidFill>
                <a:effectLst/>
                <a:latin typeface="Times New Roman" panose="02020603050405020304" pitchFamily="2" charset="0"/>
                <a:ea typeface="宋体" pitchFamily="2" charset="-122"/>
                <a:cs typeface="+mn-cs"/>
                <a:sym typeface="Symbol" pitchFamily="2" charset="2"/>
              </a:rPr>
              <a:t>文件系统中管理这一工作的机构称为打开文件机构。打开文件机构由</a:t>
            </a:r>
            <a:r>
              <a:rPr lang="zh-CN" altLang="en-US" sz="2400" b="1" strike="noStrike" noProof="1">
                <a:solidFill>
                  <a:schemeClr val="tx1"/>
                </a:solidFill>
                <a:effectLst/>
                <a:latin typeface="Times New Roman" panose="02020603050405020304" pitchFamily="2" charset="0"/>
                <a:ea typeface="宋体" pitchFamily="2" charset="-122"/>
                <a:cs typeface="+mn-cs"/>
                <a:sym typeface="Symbol" pitchFamily="2" charset="2"/>
              </a:rPr>
              <a:t>活动</a:t>
            </a:r>
            <a:r>
              <a:rPr lang="en-US" altLang="zh-CN" sz="2400" b="1" strike="noStrike" noProof="1">
                <a:solidFill>
                  <a:schemeClr val="tx1"/>
                </a:solidFill>
                <a:effectLst/>
                <a:latin typeface="Times New Roman" panose="02020603050405020304" pitchFamily="2" charset="0"/>
                <a:ea typeface="宋体" pitchFamily="2" charset="-122"/>
                <a:cs typeface="+mn-cs"/>
                <a:sym typeface="Symbol" pitchFamily="2" charset="2"/>
              </a:rPr>
              <a:t>i</a:t>
            </a:r>
            <a:r>
              <a:rPr lang="zh-CN" altLang="en-US" sz="2400" b="1" strike="noStrike" noProof="1">
                <a:solidFill>
                  <a:schemeClr val="tx1"/>
                </a:solidFill>
                <a:effectLst/>
                <a:latin typeface="Times New Roman" panose="02020603050405020304" pitchFamily="2" charset="0"/>
                <a:ea typeface="宋体" pitchFamily="2" charset="-122"/>
                <a:cs typeface="+mn-cs"/>
                <a:sym typeface="Symbol" pitchFamily="2" charset="2"/>
              </a:rPr>
              <a:t>节点表、打开文件表</a:t>
            </a:r>
            <a:r>
              <a:rPr lang="zh-CN" altLang="en-US" sz="2400" strike="noStrike" noProof="1">
                <a:solidFill>
                  <a:schemeClr val="tx1"/>
                </a:solidFill>
                <a:effectLst/>
                <a:latin typeface="Times New Roman" panose="02020603050405020304" pitchFamily="2" charset="0"/>
                <a:ea typeface="宋体" pitchFamily="2" charset="-122"/>
                <a:cs typeface="+mn-cs"/>
                <a:sym typeface="Symbol" pitchFamily="2" charset="2"/>
              </a:rPr>
              <a:t>和</a:t>
            </a:r>
            <a:r>
              <a:rPr lang="zh-CN" altLang="en-US" sz="2400" b="1" strike="noStrike" noProof="1">
                <a:solidFill>
                  <a:schemeClr val="tx1"/>
                </a:solidFill>
                <a:effectLst/>
                <a:latin typeface="Times New Roman" panose="02020603050405020304" pitchFamily="2" charset="0"/>
                <a:ea typeface="宋体" pitchFamily="2" charset="-122"/>
                <a:cs typeface="+mn-cs"/>
                <a:sym typeface="Symbol" pitchFamily="2" charset="2"/>
              </a:rPr>
              <a:t>用户文件描述符表</a:t>
            </a:r>
            <a:r>
              <a:rPr lang="zh-CN" altLang="en-US" sz="2400" strike="noStrike" noProof="1">
                <a:solidFill>
                  <a:schemeClr val="tx1"/>
                </a:solidFill>
                <a:effectLst/>
                <a:latin typeface="Times New Roman" panose="02020603050405020304" pitchFamily="2" charset="0"/>
                <a:ea typeface="宋体" pitchFamily="2" charset="-122"/>
                <a:cs typeface="+mn-cs"/>
                <a:sym typeface="Symbol" pitchFamily="2" charset="2"/>
              </a:rPr>
              <a:t>组成。</a:t>
            </a:r>
            <a:r>
              <a:rPr lang="zh-CN" altLang="en-US" sz="2400" strike="noStrike" noProof="1">
                <a:solidFill>
                  <a:schemeClr val="tx1"/>
                </a:solidFill>
                <a:latin typeface="Times New Roman" panose="02020603050405020304" pitchFamily="2" charset="0"/>
                <a:ea typeface="宋体" pitchFamily="2" charset="-122"/>
                <a:cs typeface="+mn-cs"/>
                <a:sym typeface="Symbol" pitchFamily="2" charset="2"/>
              </a:rPr>
              <a:t>  </a:t>
            </a:r>
            <a:endParaRPr lang="zh-CN" altLang="en-US" sz="2400" strike="noStrike" noProof="1">
              <a:solidFill>
                <a:schemeClr val="tx1"/>
              </a:solidFill>
              <a:latin typeface="Times New Roman" panose="02020603050405020304" pitchFamily="2" charset="0"/>
              <a:ea typeface="宋体" pitchFamily="2" charset="-122"/>
              <a:sym typeface="Symbol" pitchFamily="2" charset="2"/>
            </a:endParaRPr>
          </a:p>
        </p:txBody>
      </p:sp>
      <p:sp>
        <p:nvSpPr>
          <p:cNvPr id="92168" name="矩形 92167"/>
          <p:cNvSpPr/>
          <p:nvPr/>
        </p:nvSpPr>
        <p:spPr>
          <a:xfrm>
            <a:off x="514350" y="4961890"/>
            <a:ext cx="8526780" cy="104203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spcBef>
                <a:spcPct val="20000"/>
              </a:spcBef>
              <a:buNone/>
            </a:pPr>
            <a:r>
              <a:rPr lang="en-US" altLang="zh-CN" sz="2400" strike="noStrike" noProof="1">
                <a:solidFill>
                  <a:schemeClr val="tx1"/>
                </a:solidFill>
                <a:effectLst/>
                <a:latin typeface="Times New Roman" panose="02020603050405020304" pitchFamily="2" charset="0"/>
                <a:ea typeface="宋体" pitchFamily="2" charset="-122"/>
                <a:cs typeface="+mn-cs"/>
                <a:sym typeface="Symbol" pitchFamily="2" charset="2"/>
              </a:rPr>
              <a:t> </a:t>
            </a:r>
            <a:r>
              <a:rPr lang="zh-CN" altLang="en-US" sz="2400" strike="noStrike" noProof="1">
                <a:solidFill>
                  <a:schemeClr val="tx1"/>
                </a:solidFill>
                <a:effectLst/>
                <a:latin typeface="Times New Roman" panose="02020603050405020304" pitchFamily="2" charset="0"/>
                <a:ea typeface="宋体" pitchFamily="2" charset="-122"/>
                <a:cs typeface="+mn-cs"/>
                <a:sym typeface="Symbol" pitchFamily="2" charset="2"/>
              </a:rPr>
              <a:t>当执行打开文件操作时，将文件辅存</a:t>
            </a:r>
            <a:r>
              <a:rPr lang="en-US" altLang="zh-CN" sz="2400" strike="noStrike" noProof="1">
                <a:solidFill>
                  <a:schemeClr val="tx1"/>
                </a:solidFill>
                <a:effectLst/>
                <a:latin typeface="Times New Roman" panose="02020603050405020304" pitchFamily="2" charset="0"/>
                <a:ea typeface="宋体" pitchFamily="2" charset="-122"/>
                <a:cs typeface="+mn-cs"/>
                <a:sym typeface="Symbol" pitchFamily="2" charset="2"/>
              </a:rPr>
              <a:t>i</a:t>
            </a:r>
            <a:r>
              <a:rPr lang="zh-CN" altLang="en-US" sz="2400" strike="noStrike" noProof="1">
                <a:solidFill>
                  <a:schemeClr val="tx1"/>
                </a:solidFill>
                <a:effectLst/>
                <a:latin typeface="Times New Roman" panose="02020603050405020304" pitchFamily="2" charset="0"/>
                <a:ea typeface="宋体" pitchFamily="2" charset="-122"/>
                <a:cs typeface="+mn-cs"/>
                <a:sym typeface="Symbol" pitchFamily="2" charset="2"/>
              </a:rPr>
              <a:t>节点的有关信息拷贝</a:t>
            </a:r>
            <a:endParaRPr lang="zh-CN" altLang="en-US" sz="2400" strike="noStrike" noProof="1">
              <a:solidFill>
                <a:schemeClr val="tx1"/>
              </a:solidFill>
              <a:effectLst/>
              <a:latin typeface="Times New Roman" panose="02020603050405020304" pitchFamily="2" charset="0"/>
              <a:ea typeface="宋体" pitchFamily="2" charset="-122"/>
              <a:sym typeface="Symbol" pitchFamily="2" charset="2"/>
            </a:endParaRPr>
          </a:p>
          <a:p>
            <a:pPr marL="914400" lvl="1" indent="-457200" fontAlgn="base">
              <a:lnSpc>
                <a:spcPct val="120000"/>
              </a:lnSpc>
              <a:spcBef>
                <a:spcPct val="20000"/>
              </a:spcBef>
              <a:buNone/>
            </a:pPr>
            <a:r>
              <a:rPr lang="zh-CN" altLang="en-US" sz="2400" strike="noStrike" noProof="1">
                <a:solidFill>
                  <a:schemeClr val="tx1"/>
                </a:solidFill>
                <a:effectLst/>
                <a:latin typeface="Times New Roman" panose="02020603050405020304" pitchFamily="2" charset="0"/>
                <a:ea typeface="宋体" pitchFamily="2" charset="-122"/>
                <a:cs typeface="+mn-cs"/>
                <a:sym typeface="Symbol" pitchFamily="2" charset="2"/>
              </a:rPr>
              <a:t> 到主存，形成活动</a:t>
            </a:r>
            <a:r>
              <a:rPr lang="en-US" altLang="zh-CN" sz="2400" strike="noStrike" noProof="1">
                <a:solidFill>
                  <a:schemeClr val="tx1"/>
                </a:solidFill>
                <a:effectLst/>
                <a:latin typeface="Times New Roman" panose="02020603050405020304" pitchFamily="2" charset="0"/>
                <a:ea typeface="宋体" pitchFamily="2" charset="-122"/>
                <a:cs typeface="+mn-cs"/>
                <a:sym typeface="Symbol" pitchFamily="2" charset="2"/>
              </a:rPr>
              <a:t>i</a:t>
            </a:r>
            <a:r>
              <a:rPr lang="zh-CN" altLang="en-US" sz="2400" strike="noStrike" noProof="1">
                <a:solidFill>
                  <a:schemeClr val="tx1"/>
                </a:solidFill>
                <a:effectLst/>
                <a:latin typeface="Times New Roman" panose="02020603050405020304" pitchFamily="2" charset="0"/>
                <a:ea typeface="宋体" pitchFamily="2" charset="-122"/>
                <a:cs typeface="+mn-cs"/>
                <a:sym typeface="Symbol" pitchFamily="2" charset="2"/>
              </a:rPr>
              <a:t>节点表。</a:t>
            </a:r>
            <a:endParaRPr lang="zh-CN" altLang="en-US" sz="2400" strike="noStrike" noProof="1">
              <a:solidFill>
                <a:schemeClr val="tx1"/>
              </a:solidFill>
              <a:effectLst/>
              <a:latin typeface="Times New Roman" panose="02020603050405020304" pitchFamily="2" charset="0"/>
              <a:ea typeface="宋体" pitchFamily="2" charset="-122"/>
              <a:sym typeface="Symbol" pitchFamily="2" charset="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2163">
                                            <p:txEl>
                                              <p:charRg st="0" end="18"/>
                                            </p:txEl>
                                          </p:spTgt>
                                        </p:tgtEl>
                                        <p:attrNameLst>
                                          <p:attrName>style.visibility</p:attrName>
                                        </p:attrNameLst>
                                      </p:cBhvr>
                                      <p:to>
                                        <p:strVal val="visible"/>
                                      </p:to>
                                    </p:set>
                                    <p:anim calcmode="lin" valueType="num">
                                      <p:cBhvr>
                                        <p:cTn id="7" dur="1000" fill="hold"/>
                                        <p:tgtEl>
                                          <p:spTgt spid="92163">
                                            <p:txEl>
                                              <p:charRg st="0" end="18"/>
                                            </p:txEl>
                                          </p:spTgt>
                                        </p:tgtEl>
                                        <p:attrNameLst>
                                          <p:attrName>ppt_x</p:attrName>
                                        </p:attrNameLst>
                                      </p:cBhvr>
                                      <p:tavLst>
                                        <p:tav tm="0">
                                          <p:val>
                                            <p:strVal val="0-#ppt_w/2"/>
                                          </p:val>
                                        </p:tav>
                                        <p:tav tm="100000">
                                          <p:val>
                                            <p:strVal val="#ppt_x"/>
                                          </p:val>
                                        </p:tav>
                                      </p:tavLst>
                                    </p:anim>
                                    <p:anim calcmode="lin" valueType="num">
                                      <p:cBhvr>
                                        <p:cTn id="8" dur="1000" fill="hold"/>
                                        <p:tgtEl>
                                          <p:spTgt spid="92163">
                                            <p:txEl>
                                              <p:charRg st="0" end="1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2167"/>
                                        </p:tgtEl>
                                        <p:attrNameLst>
                                          <p:attrName>style.visibility</p:attrName>
                                        </p:attrNameLst>
                                      </p:cBhvr>
                                      <p:to>
                                        <p:strVal val="visible"/>
                                      </p:to>
                                    </p:set>
                                    <p:anim calcmode="lin" valueType="num">
                                      <p:cBhvr>
                                        <p:cTn id="13" dur="500" fill="hold"/>
                                        <p:tgtEl>
                                          <p:spTgt spid="92167"/>
                                        </p:tgtEl>
                                        <p:attrNameLst>
                                          <p:attrName>ppt_x</p:attrName>
                                        </p:attrNameLst>
                                      </p:cBhvr>
                                      <p:tavLst>
                                        <p:tav tm="0">
                                          <p:val>
                                            <p:strVal val="#ppt_x"/>
                                          </p:val>
                                        </p:tav>
                                        <p:tav tm="100000">
                                          <p:val>
                                            <p:strVal val="#ppt_x"/>
                                          </p:val>
                                        </p:tav>
                                      </p:tavLst>
                                    </p:anim>
                                    <p:anim calcmode="lin" valueType="num">
                                      <p:cBhvr>
                                        <p:cTn id="14" dur="500" fill="hold"/>
                                        <p:tgtEl>
                                          <p:spTgt spid="9216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2164"/>
                                        </p:tgtEl>
                                        <p:attrNameLst>
                                          <p:attrName>style.visibility</p:attrName>
                                        </p:attrNameLst>
                                      </p:cBhvr>
                                      <p:to>
                                        <p:strVal val="visible"/>
                                      </p:to>
                                    </p:set>
                                    <p:anim calcmode="lin" valueType="num">
                                      <p:cBhvr>
                                        <p:cTn id="19" dur="500" fill="hold"/>
                                        <p:tgtEl>
                                          <p:spTgt spid="92164"/>
                                        </p:tgtEl>
                                        <p:attrNameLst>
                                          <p:attrName>ppt_x</p:attrName>
                                        </p:attrNameLst>
                                      </p:cBhvr>
                                      <p:tavLst>
                                        <p:tav tm="0">
                                          <p:val>
                                            <p:strVal val="0-#ppt_w/2"/>
                                          </p:val>
                                        </p:tav>
                                        <p:tav tm="100000">
                                          <p:val>
                                            <p:strVal val="#ppt_x"/>
                                          </p:val>
                                        </p:tav>
                                      </p:tavLst>
                                    </p:anim>
                                    <p:anim calcmode="lin" valueType="num">
                                      <p:cBhvr>
                                        <p:cTn id="20" dur="500" fill="hold"/>
                                        <p:tgtEl>
                                          <p:spTgt spid="9216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2168"/>
                                        </p:tgtEl>
                                        <p:attrNameLst>
                                          <p:attrName>style.visibility</p:attrName>
                                        </p:attrNameLst>
                                      </p:cBhvr>
                                      <p:to>
                                        <p:strVal val="visible"/>
                                      </p:to>
                                    </p:set>
                                    <p:anim calcmode="lin" valueType="num">
                                      <p:cBhvr>
                                        <p:cTn id="25" dur="500" fill="hold"/>
                                        <p:tgtEl>
                                          <p:spTgt spid="92168"/>
                                        </p:tgtEl>
                                        <p:attrNameLst>
                                          <p:attrName>ppt_x</p:attrName>
                                        </p:attrNameLst>
                                      </p:cBhvr>
                                      <p:tavLst>
                                        <p:tav tm="0">
                                          <p:val>
                                            <p:strVal val="#ppt_x"/>
                                          </p:val>
                                        </p:tav>
                                        <p:tav tm="100000">
                                          <p:val>
                                            <p:strVal val="#ppt_x"/>
                                          </p:val>
                                        </p:tav>
                                      </p:tavLst>
                                    </p:anim>
                                    <p:anim calcmode="lin" valueType="num">
                                      <p:cBhvr>
                                        <p:cTn id="26" dur="500" fill="hold"/>
                                        <p:tgtEl>
                                          <p:spTgt spid="9216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2166"/>
                                        </p:tgtEl>
                                        <p:attrNameLst>
                                          <p:attrName>style.visibility</p:attrName>
                                        </p:attrNameLst>
                                      </p:cBhvr>
                                      <p:to>
                                        <p:strVal val="visible"/>
                                      </p:to>
                                    </p:set>
                                    <p:anim calcmode="lin" valueType="num">
                                      <p:cBhvr>
                                        <p:cTn id="31" dur="500" fill="hold"/>
                                        <p:tgtEl>
                                          <p:spTgt spid="92166"/>
                                        </p:tgtEl>
                                        <p:attrNameLst>
                                          <p:attrName>ppt_x</p:attrName>
                                        </p:attrNameLst>
                                      </p:cBhvr>
                                      <p:tavLst>
                                        <p:tav tm="0">
                                          <p:val>
                                            <p:strVal val="#ppt_x"/>
                                          </p:val>
                                        </p:tav>
                                        <p:tav tm="100000">
                                          <p:val>
                                            <p:strVal val="#ppt_x"/>
                                          </p:val>
                                        </p:tav>
                                      </p:tavLst>
                                    </p:anim>
                                    <p:anim calcmode="lin" valueType="num">
                                      <p:cBhvr>
                                        <p:cTn id="32" dur="500" fill="hold"/>
                                        <p:tgtEl>
                                          <p:spTgt spid="921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build="p"/>
      <p:bldP spid="92164" grpId="0"/>
      <p:bldP spid="92166" grpId="0"/>
      <p:bldP spid="92167" grpId="0"/>
      <p:bldP spid="92168"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69" name="文本框 9318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2" charset="0"/>
                <a:ea typeface="宋体" pitchFamily="2" charset="-122"/>
              </a:rPr>
              <a:t>62</a:t>
            </a:r>
            <a:endParaRPr lang="en-US" altLang="zh-CN" b="0">
              <a:solidFill>
                <a:schemeClr val="tx2"/>
              </a:solidFill>
              <a:latin typeface="Times New Roman" panose="02020603050405020304" pitchFamily="2" charset="0"/>
              <a:ea typeface="宋体" pitchFamily="2" charset="-122"/>
            </a:endParaRPr>
          </a:p>
        </p:txBody>
      </p:sp>
      <p:sp>
        <p:nvSpPr>
          <p:cNvPr id="93187" name="矩形 93186"/>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文件系统</a:t>
            </a:r>
            <a:r>
              <a:rPr lang="en-US" altLang="zh-CN" sz="2400" strike="noStrike" noProof="1">
                <a:latin typeface="Arial" panose="020B0604020202020204" pitchFamily="34" charset="0"/>
                <a:ea typeface="宋体" pitchFamily="2" charset="-122"/>
                <a:cs typeface="+mn-ea"/>
              </a:rPr>
              <a:t>——</a:t>
            </a:r>
            <a:r>
              <a:rPr lang="en-US" altLang="zh-CN" sz="2400" strike="noStrike" noProof="1">
                <a:latin typeface="Times New Roman" panose="02020603050405020304" pitchFamily="2" charset="0"/>
                <a:ea typeface="宋体" pitchFamily="2" charset="-122"/>
                <a:cs typeface="+mn-ea"/>
              </a:rPr>
              <a:t>UNIX</a:t>
            </a:r>
            <a:r>
              <a:rPr lang="zh-CN" altLang="en-US" sz="2400" strike="noStrike" noProof="1">
                <a:latin typeface="Arial" panose="020B0604020202020204" pitchFamily="34" charset="0"/>
                <a:ea typeface="宋体" pitchFamily="2" charset="-122"/>
                <a:cs typeface="+mn-ea"/>
              </a:rPr>
              <a:t>文件系统的主要结构及实现</a:t>
            </a:r>
            <a:endParaRPr lang="zh-CN" altLang="en-US" sz="2400" strike="noStrike" noProof="1">
              <a:ea typeface="宋体" pitchFamily="2" charset="-122"/>
            </a:endParaRPr>
          </a:p>
        </p:txBody>
      </p:sp>
      <p:sp>
        <p:nvSpPr>
          <p:cNvPr id="109571" name="矩形 93187"/>
          <p:cNvSpPr/>
          <p:nvPr/>
        </p:nvSpPr>
        <p:spPr>
          <a:xfrm>
            <a:off x="0" y="2171700"/>
            <a:ext cx="9144000" cy="0"/>
          </a:xfrm>
          <a:prstGeom prst="rect">
            <a:avLst/>
          </a:prstGeom>
          <a:noFill/>
          <a:ln w="9525">
            <a:noFill/>
            <a:miter/>
          </a:ln>
        </p:spPr>
        <p:txBody>
          <a:bodyPr wrap="none" anchor="ctr">
            <a:spAutoFit/>
          </a:bodyPr>
          <a:p>
            <a:pPr lvl="0"/>
            <a:endParaRPr sz="1800" b="0">
              <a:solidFill>
                <a:schemeClr val="tx1"/>
              </a:solidFill>
              <a:latin typeface="Arial" panose="020B0604020202020204" pitchFamily="34" charset="0"/>
              <a:ea typeface="宋体" pitchFamily="2" charset="-122"/>
            </a:endParaRPr>
          </a:p>
        </p:txBody>
      </p:sp>
      <p:graphicFrame>
        <p:nvGraphicFramePr>
          <p:cNvPr id="93189" name="表格 93188"/>
          <p:cNvGraphicFramePr/>
          <p:nvPr/>
        </p:nvGraphicFramePr>
        <p:xfrm>
          <a:off x="1500188" y="1474788"/>
          <a:ext cx="5527675" cy="3767138"/>
        </p:xfrm>
        <a:graphic>
          <a:graphicData uri="http://schemas.openxmlformats.org/drawingml/2006/table">
            <a:tbl>
              <a:tblPr/>
              <a:tblGrid>
                <a:gridCol w="5527675"/>
              </a:tblGrid>
              <a:tr h="376238">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nSpc>
                          <a:spcPct val="100000"/>
                        </a:lnSpc>
                        <a:spcBef>
                          <a:spcPct val="0"/>
                        </a:spcBef>
                        <a:buClr>
                          <a:srgbClr val="000000"/>
                        </a:buClr>
                        <a:buNone/>
                      </a:pPr>
                      <a:r>
                        <a:rPr lang="zh-CN" altLang="en-US" sz="1600">
                          <a:solidFill>
                            <a:schemeClr val="tx1"/>
                          </a:solidFill>
                          <a:effectLst/>
                          <a:latin typeface="Times New Roman" panose="02020603050405020304" pitchFamily="2" charset="0"/>
                          <a:ea typeface="宋体" pitchFamily="2" charset="-122"/>
                        </a:rPr>
                        <a:t>主存索引节点状态                    </a:t>
                      </a:r>
                      <a:r>
                        <a:rPr lang="en-US" altLang="zh-CN" sz="1600">
                          <a:solidFill>
                            <a:schemeClr val="tx1"/>
                          </a:solidFill>
                          <a:effectLst/>
                          <a:latin typeface="Times New Roman" panose="02020603050405020304" pitchFamily="2" charset="0"/>
                          <a:ea typeface="宋体" pitchFamily="2" charset="-122"/>
                        </a:rPr>
                        <a:t>i_flag</a:t>
                      </a:r>
                      <a:endParaRPr lang="en-US" altLang="zh-CN" sz="1600">
                        <a:solidFill>
                          <a:schemeClr val="tx1"/>
                        </a:solidFill>
                        <a:effectLst/>
                        <a:latin typeface="Times New Roman" panose="02020603050405020304" pitchFamily="2" charset="0"/>
                        <a:ea typeface="宋体"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76237">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nSpc>
                          <a:spcPct val="100000"/>
                        </a:lnSpc>
                        <a:spcBef>
                          <a:spcPct val="0"/>
                        </a:spcBef>
                        <a:buClr>
                          <a:srgbClr val="000000"/>
                        </a:buClr>
                        <a:buNone/>
                      </a:pPr>
                      <a:r>
                        <a:rPr lang="zh-CN" altLang="en-US" sz="1600" b="1">
                          <a:solidFill>
                            <a:schemeClr val="tx1"/>
                          </a:solidFill>
                          <a:effectLst/>
                          <a:latin typeface="Times New Roman" panose="02020603050405020304" pitchFamily="2" charset="0"/>
                          <a:ea typeface="宋体" pitchFamily="2" charset="-122"/>
                        </a:rPr>
                        <a:t>设备号                                 </a:t>
                      </a:r>
                      <a:r>
                        <a:rPr lang="en-US" altLang="zh-CN" sz="1600" b="1">
                          <a:solidFill>
                            <a:schemeClr val="tx1"/>
                          </a:solidFill>
                          <a:effectLst/>
                          <a:latin typeface="Times New Roman" panose="02020603050405020304" pitchFamily="2" charset="0"/>
                          <a:ea typeface="宋体" pitchFamily="2" charset="-122"/>
                        </a:rPr>
                        <a:t>i_dev</a:t>
                      </a:r>
                      <a:endParaRPr lang="en-US" altLang="zh-CN" sz="1600" b="1">
                        <a:solidFill>
                          <a:schemeClr val="tx1"/>
                        </a:solidFill>
                        <a:effectLst/>
                        <a:latin typeface="Times New Roman" panose="02020603050405020304" pitchFamily="2" charset="0"/>
                        <a:ea typeface="宋体"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77825">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nSpc>
                          <a:spcPct val="100000"/>
                        </a:lnSpc>
                        <a:spcBef>
                          <a:spcPct val="0"/>
                        </a:spcBef>
                        <a:buClr>
                          <a:srgbClr val="000000"/>
                        </a:buClr>
                        <a:buNone/>
                      </a:pPr>
                      <a:r>
                        <a:rPr lang="zh-CN" altLang="en-US" sz="1600" b="1">
                          <a:solidFill>
                            <a:schemeClr val="tx1"/>
                          </a:solidFill>
                          <a:effectLst/>
                          <a:latin typeface="Times New Roman" panose="02020603050405020304" pitchFamily="2" charset="0"/>
                          <a:ea typeface="宋体" pitchFamily="2" charset="-122"/>
                        </a:rPr>
                        <a:t>索引节点号                           </a:t>
                      </a:r>
                      <a:r>
                        <a:rPr lang="en-US" altLang="zh-CN" sz="1600" b="1">
                          <a:solidFill>
                            <a:schemeClr val="tx1"/>
                          </a:solidFill>
                          <a:effectLst/>
                          <a:latin typeface="Times New Roman" panose="02020603050405020304" pitchFamily="2" charset="0"/>
                          <a:ea typeface="宋体" pitchFamily="2" charset="-122"/>
                        </a:rPr>
                        <a:t>i_number</a:t>
                      </a:r>
                      <a:endParaRPr lang="en-US" altLang="zh-CN" sz="1600" b="1">
                        <a:solidFill>
                          <a:schemeClr val="tx1"/>
                        </a:solidFill>
                        <a:effectLst/>
                        <a:latin typeface="Times New Roman" panose="02020603050405020304" pitchFamily="2" charset="0"/>
                        <a:ea typeface="宋体"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76238">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nSpc>
                          <a:spcPct val="100000"/>
                        </a:lnSpc>
                        <a:spcBef>
                          <a:spcPct val="0"/>
                        </a:spcBef>
                        <a:buClr>
                          <a:srgbClr val="000000"/>
                        </a:buClr>
                        <a:buNone/>
                      </a:pPr>
                      <a:r>
                        <a:rPr lang="zh-CN" altLang="en-US" sz="1600">
                          <a:solidFill>
                            <a:schemeClr val="tx1"/>
                          </a:solidFill>
                          <a:effectLst/>
                          <a:latin typeface="Times New Roman" panose="02020603050405020304" pitchFamily="2" charset="0"/>
                          <a:ea typeface="宋体" pitchFamily="2" charset="-122"/>
                        </a:rPr>
                        <a:t>引用计数                                 </a:t>
                      </a:r>
                      <a:r>
                        <a:rPr lang="en-US" altLang="zh-CN" sz="1600">
                          <a:solidFill>
                            <a:schemeClr val="tx1"/>
                          </a:solidFill>
                          <a:effectLst/>
                          <a:latin typeface="Times New Roman" panose="02020603050405020304" pitchFamily="2" charset="0"/>
                          <a:ea typeface="宋体" pitchFamily="2" charset="-122"/>
                        </a:rPr>
                        <a:t>i_count</a:t>
                      </a:r>
                      <a:endParaRPr lang="en-US" altLang="zh-CN" sz="1600">
                        <a:solidFill>
                          <a:schemeClr val="tx1"/>
                        </a:solidFill>
                        <a:effectLst/>
                        <a:latin typeface="Times New Roman" panose="02020603050405020304" pitchFamily="2" charset="0"/>
                        <a:ea typeface="宋体"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76237">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nSpc>
                          <a:spcPct val="100000"/>
                        </a:lnSpc>
                        <a:spcBef>
                          <a:spcPct val="0"/>
                        </a:spcBef>
                        <a:buClr>
                          <a:srgbClr val="000000"/>
                        </a:buClr>
                        <a:buNone/>
                      </a:pPr>
                      <a:r>
                        <a:rPr lang="zh-CN" altLang="en-US" sz="1600">
                          <a:solidFill>
                            <a:schemeClr val="tx1"/>
                          </a:solidFill>
                          <a:effectLst/>
                          <a:latin typeface="Times New Roman" panose="02020603050405020304" pitchFamily="2" charset="0"/>
                          <a:ea typeface="宋体" pitchFamily="2" charset="-122"/>
                        </a:rPr>
                        <a:t>文件所有者标识号                    </a:t>
                      </a:r>
                      <a:r>
                        <a:rPr lang="en-US" altLang="zh-CN" sz="1600">
                          <a:solidFill>
                            <a:schemeClr val="tx1"/>
                          </a:solidFill>
                          <a:effectLst/>
                          <a:latin typeface="Times New Roman" panose="02020603050405020304" pitchFamily="2" charset="0"/>
                          <a:ea typeface="宋体" pitchFamily="2" charset="-122"/>
                        </a:rPr>
                        <a:t>i_uid</a:t>
                      </a:r>
                      <a:r>
                        <a:rPr lang="zh-CN" altLang="en-US" sz="1600">
                          <a:solidFill>
                            <a:schemeClr val="tx1"/>
                          </a:solidFill>
                          <a:effectLst/>
                          <a:latin typeface="Times New Roman" panose="02020603050405020304" pitchFamily="2" charset="0"/>
                          <a:ea typeface="宋体" pitchFamily="2" charset="-122"/>
                        </a:rPr>
                        <a:t>，</a:t>
                      </a:r>
                      <a:r>
                        <a:rPr lang="en-US" altLang="zh-CN" sz="1600">
                          <a:solidFill>
                            <a:schemeClr val="tx1"/>
                          </a:solidFill>
                          <a:effectLst/>
                          <a:latin typeface="Times New Roman" panose="02020603050405020304" pitchFamily="2" charset="0"/>
                          <a:ea typeface="宋体" pitchFamily="2" charset="-122"/>
                        </a:rPr>
                        <a:t>i_gid</a:t>
                      </a:r>
                      <a:endParaRPr lang="en-US" altLang="zh-CN" sz="1600">
                        <a:solidFill>
                          <a:schemeClr val="tx1"/>
                        </a:solidFill>
                        <a:effectLst/>
                        <a:latin typeface="Times New Roman" panose="02020603050405020304" pitchFamily="2" charset="0"/>
                        <a:ea typeface="宋体"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77825">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nSpc>
                          <a:spcPct val="100000"/>
                        </a:lnSpc>
                        <a:spcBef>
                          <a:spcPct val="0"/>
                        </a:spcBef>
                        <a:buClr>
                          <a:srgbClr val="000000"/>
                        </a:buClr>
                        <a:buNone/>
                      </a:pPr>
                      <a:r>
                        <a:rPr lang="zh-CN" altLang="en-US" sz="1600">
                          <a:solidFill>
                            <a:schemeClr val="tx1"/>
                          </a:solidFill>
                          <a:effectLst/>
                          <a:latin typeface="Times New Roman" panose="02020603050405020304" pitchFamily="2" charset="0"/>
                          <a:ea typeface="宋体" pitchFamily="2" charset="-122"/>
                        </a:rPr>
                        <a:t>文件类型                                 </a:t>
                      </a:r>
                      <a:r>
                        <a:rPr lang="en-US" altLang="zh-CN" sz="1600">
                          <a:solidFill>
                            <a:schemeClr val="tx1"/>
                          </a:solidFill>
                          <a:effectLst/>
                          <a:latin typeface="Times New Roman" panose="02020603050405020304" pitchFamily="2" charset="0"/>
                          <a:ea typeface="宋体" pitchFamily="2" charset="-122"/>
                        </a:rPr>
                        <a:t>i_type</a:t>
                      </a:r>
                      <a:endParaRPr lang="en-US" altLang="zh-CN" sz="1600">
                        <a:solidFill>
                          <a:schemeClr val="tx1"/>
                        </a:solidFill>
                        <a:effectLst/>
                        <a:latin typeface="Times New Roman" panose="02020603050405020304" pitchFamily="2" charset="0"/>
                        <a:ea typeface="宋体"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76238">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nSpc>
                          <a:spcPct val="100000"/>
                        </a:lnSpc>
                        <a:spcBef>
                          <a:spcPct val="0"/>
                        </a:spcBef>
                        <a:buClr>
                          <a:srgbClr val="000000"/>
                        </a:buClr>
                        <a:buNone/>
                      </a:pPr>
                      <a:r>
                        <a:rPr lang="zh-CN" altLang="en-US" sz="1600">
                          <a:solidFill>
                            <a:schemeClr val="tx1"/>
                          </a:solidFill>
                          <a:effectLst/>
                          <a:latin typeface="Times New Roman" panose="02020603050405020304" pitchFamily="2" charset="0"/>
                          <a:ea typeface="宋体" pitchFamily="2" charset="-122"/>
                        </a:rPr>
                        <a:t>文件存取许可权                        </a:t>
                      </a:r>
                      <a:r>
                        <a:rPr lang="en-US" altLang="zh-CN" sz="1600">
                          <a:solidFill>
                            <a:schemeClr val="tx1"/>
                          </a:solidFill>
                          <a:effectLst/>
                          <a:latin typeface="Times New Roman" panose="02020603050405020304" pitchFamily="2" charset="0"/>
                          <a:ea typeface="宋体" pitchFamily="2" charset="-122"/>
                        </a:rPr>
                        <a:t>i_mide</a:t>
                      </a:r>
                      <a:endParaRPr lang="en-US" altLang="zh-CN" sz="1600">
                        <a:solidFill>
                          <a:schemeClr val="tx1"/>
                        </a:solidFill>
                        <a:effectLst/>
                        <a:latin typeface="Times New Roman" panose="02020603050405020304" pitchFamily="2" charset="0"/>
                        <a:ea typeface="宋体"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76237">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nSpc>
                          <a:spcPct val="100000"/>
                        </a:lnSpc>
                        <a:spcBef>
                          <a:spcPct val="0"/>
                        </a:spcBef>
                        <a:buClr>
                          <a:srgbClr val="000000"/>
                        </a:buClr>
                        <a:buNone/>
                      </a:pPr>
                      <a:r>
                        <a:rPr lang="zh-CN" altLang="en-US" sz="1600" b="1">
                          <a:solidFill>
                            <a:schemeClr val="tx1"/>
                          </a:solidFill>
                          <a:effectLst/>
                          <a:latin typeface="Times New Roman" panose="02020603050405020304" pitchFamily="2" charset="0"/>
                          <a:ea typeface="宋体" pitchFamily="2" charset="-122"/>
                        </a:rPr>
                        <a:t>文件联结数目                         </a:t>
                      </a:r>
                      <a:r>
                        <a:rPr lang="en-US" altLang="zh-CN" sz="1600" b="1">
                          <a:solidFill>
                            <a:schemeClr val="tx1"/>
                          </a:solidFill>
                          <a:effectLst/>
                          <a:latin typeface="Times New Roman" panose="02020603050405020304" pitchFamily="2" charset="0"/>
                          <a:ea typeface="宋体" pitchFamily="2" charset="-122"/>
                        </a:rPr>
                        <a:t>i_nlink</a:t>
                      </a:r>
                      <a:endParaRPr lang="en-US" altLang="zh-CN" sz="1600" b="1">
                        <a:solidFill>
                          <a:schemeClr val="tx1"/>
                        </a:solidFill>
                        <a:effectLst/>
                        <a:latin typeface="Times New Roman" panose="02020603050405020304" pitchFamily="2" charset="0"/>
                        <a:ea typeface="宋体"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77825">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nSpc>
                          <a:spcPct val="100000"/>
                        </a:lnSpc>
                        <a:spcBef>
                          <a:spcPct val="0"/>
                        </a:spcBef>
                        <a:buClr>
                          <a:srgbClr val="000000"/>
                        </a:buClr>
                        <a:buNone/>
                      </a:pPr>
                      <a:r>
                        <a:rPr lang="zh-CN" altLang="en-US" sz="1600">
                          <a:solidFill>
                            <a:schemeClr val="tx1"/>
                          </a:solidFill>
                          <a:effectLst/>
                          <a:latin typeface="Times New Roman" panose="02020603050405020304" pitchFamily="2" charset="0"/>
                          <a:ea typeface="宋体" pitchFamily="2" charset="-122"/>
                        </a:rPr>
                        <a:t>文件长度                                  </a:t>
                      </a:r>
                      <a:r>
                        <a:rPr lang="en-US" altLang="zh-CN" sz="1600">
                          <a:solidFill>
                            <a:schemeClr val="tx1"/>
                          </a:solidFill>
                          <a:effectLst/>
                          <a:latin typeface="Times New Roman" panose="02020603050405020304" pitchFamily="2" charset="0"/>
                          <a:ea typeface="宋体" pitchFamily="2" charset="-122"/>
                        </a:rPr>
                        <a:t>i_size</a:t>
                      </a:r>
                      <a:endParaRPr lang="en-US" altLang="zh-CN" sz="1600">
                        <a:solidFill>
                          <a:schemeClr val="tx1"/>
                        </a:solidFill>
                        <a:effectLst/>
                        <a:latin typeface="Times New Roman" panose="02020603050405020304" pitchFamily="2" charset="0"/>
                        <a:ea typeface="宋体"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76238">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nSpc>
                          <a:spcPct val="100000"/>
                        </a:lnSpc>
                        <a:spcBef>
                          <a:spcPct val="0"/>
                        </a:spcBef>
                        <a:buClr>
                          <a:srgbClr val="000000"/>
                        </a:buClr>
                        <a:buNone/>
                      </a:pPr>
                      <a:r>
                        <a:rPr lang="zh-CN" altLang="en-US" sz="1600" b="1" dirty="0">
                          <a:solidFill>
                            <a:schemeClr val="tx1"/>
                          </a:solidFill>
                          <a:effectLst/>
                          <a:latin typeface="Times New Roman" panose="02020603050405020304" pitchFamily="2" charset="0"/>
                          <a:ea typeface="宋体" pitchFamily="2" charset="-122"/>
                        </a:rPr>
                        <a:t>文件地址索引表                       </a:t>
                      </a:r>
                      <a:r>
                        <a:rPr lang="it-IT" altLang="en-US" sz="1600" b="1" dirty="0">
                          <a:solidFill>
                            <a:schemeClr val="tx1"/>
                          </a:solidFill>
                          <a:effectLst/>
                          <a:latin typeface="Times New Roman" panose="02020603050405020304" pitchFamily="2" charset="0"/>
                          <a:ea typeface="宋体" pitchFamily="2" charset="-122"/>
                        </a:rPr>
                        <a:t>i_addr[13]</a:t>
                      </a:r>
                      <a:endParaRPr lang="it-IT" altLang="en-US" sz="1600" b="1" dirty="0">
                        <a:solidFill>
                          <a:schemeClr val="tx1"/>
                        </a:solidFill>
                        <a:effectLst/>
                        <a:latin typeface="Times New Roman" panose="02020603050405020304" pitchFamily="2" charset="0"/>
                        <a:ea typeface="宋体"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93213" name="矩形 93212"/>
          <p:cNvSpPr/>
          <p:nvPr/>
        </p:nvSpPr>
        <p:spPr>
          <a:xfrm>
            <a:off x="3138488" y="5589588"/>
            <a:ext cx="1460500" cy="336550"/>
          </a:xfrm>
          <a:prstGeom prst="rect">
            <a:avLst/>
          </a:prstGeom>
          <a:noFill/>
          <a:ln w="9525">
            <a:noFill/>
            <a:miter/>
          </a:ln>
        </p:spPr>
        <p:txBody>
          <a:bodyPr wrap="none" anchor="ctr">
            <a:spAutoFit/>
          </a:bodyPr>
          <a:p>
            <a:pPr lvl="0"/>
            <a:r>
              <a:rPr lang="zh-CN" altLang="en-US" sz="1600" b="0">
                <a:solidFill>
                  <a:schemeClr val="tx1"/>
                </a:solidFill>
                <a:latin typeface="Times New Roman" panose="02020603050405020304" pitchFamily="2" charset="0"/>
                <a:ea typeface="Times New Roman" panose="02020603050405020304" pitchFamily="2" charset="0"/>
              </a:rPr>
              <a:t>主存</a:t>
            </a:r>
            <a:r>
              <a:rPr lang="en-US" altLang="zh-CN" sz="1600" b="0">
                <a:solidFill>
                  <a:schemeClr val="tx1"/>
                </a:solidFill>
                <a:latin typeface="Times New Roman" panose="02020603050405020304" pitchFamily="2" charset="0"/>
                <a:ea typeface="Times New Roman" panose="02020603050405020304" pitchFamily="2" charset="0"/>
              </a:rPr>
              <a:t>i</a:t>
            </a:r>
            <a:r>
              <a:rPr lang="zh-CN" altLang="en-US" sz="1600" b="0">
                <a:solidFill>
                  <a:schemeClr val="tx1"/>
                </a:solidFill>
                <a:latin typeface="Times New Roman" panose="02020603050405020304" pitchFamily="2" charset="0"/>
                <a:ea typeface="Times New Roman" panose="02020603050405020304" pitchFamily="2" charset="0"/>
              </a:rPr>
              <a:t>节点结构</a:t>
            </a:r>
            <a:endParaRPr lang="zh-CN" altLang="en-US" sz="1600" b="0">
              <a:solidFill>
                <a:schemeClr val="tx1"/>
              </a:solidFill>
              <a:latin typeface="Times New Roman" panose="02020603050405020304" pitchFamily="2" charset="0"/>
              <a:ea typeface="Times New Roman" panose="02020603050405020304" pitchFamily="2" charset="0"/>
            </a:endParaRPr>
          </a:p>
        </p:txBody>
      </p:sp>
      <p:sp>
        <p:nvSpPr>
          <p:cNvPr id="93214" name="矩形 93213"/>
          <p:cNvSpPr/>
          <p:nvPr/>
        </p:nvSpPr>
        <p:spPr>
          <a:xfrm>
            <a:off x="808038" y="690563"/>
            <a:ext cx="6446838" cy="53022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buNone/>
            </a:pPr>
            <a:r>
              <a:rPr lang="zh-CN" altLang="en-US" sz="2400" b="1" strike="noStrike" noProof="1">
                <a:solidFill>
                  <a:schemeClr val="tx1"/>
                </a:solidFill>
                <a:latin typeface="Times New Roman" panose="02020603050405020304" pitchFamily="2" charset="0"/>
                <a:ea typeface="宋体" pitchFamily="2" charset="-122"/>
                <a:cs typeface="+mn-cs"/>
              </a:rPr>
              <a:t>活动</a:t>
            </a:r>
            <a:r>
              <a:rPr lang="en-US" altLang="zh-CN" sz="2400" b="1" strike="noStrike" noProof="1">
                <a:solidFill>
                  <a:schemeClr val="tx1"/>
                </a:solidFill>
                <a:latin typeface="Times New Roman" panose="02020603050405020304" pitchFamily="2" charset="0"/>
                <a:ea typeface="宋体" pitchFamily="2" charset="-122"/>
                <a:cs typeface="+mn-cs"/>
              </a:rPr>
              <a:t>i</a:t>
            </a:r>
            <a:r>
              <a:rPr lang="zh-CN" altLang="en-US" sz="2400" b="1" strike="noStrike" noProof="1">
                <a:solidFill>
                  <a:schemeClr val="tx1"/>
                </a:solidFill>
                <a:latin typeface="Times New Roman" panose="02020603050405020304" pitchFamily="2" charset="0"/>
                <a:ea typeface="宋体" pitchFamily="2" charset="-122"/>
                <a:cs typeface="+mn-cs"/>
              </a:rPr>
              <a:t>节点</a:t>
            </a:r>
            <a:r>
              <a:rPr lang="en-US" altLang="zh-CN" sz="2400" b="1" strike="noStrike" noProof="1">
                <a:solidFill>
                  <a:schemeClr val="tx1"/>
                </a:solidFill>
                <a:latin typeface="Times New Roman" panose="02020603050405020304" pitchFamily="2" charset="0"/>
                <a:ea typeface="宋体" pitchFamily="2" charset="-122"/>
                <a:cs typeface="+mn-cs"/>
              </a:rPr>
              <a:t>(</a:t>
            </a:r>
            <a:r>
              <a:rPr lang="zh-CN" altLang="en-US" sz="2400" b="1" strike="noStrike" noProof="1">
                <a:solidFill>
                  <a:schemeClr val="tx1"/>
                </a:solidFill>
                <a:latin typeface="Times New Roman" panose="02020603050405020304" pitchFamily="2" charset="0"/>
                <a:ea typeface="宋体" pitchFamily="2" charset="-122"/>
                <a:cs typeface="+mn-cs"/>
              </a:rPr>
              <a:t>主存索引节点</a:t>
            </a:r>
            <a:r>
              <a:rPr lang="en-US" altLang="zh-CN" sz="2400" b="1" strike="noStrike" noProof="1">
                <a:solidFill>
                  <a:schemeClr val="tx1"/>
                </a:solidFill>
                <a:latin typeface="Times New Roman" panose="02020603050405020304" pitchFamily="2" charset="0"/>
                <a:ea typeface="宋体" pitchFamily="2" charset="-122"/>
                <a:cs typeface="+mn-cs"/>
              </a:rPr>
              <a:t>)</a:t>
            </a:r>
            <a:r>
              <a:rPr lang="zh-CN" altLang="en-US" sz="2400" b="1" strike="noStrike" noProof="1">
                <a:solidFill>
                  <a:schemeClr val="tx1"/>
                </a:solidFill>
                <a:latin typeface="Times New Roman" panose="02020603050405020304" pitchFamily="2" charset="0"/>
                <a:ea typeface="宋体" pitchFamily="2" charset="-122"/>
                <a:cs typeface="+mn-cs"/>
              </a:rPr>
              <a:t>的结构</a:t>
            </a:r>
            <a:r>
              <a:rPr lang="zh-CN" altLang="en-US" sz="2400" strike="noStrike" noProof="1">
                <a:solidFill>
                  <a:schemeClr val="tx1"/>
                </a:solidFill>
                <a:latin typeface="Times New Roman" panose="02020603050405020304" pitchFamily="2" charset="0"/>
                <a:ea typeface="宋体" pitchFamily="2" charset="-122"/>
                <a:cs typeface="+mn-cs"/>
              </a:rPr>
              <a:t>     </a:t>
            </a:r>
            <a:endParaRPr lang="zh-CN" altLang="en-US" sz="2400" strike="noStrike" noProof="1">
              <a:solidFill>
                <a:schemeClr val="tx1"/>
              </a:solidFill>
              <a:latin typeface="Times New Roman" panose="02020603050405020304" pitchFamily="2"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3214"/>
                                        </p:tgtEl>
                                        <p:attrNameLst>
                                          <p:attrName>style.visibility</p:attrName>
                                        </p:attrNameLst>
                                      </p:cBhvr>
                                      <p:to>
                                        <p:strVal val="visible"/>
                                      </p:to>
                                    </p:set>
                                    <p:anim calcmode="lin" valueType="num">
                                      <p:cBhvr>
                                        <p:cTn id="7" dur="500" fill="hold"/>
                                        <p:tgtEl>
                                          <p:spTgt spid="93214"/>
                                        </p:tgtEl>
                                        <p:attrNameLst>
                                          <p:attrName>ppt_x</p:attrName>
                                        </p:attrNameLst>
                                      </p:cBhvr>
                                      <p:tavLst>
                                        <p:tav tm="0">
                                          <p:val>
                                            <p:strVal val="#ppt_x"/>
                                          </p:val>
                                        </p:tav>
                                        <p:tav tm="100000">
                                          <p:val>
                                            <p:strVal val="#ppt_x"/>
                                          </p:val>
                                        </p:tav>
                                      </p:tavLst>
                                    </p:anim>
                                    <p:anim calcmode="lin" valueType="num">
                                      <p:cBhvr>
                                        <p:cTn id="8" dur="500" fill="hold"/>
                                        <p:tgtEl>
                                          <p:spTgt spid="932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3189"/>
                                        </p:tgtEl>
                                        <p:attrNameLst>
                                          <p:attrName>style.visibility</p:attrName>
                                        </p:attrNameLst>
                                      </p:cBhvr>
                                      <p:to>
                                        <p:strVal val="visible"/>
                                      </p:to>
                                    </p:set>
                                    <p:anim calcmode="lin" valueType="num">
                                      <p:cBhvr>
                                        <p:cTn id="13" dur="500" fill="hold"/>
                                        <p:tgtEl>
                                          <p:spTgt spid="93189"/>
                                        </p:tgtEl>
                                        <p:attrNameLst>
                                          <p:attrName>ppt_x</p:attrName>
                                        </p:attrNameLst>
                                      </p:cBhvr>
                                      <p:tavLst>
                                        <p:tav tm="0">
                                          <p:val>
                                            <p:strVal val="#ppt_x"/>
                                          </p:val>
                                        </p:tav>
                                        <p:tav tm="100000">
                                          <p:val>
                                            <p:strVal val="#ppt_x"/>
                                          </p:val>
                                        </p:tav>
                                      </p:tavLst>
                                    </p:anim>
                                    <p:anim calcmode="lin" valueType="num">
                                      <p:cBhvr>
                                        <p:cTn id="14" dur="500" fill="hold"/>
                                        <p:tgtEl>
                                          <p:spTgt spid="9318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32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213" grpId="0"/>
      <p:bldP spid="93214"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3" name="文本框 9420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2" charset="0"/>
                <a:ea typeface="宋体" pitchFamily="2" charset="-122"/>
              </a:rPr>
              <a:t>63</a:t>
            </a:r>
            <a:endParaRPr lang="en-US" altLang="zh-CN" b="0">
              <a:solidFill>
                <a:schemeClr val="tx2"/>
              </a:solidFill>
              <a:latin typeface="Times New Roman" panose="02020603050405020304" pitchFamily="2" charset="0"/>
              <a:ea typeface="宋体" pitchFamily="2" charset="-122"/>
            </a:endParaRPr>
          </a:p>
        </p:txBody>
      </p:sp>
      <p:sp>
        <p:nvSpPr>
          <p:cNvPr id="94211" name="矩形 94210"/>
          <p:cNvSpPr/>
          <p:nvPr/>
        </p:nvSpPr>
        <p:spPr>
          <a:xfrm>
            <a:off x="674688" y="579438"/>
            <a:ext cx="5316538" cy="6048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800" b="1" strike="noStrike" noProof="1">
                <a:solidFill>
                  <a:srgbClr val="A50021"/>
                </a:solidFill>
                <a:latin typeface="Times New Roman" panose="02020603050405020304" pitchFamily="2" charset="0"/>
                <a:ea typeface="宋体" pitchFamily="2" charset="-122"/>
                <a:cs typeface="+mn-ea"/>
              </a:rPr>
              <a:t>(2) </a:t>
            </a:r>
            <a:r>
              <a:rPr lang="zh-CN" altLang="en-US" sz="2800" b="1" strike="noStrike" noProof="1">
                <a:solidFill>
                  <a:srgbClr val="A50021"/>
                </a:solidFill>
                <a:latin typeface="Times New Roman" panose="02020603050405020304" pitchFamily="2" charset="0"/>
                <a:ea typeface="宋体" pitchFamily="2" charset="-122"/>
                <a:cs typeface="+mn-ea"/>
              </a:rPr>
              <a:t>系统打开文件表</a:t>
            </a:r>
            <a:endParaRPr lang="zh-CN" altLang="en-US" sz="2800" b="1" strike="noStrike" noProof="1">
              <a:solidFill>
                <a:srgbClr val="A50021"/>
              </a:solidFill>
              <a:latin typeface="Times New Roman" panose="02020603050405020304" pitchFamily="2" charset="0"/>
              <a:ea typeface="宋体" pitchFamily="2" charset="-122"/>
            </a:endParaRPr>
          </a:p>
        </p:txBody>
      </p:sp>
      <p:sp>
        <p:nvSpPr>
          <p:cNvPr id="94212" name="矩形 94211"/>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文件系统</a:t>
            </a:r>
            <a:r>
              <a:rPr lang="en-US" altLang="zh-CN" sz="2400" strike="noStrike" noProof="1">
                <a:latin typeface="Arial" panose="020B0604020202020204" pitchFamily="34" charset="0"/>
                <a:ea typeface="宋体" pitchFamily="2" charset="-122"/>
                <a:cs typeface="+mn-ea"/>
              </a:rPr>
              <a:t>——</a:t>
            </a:r>
            <a:r>
              <a:rPr lang="en-US" altLang="zh-CN" sz="2400" strike="noStrike" noProof="1">
                <a:latin typeface="Times New Roman" panose="02020603050405020304" pitchFamily="2" charset="0"/>
                <a:ea typeface="宋体" pitchFamily="2" charset="-122"/>
                <a:cs typeface="+mn-ea"/>
              </a:rPr>
              <a:t>UNIX</a:t>
            </a:r>
            <a:r>
              <a:rPr lang="zh-CN" altLang="en-US" sz="2400" strike="noStrike" noProof="1">
                <a:latin typeface="Arial" panose="020B0604020202020204" pitchFamily="34" charset="0"/>
                <a:ea typeface="宋体" pitchFamily="2" charset="-122"/>
                <a:cs typeface="+mn-ea"/>
              </a:rPr>
              <a:t>文件系统的主要结构及实现</a:t>
            </a:r>
            <a:endParaRPr lang="zh-CN" altLang="en-US" sz="2400" strike="noStrike" noProof="1">
              <a:ea typeface="宋体" pitchFamily="2" charset="-122"/>
            </a:endParaRPr>
          </a:p>
        </p:txBody>
      </p:sp>
      <p:sp>
        <p:nvSpPr>
          <p:cNvPr id="94213" name="矩形 94212"/>
          <p:cNvSpPr/>
          <p:nvPr/>
        </p:nvSpPr>
        <p:spPr>
          <a:xfrm>
            <a:off x="830263" y="3190875"/>
            <a:ext cx="6010275" cy="53022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spcBef>
                <a:spcPct val="20000"/>
              </a:spcBef>
              <a:buFont typeface="Wingdings" panose="05000000000000000000" pitchFamily="2" charset="2"/>
              <a:buNone/>
            </a:pPr>
            <a:r>
              <a:rPr lang="zh-CN" altLang="en-US" sz="2400" b="1" strike="noStrike" noProof="1">
                <a:solidFill>
                  <a:schemeClr val="tx1"/>
                </a:solidFill>
                <a:latin typeface="宋体" pitchFamily="2" charset="-122"/>
                <a:ea typeface="宋体" pitchFamily="2" charset="-122"/>
                <a:cs typeface="+mn-cs"/>
              </a:rPr>
              <a:t>系统打开文件表结构</a:t>
            </a:r>
            <a:endParaRPr lang="zh-CN" altLang="en-US" sz="2400" b="1" strike="noStrike" noProof="1">
              <a:solidFill>
                <a:schemeClr val="tx1"/>
              </a:solidFill>
              <a:latin typeface="宋体" pitchFamily="2" charset="-122"/>
              <a:ea typeface="宋体" pitchFamily="2" charset="-122"/>
            </a:endParaRPr>
          </a:p>
        </p:txBody>
      </p:sp>
      <p:sp>
        <p:nvSpPr>
          <p:cNvPr id="94214" name="矩形 94213"/>
          <p:cNvSpPr/>
          <p:nvPr/>
        </p:nvSpPr>
        <p:spPr>
          <a:xfrm>
            <a:off x="371475" y="1112838"/>
            <a:ext cx="8772525" cy="208470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spcBef>
                <a:spcPct val="20000"/>
              </a:spcBef>
              <a:buNone/>
            </a:pPr>
            <a:r>
              <a:rPr lang="en-US" altLang="zh-CN" sz="2400" strike="noStrike" noProof="1">
                <a:solidFill>
                  <a:schemeClr val="tx1"/>
                </a:solidFill>
                <a:latin typeface="Times New Roman" panose="02020603050405020304" pitchFamily="2" charset="0"/>
                <a:ea typeface="宋体" pitchFamily="2" charset="-122"/>
                <a:cs typeface="+mn-cs"/>
                <a:sym typeface="Symbol" pitchFamily="2" charset="2"/>
              </a:rPr>
              <a:t>   </a:t>
            </a:r>
            <a:r>
              <a:rPr lang="zh-CN" altLang="en-US" sz="2400" strike="noStrike" noProof="1">
                <a:solidFill>
                  <a:schemeClr val="tx1"/>
                </a:solidFill>
                <a:latin typeface="Times New Roman" panose="02020603050405020304" pitchFamily="2" charset="0"/>
                <a:ea typeface="宋体" pitchFamily="2" charset="-122"/>
                <a:cs typeface="+mn-cs"/>
                <a:sym typeface="Symbol" pitchFamily="2" charset="2"/>
              </a:rPr>
              <a:t>一个文件可以被同一进程或不同进程，用同一或不同路径</a:t>
            </a:r>
            <a:endParaRPr lang="zh-CN" altLang="en-US" sz="2400" strike="noStrike" noProof="1">
              <a:solidFill>
                <a:schemeClr val="tx1"/>
              </a:solidFill>
              <a:latin typeface="Times New Roman" panose="02020603050405020304" pitchFamily="2" charset="0"/>
              <a:ea typeface="宋体" pitchFamily="2" charset="-122"/>
              <a:sym typeface="Symbol" pitchFamily="2" charset="2"/>
            </a:endParaRPr>
          </a:p>
          <a:p>
            <a:pPr marL="914400" lvl="1" indent="-457200" fontAlgn="base">
              <a:lnSpc>
                <a:spcPct val="120000"/>
              </a:lnSpc>
              <a:spcBef>
                <a:spcPct val="20000"/>
              </a:spcBef>
              <a:buNone/>
            </a:pPr>
            <a:r>
              <a:rPr lang="zh-CN" altLang="en-US" sz="2400" strike="noStrike" noProof="1">
                <a:solidFill>
                  <a:schemeClr val="tx1"/>
                </a:solidFill>
                <a:latin typeface="Times New Roman" panose="02020603050405020304" pitchFamily="2" charset="0"/>
                <a:ea typeface="宋体" pitchFamily="2" charset="-122"/>
                <a:cs typeface="+mn-cs"/>
                <a:sym typeface="Symbol" pitchFamily="2" charset="2"/>
              </a:rPr>
              <a:t>   名，相同的或互异的操作要求 </a:t>
            </a:r>
            <a:r>
              <a:rPr lang="en-US" altLang="zh-CN" sz="2400" strike="noStrike" noProof="1">
                <a:solidFill>
                  <a:schemeClr val="tx1"/>
                </a:solidFill>
                <a:latin typeface="Times New Roman" panose="02020603050405020304" pitchFamily="2" charset="0"/>
                <a:ea typeface="宋体" pitchFamily="2" charset="-122"/>
                <a:cs typeface="+mn-cs"/>
                <a:sym typeface="Symbol" pitchFamily="2" charset="2"/>
              </a:rPr>
              <a:t>(</a:t>
            </a:r>
            <a:r>
              <a:rPr lang="zh-CN" altLang="en-US" sz="2400" strike="noStrike" noProof="1">
                <a:solidFill>
                  <a:schemeClr val="tx1"/>
                </a:solidFill>
                <a:latin typeface="Times New Roman" panose="02020603050405020304" pitchFamily="2" charset="0"/>
                <a:ea typeface="宋体" pitchFamily="2" charset="-122"/>
                <a:cs typeface="+mn-cs"/>
                <a:sym typeface="Symbol" pitchFamily="2" charset="2"/>
              </a:rPr>
              <a:t>读、写</a:t>
            </a:r>
            <a:r>
              <a:rPr lang="en-US" altLang="zh-CN" sz="2400" strike="noStrike" noProof="1">
                <a:solidFill>
                  <a:schemeClr val="tx1"/>
                </a:solidFill>
                <a:latin typeface="Times New Roman" panose="02020603050405020304" pitchFamily="2" charset="0"/>
                <a:ea typeface="宋体" pitchFamily="2" charset="-122"/>
                <a:cs typeface="+mn-cs"/>
                <a:sym typeface="Symbol" pitchFamily="2" charset="2"/>
              </a:rPr>
              <a:t>)</a:t>
            </a:r>
            <a:r>
              <a:rPr lang="zh-CN" altLang="en-US" sz="2400" strike="noStrike" noProof="1">
                <a:solidFill>
                  <a:schemeClr val="tx1"/>
                </a:solidFill>
                <a:latin typeface="Times New Roman" panose="02020603050405020304" pitchFamily="2" charset="0"/>
                <a:ea typeface="宋体" pitchFamily="2" charset="-122"/>
                <a:cs typeface="+mn-cs"/>
                <a:sym typeface="Symbol" pitchFamily="2" charset="2"/>
              </a:rPr>
              <a:t>同时打开。为了记</a:t>
            </a:r>
            <a:endParaRPr lang="zh-CN" altLang="en-US" sz="2400" strike="noStrike" noProof="1">
              <a:solidFill>
                <a:schemeClr val="tx1"/>
              </a:solidFill>
              <a:latin typeface="Times New Roman" panose="02020603050405020304" pitchFamily="2" charset="0"/>
              <a:ea typeface="宋体" pitchFamily="2" charset="-122"/>
              <a:sym typeface="Symbol" pitchFamily="2" charset="2"/>
            </a:endParaRPr>
          </a:p>
          <a:p>
            <a:pPr marL="914400" lvl="1" indent="-457200" fontAlgn="base">
              <a:lnSpc>
                <a:spcPct val="120000"/>
              </a:lnSpc>
              <a:spcBef>
                <a:spcPct val="20000"/>
              </a:spcBef>
              <a:buNone/>
            </a:pPr>
            <a:r>
              <a:rPr lang="zh-CN" altLang="en-US" sz="2400" strike="noStrike" noProof="1">
                <a:solidFill>
                  <a:schemeClr val="tx1"/>
                </a:solidFill>
                <a:latin typeface="Times New Roman" panose="02020603050405020304" pitchFamily="2" charset="0"/>
                <a:ea typeface="宋体" pitchFamily="2" charset="-122"/>
                <a:cs typeface="+mn-cs"/>
                <a:sym typeface="Symbol" pitchFamily="2" charset="2"/>
              </a:rPr>
              <a:t>   录打开文件所需的附加信息，文件系统设置了一个全程核</a:t>
            </a:r>
            <a:endParaRPr lang="zh-CN" altLang="en-US" sz="2400" strike="noStrike" noProof="1">
              <a:solidFill>
                <a:schemeClr val="tx1"/>
              </a:solidFill>
              <a:latin typeface="Times New Roman" panose="02020603050405020304" pitchFamily="2" charset="0"/>
              <a:ea typeface="宋体" pitchFamily="2" charset="-122"/>
              <a:sym typeface="Symbol" pitchFamily="2" charset="2"/>
            </a:endParaRPr>
          </a:p>
          <a:p>
            <a:pPr marL="914400" lvl="1" indent="-457200" fontAlgn="base">
              <a:lnSpc>
                <a:spcPct val="120000"/>
              </a:lnSpc>
              <a:spcBef>
                <a:spcPct val="20000"/>
              </a:spcBef>
              <a:buNone/>
            </a:pPr>
            <a:r>
              <a:rPr lang="zh-CN" altLang="en-US" sz="2400" strike="noStrike" noProof="1">
                <a:solidFill>
                  <a:schemeClr val="tx1"/>
                </a:solidFill>
                <a:latin typeface="Times New Roman" panose="02020603050405020304" pitchFamily="2" charset="0"/>
                <a:ea typeface="宋体" pitchFamily="2" charset="-122"/>
                <a:cs typeface="+mn-cs"/>
                <a:sym typeface="Symbol" pitchFamily="2" charset="2"/>
              </a:rPr>
              <a:t>   心结构 </a:t>
            </a:r>
            <a:r>
              <a:rPr lang="en-US" altLang="zh-CN" sz="2400" strike="noStrike" noProof="1">
                <a:solidFill>
                  <a:schemeClr val="tx1"/>
                </a:solidFill>
                <a:latin typeface="Times New Roman" panose="02020603050405020304" pitchFamily="2" charset="0"/>
                <a:ea typeface="宋体" pitchFamily="2" charset="-122"/>
                <a:cs typeface="+mn-cs"/>
                <a:sym typeface="Symbol" pitchFamily="2" charset="2"/>
              </a:rPr>
              <a:t>— </a:t>
            </a:r>
            <a:r>
              <a:rPr lang="zh-CN" altLang="en-US" sz="2400" strike="noStrike" noProof="1">
                <a:solidFill>
                  <a:schemeClr val="tx1"/>
                </a:solidFill>
                <a:latin typeface="Times New Roman" panose="02020603050405020304" pitchFamily="2" charset="0"/>
                <a:ea typeface="宋体" pitchFamily="2" charset="-122"/>
                <a:cs typeface="+mn-cs"/>
                <a:sym typeface="Symbol" pitchFamily="2" charset="2"/>
              </a:rPr>
              <a:t>系统打开文件表。  </a:t>
            </a:r>
            <a:endParaRPr lang="zh-CN" altLang="en-US" sz="2400" strike="noStrike" noProof="1">
              <a:solidFill>
                <a:schemeClr val="tx1"/>
              </a:solidFill>
              <a:latin typeface="Times New Roman" panose="02020603050405020304" pitchFamily="2" charset="0"/>
              <a:ea typeface="宋体" pitchFamily="2" charset="-122"/>
              <a:sym typeface="Symbol" pitchFamily="2" charset="2"/>
            </a:endParaRPr>
          </a:p>
        </p:txBody>
      </p:sp>
      <p:graphicFrame>
        <p:nvGraphicFramePr>
          <p:cNvPr id="94215" name="表格 94214"/>
          <p:cNvGraphicFramePr/>
          <p:nvPr/>
        </p:nvGraphicFramePr>
        <p:xfrm>
          <a:off x="1538288" y="3868738"/>
          <a:ext cx="4641850" cy="1938338"/>
        </p:xfrm>
        <a:graphic>
          <a:graphicData uri="http://schemas.openxmlformats.org/drawingml/2006/table">
            <a:tbl>
              <a:tblPr/>
              <a:tblGrid>
                <a:gridCol w="4641850"/>
              </a:tblGrid>
              <a:tr h="506413">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nSpc>
                          <a:spcPct val="130000"/>
                        </a:lnSpc>
                        <a:spcBef>
                          <a:spcPct val="20000"/>
                        </a:spcBef>
                        <a:buClr>
                          <a:srgbClr val="000000"/>
                        </a:buClr>
                        <a:buNone/>
                      </a:pPr>
                      <a:r>
                        <a:rPr lang="zh-CN" altLang="en-US" sz="1600">
                          <a:solidFill>
                            <a:schemeClr val="tx1"/>
                          </a:solidFill>
                          <a:latin typeface="Times New Roman" panose="02020603050405020304" pitchFamily="2" charset="0"/>
                          <a:ea typeface="宋体" pitchFamily="2" charset="-122"/>
                        </a:rPr>
                        <a:t>读写标志                                   </a:t>
                      </a:r>
                      <a:r>
                        <a:rPr lang="en-US" altLang="zh-CN" sz="1600">
                          <a:solidFill>
                            <a:schemeClr val="tx1"/>
                          </a:solidFill>
                          <a:latin typeface="Times New Roman" panose="02020603050405020304" pitchFamily="2" charset="0"/>
                          <a:ea typeface="宋体" pitchFamily="2" charset="-122"/>
                        </a:rPr>
                        <a:t>f_flag</a:t>
                      </a:r>
                      <a:endParaRPr lang="en-US" altLang="zh-CN" sz="1600">
                        <a:solidFill>
                          <a:schemeClr val="tx1"/>
                        </a:solidFill>
                        <a:latin typeface="Times New Roman" panose="02020603050405020304" pitchFamily="2" charset="0"/>
                        <a:ea typeface="宋体"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77837">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nSpc>
                          <a:spcPct val="100000"/>
                        </a:lnSpc>
                        <a:spcBef>
                          <a:spcPct val="0"/>
                        </a:spcBef>
                        <a:buClr>
                          <a:srgbClr val="000000"/>
                        </a:buClr>
                        <a:buNone/>
                      </a:pPr>
                      <a:r>
                        <a:rPr lang="zh-CN" altLang="en-US" sz="1600">
                          <a:solidFill>
                            <a:schemeClr val="tx1"/>
                          </a:solidFill>
                          <a:latin typeface="Times New Roman" panose="02020603050405020304" pitchFamily="2" charset="0"/>
                          <a:ea typeface="宋体" pitchFamily="2" charset="-122"/>
                        </a:rPr>
                        <a:t>引用计数                                   </a:t>
                      </a:r>
                      <a:r>
                        <a:rPr lang="en-US" altLang="zh-CN" sz="1600">
                          <a:solidFill>
                            <a:schemeClr val="tx1"/>
                          </a:solidFill>
                          <a:latin typeface="Times New Roman" panose="02020603050405020304" pitchFamily="2" charset="0"/>
                          <a:ea typeface="宋体" pitchFamily="2" charset="-122"/>
                        </a:rPr>
                        <a:t>f_count</a:t>
                      </a:r>
                      <a:endParaRPr lang="en-US" altLang="zh-CN" sz="1600">
                        <a:solidFill>
                          <a:schemeClr val="tx1"/>
                        </a:solidFill>
                        <a:latin typeface="Times New Roman" panose="02020603050405020304" pitchFamily="2" charset="0"/>
                        <a:ea typeface="宋体"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76250">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nSpc>
                          <a:spcPct val="100000"/>
                        </a:lnSpc>
                        <a:spcBef>
                          <a:spcPct val="0"/>
                        </a:spcBef>
                        <a:buClr>
                          <a:srgbClr val="000000"/>
                        </a:buClr>
                        <a:buNone/>
                      </a:pPr>
                      <a:r>
                        <a:rPr lang="zh-CN" altLang="en-US" sz="1600">
                          <a:solidFill>
                            <a:schemeClr val="tx1"/>
                          </a:solidFill>
                          <a:latin typeface="Times New Roman" panose="02020603050405020304" pitchFamily="2" charset="0"/>
                          <a:ea typeface="宋体" pitchFamily="2" charset="-122"/>
                        </a:rPr>
                        <a:t>指向主存索引节点的指针             </a:t>
                      </a:r>
                      <a:r>
                        <a:rPr lang="en-US" altLang="zh-CN" sz="1600">
                          <a:solidFill>
                            <a:schemeClr val="tx1"/>
                          </a:solidFill>
                          <a:latin typeface="Times New Roman" panose="02020603050405020304" pitchFamily="2" charset="0"/>
                          <a:ea typeface="宋体" pitchFamily="2" charset="-122"/>
                        </a:rPr>
                        <a:t>f_inode</a:t>
                      </a:r>
                      <a:endParaRPr lang="en-US" altLang="zh-CN" sz="1600">
                        <a:solidFill>
                          <a:schemeClr val="tx1"/>
                        </a:solidFill>
                        <a:latin typeface="Times New Roman" panose="02020603050405020304" pitchFamily="2" charset="0"/>
                        <a:ea typeface="宋体"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77838">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nSpc>
                          <a:spcPct val="100000"/>
                        </a:lnSpc>
                        <a:spcBef>
                          <a:spcPct val="0"/>
                        </a:spcBef>
                        <a:buClr>
                          <a:srgbClr val="000000"/>
                        </a:buClr>
                        <a:buNone/>
                      </a:pPr>
                      <a:r>
                        <a:rPr lang="zh-CN" altLang="en-US" sz="1600">
                          <a:solidFill>
                            <a:schemeClr val="tx1"/>
                          </a:solidFill>
                          <a:latin typeface="Times New Roman" panose="02020603050405020304" pitchFamily="2" charset="0"/>
                          <a:ea typeface="宋体" pitchFamily="2" charset="-122"/>
                        </a:rPr>
                        <a:t>读</a:t>
                      </a:r>
                      <a:r>
                        <a:rPr lang="en-US" altLang="zh-CN" sz="1600">
                          <a:solidFill>
                            <a:schemeClr val="tx1"/>
                          </a:solidFill>
                          <a:latin typeface="Times New Roman" panose="02020603050405020304" pitchFamily="2" charset="0"/>
                          <a:ea typeface="宋体" pitchFamily="2" charset="-122"/>
                        </a:rPr>
                        <a:t>/</a:t>
                      </a:r>
                      <a:r>
                        <a:rPr lang="zh-CN" altLang="en-US" sz="1600">
                          <a:solidFill>
                            <a:schemeClr val="tx1"/>
                          </a:solidFill>
                          <a:latin typeface="Times New Roman" panose="02020603050405020304" pitchFamily="2" charset="0"/>
                          <a:ea typeface="宋体" pitchFamily="2" charset="-122"/>
                        </a:rPr>
                        <a:t>写位置指针                            </a:t>
                      </a:r>
                      <a:r>
                        <a:rPr lang="en-US" altLang="zh-CN" sz="1600">
                          <a:solidFill>
                            <a:schemeClr val="tx1"/>
                          </a:solidFill>
                          <a:latin typeface="Times New Roman" panose="02020603050405020304" pitchFamily="2" charset="0"/>
                          <a:ea typeface="宋体" pitchFamily="2" charset="-122"/>
                        </a:rPr>
                        <a:t>f_offset</a:t>
                      </a:r>
                      <a:endParaRPr lang="en-US" altLang="zh-CN" sz="1600">
                        <a:solidFill>
                          <a:schemeClr val="tx1"/>
                        </a:solidFill>
                        <a:latin typeface="Times New Roman" panose="02020603050405020304" pitchFamily="2" charset="0"/>
                        <a:ea typeface="宋体"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94227" name="矩形 94226"/>
          <p:cNvSpPr/>
          <p:nvPr/>
        </p:nvSpPr>
        <p:spPr>
          <a:xfrm>
            <a:off x="2730500" y="5946775"/>
            <a:ext cx="2401888" cy="336550"/>
          </a:xfrm>
          <a:prstGeom prst="rect">
            <a:avLst/>
          </a:prstGeom>
          <a:noFill/>
          <a:ln w="9525">
            <a:noFill/>
            <a:miter/>
          </a:ln>
        </p:spPr>
        <p:txBody>
          <a:bodyPr anchor="ctr">
            <a:spAutoFit/>
          </a:bodyPr>
          <a:p>
            <a:pPr lvl="0"/>
            <a:r>
              <a:rPr lang="zh-CN" altLang="en-US" sz="1600" b="0">
                <a:solidFill>
                  <a:schemeClr val="tx1"/>
                </a:solidFill>
                <a:latin typeface="Times New Roman" panose="02020603050405020304" pitchFamily="2" charset="0"/>
                <a:ea typeface="Times New Roman" panose="02020603050405020304" pitchFamily="2" charset="0"/>
              </a:rPr>
              <a:t>系统打开文件表结构</a:t>
            </a:r>
            <a:endParaRPr lang="zh-CN" altLang="en-US" sz="1600" b="0">
              <a:solidFill>
                <a:schemeClr val="tx1"/>
              </a:solidFill>
              <a:latin typeface="Times New Roman" panose="02020603050405020304" pitchFamily="2" charset="0"/>
              <a:ea typeface="Times New Roman" panose="02020603050405020304" pitchFamily="2"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4211">
                                            <p:txEl>
                                              <p:charRg st="0" end="12"/>
                                            </p:txEl>
                                          </p:spTgt>
                                        </p:tgtEl>
                                        <p:attrNameLst>
                                          <p:attrName>style.visibility</p:attrName>
                                        </p:attrNameLst>
                                      </p:cBhvr>
                                      <p:to>
                                        <p:strVal val="visible"/>
                                      </p:to>
                                    </p:set>
                                    <p:anim calcmode="lin" valueType="num">
                                      <p:cBhvr>
                                        <p:cTn id="7" dur="500" fill="hold"/>
                                        <p:tgtEl>
                                          <p:spTgt spid="94211">
                                            <p:txEl>
                                              <p:charRg st="0" end="12"/>
                                            </p:txEl>
                                          </p:spTgt>
                                        </p:tgtEl>
                                        <p:attrNameLst>
                                          <p:attrName>ppt_x</p:attrName>
                                        </p:attrNameLst>
                                      </p:cBhvr>
                                      <p:tavLst>
                                        <p:tav tm="0">
                                          <p:val>
                                            <p:strVal val="0-#ppt_w/2"/>
                                          </p:val>
                                        </p:tav>
                                        <p:tav tm="100000">
                                          <p:val>
                                            <p:strVal val="#ppt_x"/>
                                          </p:val>
                                        </p:tav>
                                      </p:tavLst>
                                    </p:anim>
                                    <p:anim calcmode="lin" valueType="num">
                                      <p:cBhvr>
                                        <p:cTn id="8" dur="500" fill="hold"/>
                                        <p:tgtEl>
                                          <p:spTgt spid="94211">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4214"/>
                                        </p:tgtEl>
                                        <p:attrNameLst>
                                          <p:attrName>style.visibility</p:attrName>
                                        </p:attrNameLst>
                                      </p:cBhvr>
                                      <p:to>
                                        <p:strVal val="visible"/>
                                      </p:to>
                                    </p:set>
                                    <p:anim calcmode="lin" valueType="num">
                                      <p:cBhvr>
                                        <p:cTn id="13" dur="500" fill="hold"/>
                                        <p:tgtEl>
                                          <p:spTgt spid="94214"/>
                                        </p:tgtEl>
                                        <p:attrNameLst>
                                          <p:attrName>ppt_x</p:attrName>
                                        </p:attrNameLst>
                                      </p:cBhvr>
                                      <p:tavLst>
                                        <p:tav tm="0">
                                          <p:val>
                                            <p:strVal val="#ppt_x"/>
                                          </p:val>
                                        </p:tav>
                                        <p:tav tm="100000">
                                          <p:val>
                                            <p:strVal val="#ppt_x"/>
                                          </p:val>
                                        </p:tav>
                                      </p:tavLst>
                                    </p:anim>
                                    <p:anim calcmode="lin" valueType="num">
                                      <p:cBhvr>
                                        <p:cTn id="14" dur="500" fill="hold"/>
                                        <p:tgtEl>
                                          <p:spTgt spid="942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4213"/>
                                        </p:tgtEl>
                                        <p:attrNameLst>
                                          <p:attrName>style.visibility</p:attrName>
                                        </p:attrNameLst>
                                      </p:cBhvr>
                                      <p:to>
                                        <p:strVal val="visible"/>
                                      </p:to>
                                    </p:set>
                                    <p:anim calcmode="lin" valueType="num">
                                      <p:cBhvr>
                                        <p:cTn id="19" dur="500" fill="hold"/>
                                        <p:tgtEl>
                                          <p:spTgt spid="94213"/>
                                        </p:tgtEl>
                                        <p:attrNameLst>
                                          <p:attrName>ppt_x</p:attrName>
                                        </p:attrNameLst>
                                      </p:cBhvr>
                                      <p:tavLst>
                                        <p:tav tm="0">
                                          <p:val>
                                            <p:strVal val="0-#ppt_w/2"/>
                                          </p:val>
                                        </p:tav>
                                        <p:tav tm="100000">
                                          <p:val>
                                            <p:strVal val="#ppt_x"/>
                                          </p:val>
                                        </p:tav>
                                      </p:tavLst>
                                    </p:anim>
                                    <p:anim calcmode="lin" valueType="num">
                                      <p:cBhvr>
                                        <p:cTn id="20" dur="500" fill="hold"/>
                                        <p:tgtEl>
                                          <p:spTgt spid="9421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42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42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3" grpId="0"/>
      <p:bldP spid="94214" grpId="0"/>
      <p:bldP spid="94227"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7" name="文本框 95233"/>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2" charset="0"/>
                <a:ea typeface="宋体" pitchFamily="2" charset="-122"/>
              </a:rPr>
              <a:t>64</a:t>
            </a:r>
            <a:endParaRPr lang="en-US" altLang="zh-CN" b="0">
              <a:solidFill>
                <a:schemeClr val="tx2"/>
              </a:solidFill>
              <a:latin typeface="Times New Roman" panose="02020603050405020304" pitchFamily="2" charset="0"/>
              <a:ea typeface="宋体" pitchFamily="2" charset="-122"/>
            </a:endParaRPr>
          </a:p>
        </p:txBody>
      </p:sp>
      <p:sp>
        <p:nvSpPr>
          <p:cNvPr id="95235" name="矩形 95234"/>
          <p:cNvSpPr/>
          <p:nvPr/>
        </p:nvSpPr>
        <p:spPr>
          <a:xfrm>
            <a:off x="674688" y="550863"/>
            <a:ext cx="6535738" cy="6048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800" b="1" strike="noStrike" noProof="1">
                <a:solidFill>
                  <a:srgbClr val="A50021"/>
                </a:solidFill>
                <a:latin typeface="Times New Roman" panose="02020603050405020304" pitchFamily="2" charset="0"/>
                <a:ea typeface="宋体" pitchFamily="2" charset="-122"/>
                <a:cs typeface="+mn-ea"/>
              </a:rPr>
              <a:t>(3) </a:t>
            </a:r>
            <a:r>
              <a:rPr lang="zh-CN" altLang="en-US" sz="2800" b="1" strike="noStrike" noProof="1">
                <a:solidFill>
                  <a:srgbClr val="A50021"/>
                </a:solidFill>
                <a:latin typeface="Times New Roman" panose="02020603050405020304" pitchFamily="2" charset="0"/>
                <a:ea typeface="宋体" pitchFamily="2" charset="-122"/>
                <a:cs typeface="+mn-ea"/>
              </a:rPr>
              <a:t>用户文件描述符表</a:t>
            </a:r>
            <a:endParaRPr lang="zh-CN" altLang="en-US" sz="2800" b="1" strike="noStrike" noProof="1">
              <a:solidFill>
                <a:srgbClr val="A50021"/>
              </a:solidFill>
              <a:latin typeface="Times New Roman" panose="02020603050405020304" pitchFamily="2" charset="0"/>
              <a:ea typeface="宋体" pitchFamily="2" charset="-122"/>
            </a:endParaRPr>
          </a:p>
        </p:txBody>
      </p:sp>
      <p:sp>
        <p:nvSpPr>
          <p:cNvPr id="95236" name="矩形 95235"/>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文件系统</a:t>
            </a:r>
            <a:r>
              <a:rPr lang="en-US" altLang="zh-CN" sz="2400" strike="noStrike" noProof="1">
                <a:latin typeface="Arial" panose="020B0604020202020204" pitchFamily="34" charset="0"/>
                <a:ea typeface="宋体" pitchFamily="2" charset="-122"/>
                <a:cs typeface="+mn-ea"/>
              </a:rPr>
              <a:t>——</a:t>
            </a:r>
            <a:r>
              <a:rPr lang="en-US" altLang="zh-CN" sz="2400" strike="noStrike" noProof="1">
                <a:latin typeface="Times New Roman" panose="02020603050405020304" pitchFamily="2" charset="0"/>
                <a:ea typeface="宋体" pitchFamily="2" charset="-122"/>
                <a:cs typeface="+mn-ea"/>
              </a:rPr>
              <a:t>UNIX</a:t>
            </a:r>
            <a:r>
              <a:rPr lang="zh-CN" altLang="en-US" sz="2400" strike="noStrike" noProof="1">
                <a:latin typeface="Arial" panose="020B0604020202020204" pitchFamily="34" charset="0"/>
                <a:ea typeface="宋体" pitchFamily="2" charset="-122"/>
                <a:cs typeface="+mn-ea"/>
              </a:rPr>
              <a:t>文件系统的主要结构及实现</a:t>
            </a:r>
            <a:endParaRPr lang="zh-CN" altLang="en-US" sz="2400" strike="noStrike" noProof="1">
              <a:ea typeface="宋体" pitchFamily="2" charset="-122"/>
            </a:endParaRPr>
          </a:p>
        </p:txBody>
      </p:sp>
      <p:sp>
        <p:nvSpPr>
          <p:cNvPr id="95237" name="矩形 95236"/>
          <p:cNvSpPr/>
          <p:nvPr/>
        </p:nvSpPr>
        <p:spPr>
          <a:xfrm>
            <a:off x="115888" y="4191000"/>
            <a:ext cx="6650038" cy="6048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buNone/>
            </a:pPr>
            <a:r>
              <a:rPr lang="en-US" altLang="zh-CN" b="1" strike="noStrike" noProof="1">
                <a:solidFill>
                  <a:srgbClr val="A50021"/>
                </a:solidFill>
                <a:latin typeface="Times New Roman" panose="02020603050405020304" pitchFamily="2" charset="0"/>
                <a:ea typeface="宋体" pitchFamily="2" charset="-122"/>
                <a:cs typeface="+mn-cs"/>
              </a:rPr>
              <a:t>(4) </a:t>
            </a:r>
            <a:r>
              <a:rPr lang="zh-CN" altLang="en-US" b="1" strike="noStrike" noProof="1">
                <a:solidFill>
                  <a:srgbClr val="A50021"/>
                </a:solidFill>
                <a:latin typeface="Times New Roman" panose="02020603050405020304" pitchFamily="2" charset="0"/>
                <a:ea typeface="宋体" pitchFamily="2" charset="-122"/>
                <a:cs typeface="+mn-cs"/>
              </a:rPr>
              <a:t>实例</a:t>
            </a:r>
            <a:r>
              <a:rPr lang="zh-CN" altLang="en-US" sz="2400" strike="noStrike" noProof="1">
                <a:solidFill>
                  <a:schemeClr val="tx1"/>
                </a:solidFill>
                <a:latin typeface="Times New Roman" panose="02020603050405020304" pitchFamily="2" charset="0"/>
                <a:ea typeface="宋体" pitchFamily="2" charset="-122"/>
                <a:cs typeface="+mn-cs"/>
              </a:rPr>
              <a:t>     </a:t>
            </a:r>
            <a:endParaRPr lang="zh-CN" altLang="en-US" sz="2400" strike="noStrike" noProof="1">
              <a:solidFill>
                <a:schemeClr val="tx1"/>
              </a:solidFill>
              <a:latin typeface="Times New Roman" panose="02020603050405020304" pitchFamily="2" charset="0"/>
              <a:ea typeface="宋体" pitchFamily="2" charset="-122"/>
            </a:endParaRPr>
          </a:p>
        </p:txBody>
      </p:sp>
      <p:sp>
        <p:nvSpPr>
          <p:cNvPr id="95238" name="矩形 95237"/>
          <p:cNvSpPr/>
          <p:nvPr/>
        </p:nvSpPr>
        <p:spPr>
          <a:xfrm>
            <a:off x="428625" y="1098550"/>
            <a:ext cx="8715375" cy="308610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spcBef>
                <a:spcPct val="20000"/>
              </a:spcBef>
              <a:buNone/>
            </a:pPr>
            <a:r>
              <a:rPr lang="en-US" altLang="zh-CN" sz="2400" strike="noStrike" noProof="1">
                <a:solidFill>
                  <a:schemeClr val="tx1"/>
                </a:solidFill>
                <a:latin typeface="Times New Roman" panose="02020603050405020304" pitchFamily="2" charset="0"/>
                <a:ea typeface="宋体" pitchFamily="2" charset="-122"/>
                <a:cs typeface="+mn-cs"/>
                <a:sym typeface="Symbol" pitchFamily="2" charset="2"/>
              </a:rPr>
              <a:t>  </a:t>
            </a:r>
            <a:r>
              <a:rPr lang="zh-CN" altLang="en-US" sz="2400" strike="noStrike" noProof="1">
                <a:solidFill>
                  <a:schemeClr val="tx1"/>
                </a:solidFill>
                <a:latin typeface="Times New Roman" panose="02020603050405020304" pitchFamily="2" charset="0"/>
                <a:ea typeface="宋体" pitchFamily="2" charset="-122"/>
                <a:cs typeface="+mn-cs"/>
                <a:sym typeface="Symbol" pitchFamily="2" charset="2"/>
              </a:rPr>
              <a:t>用户进程扩充控制块</a:t>
            </a:r>
            <a:r>
              <a:rPr lang="en-US" altLang="zh-CN" sz="2400" strike="noStrike" noProof="1">
                <a:solidFill>
                  <a:schemeClr val="tx1"/>
                </a:solidFill>
                <a:latin typeface="Times New Roman" panose="02020603050405020304" pitchFamily="2" charset="0"/>
                <a:ea typeface="宋体" pitchFamily="2" charset="-122"/>
                <a:cs typeface="+mn-cs"/>
                <a:sym typeface="Symbol" pitchFamily="2" charset="2"/>
              </a:rPr>
              <a:t>user</a:t>
            </a:r>
            <a:r>
              <a:rPr lang="zh-CN" altLang="en-US" sz="2400" strike="noStrike" noProof="1">
                <a:solidFill>
                  <a:schemeClr val="tx1"/>
                </a:solidFill>
                <a:latin typeface="Times New Roman" panose="02020603050405020304" pitchFamily="2" charset="0"/>
                <a:ea typeface="宋体" pitchFamily="2" charset="-122"/>
                <a:cs typeface="+mn-cs"/>
                <a:sym typeface="Symbol" pitchFamily="2" charset="2"/>
              </a:rPr>
              <a:t>中的一个数组</a:t>
            </a:r>
            <a:r>
              <a:rPr lang="en-US" altLang="zh-CN" sz="2400" strike="noStrike" noProof="1">
                <a:solidFill>
                  <a:schemeClr val="tx1"/>
                </a:solidFill>
                <a:latin typeface="Times New Roman" panose="02020603050405020304" pitchFamily="2" charset="0"/>
                <a:ea typeface="宋体" pitchFamily="2" charset="-122"/>
                <a:cs typeface="+mn-cs"/>
                <a:sym typeface="Symbol" pitchFamily="2" charset="2"/>
              </a:rPr>
              <a:t>u_ofile[NOFILE]</a:t>
            </a:r>
            <a:endParaRPr lang="en-US" altLang="zh-CN" sz="2400" strike="noStrike" noProof="1">
              <a:solidFill>
                <a:schemeClr val="tx1"/>
              </a:solidFill>
              <a:latin typeface="Times New Roman" panose="02020603050405020304" pitchFamily="2" charset="0"/>
              <a:ea typeface="宋体" pitchFamily="2" charset="-122"/>
              <a:sym typeface="Symbol" pitchFamily="2" charset="2"/>
            </a:endParaRPr>
          </a:p>
          <a:p>
            <a:pPr marL="914400" lvl="1" indent="-457200" fontAlgn="base">
              <a:lnSpc>
                <a:spcPct val="120000"/>
              </a:lnSpc>
              <a:spcBef>
                <a:spcPct val="20000"/>
              </a:spcBef>
              <a:buNone/>
            </a:pPr>
            <a:r>
              <a:rPr lang="en-US" altLang="zh-CN" sz="2400" strike="noStrike" noProof="1">
                <a:solidFill>
                  <a:schemeClr val="tx1"/>
                </a:solidFill>
                <a:latin typeface="Times New Roman" panose="02020603050405020304" pitchFamily="2" charset="0"/>
                <a:ea typeface="宋体" pitchFamily="2" charset="-122"/>
                <a:cs typeface="+mn-cs"/>
                <a:sym typeface="Symbol" pitchFamily="2" charset="2"/>
              </a:rPr>
              <a:t>  </a:t>
            </a:r>
            <a:r>
              <a:rPr lang="zh-CN" altLang="en-US" sz="2400" strike="noStrike" noProof="1">
                <a:solidFill>
                  <a:schemeClr val="tx1"/>
                </a:solidFill>
                <a:latin typeface="Times New Roman" panose="02020603050405020304" pitchFamily="2" charset="0"/>
                <a:ea typeface="宋体" pitchFamily="2" charset="-122"/>
                <a:cs typeface="+mn-cs"/>
                <a:sym typeface="Symbol" pitchFamily="2" charset="2"/>
              </a:rPr>
              <a:t>称为用户文件描述符表，其中的每一项 </a:t>
            </a:r>
            <a:r>
              <a:rPr lang="en-US" altLang="zh-CN" sz="2400" strike="noStrike" noProof="1">
                <a:solidFill>
                  <a:schemeClr val="tx1"/>
                </a:solidFill>
                <a:latin typeface="Times New Roman" panose="02020603050405020304" pitchFamily="2" charset="0"/>
                <a:ea typeface="宋体" pitchFamily="2" charset="-122"/>
                <a:cs typeface="+mn-cs"/>
                <a:sym typeface="Symbol" pitchFamily="2" charset="2"/>
              </a:rPr>
              <a:t>(</a:t>
            </a:r>
            <a:r>
              <a:rPr lang="zh-CN" altLang="en-US" sz="2400" strike="noStrike" noProof="1">
                <a:solidFill>
                  <a:schemeClr val="tx1"/>
                </a:solidFill>
                <a:latin typeface="Times New Roman" panose="02020603050405020304" pitchFamily="2" charset="0"/>
                <a:ea typeface="宋体" pitchFamily="2" charset="-122"/>
                <a:cs typeface="+mn-cs"/>
                <a:sym typeface="Symbol" pitchFamily="2" charset="2"/>
              </a:rPr>
              <a:t>指针</a:t>
            </a:r>
            <a:r>
              <a:rPr lang="en-US" altLang="zh-CN" sz="2400" strike="noStrike" noProof="1">
                <a:solidFill>
                  <a:schemeClr val="tx1"/>
                </a:solidFill>
                <a:latin typeface="Times New Roman" panose="02020603050405020304" pitchFamily="2" charset="0"/>
                <a:ea typeface="宋体" pitchFamily="2" charset="-122"/>
                <a:cs typeface="+mn-cs"/>
                <a:sym typeface="Symbol" pitchFamily="2" charset="2"/>
              </a:rPr>
              <a:t>)</a:t>
            </a:r>
            <a:r>
              <a:rPr lang="zh-CN" altLang="en-US" sz="2400" strike="noStrike" noProof="1">
                <a:solidFill>
                  <a:schemeClr val="tx1"/>
                </a:solidFill>
                <a:latin typeface="Times New Roman" panose="02020603050405020304" pitchFamily="2" charset="0"/>
                <a:ea typeface="宋体" pitchFamily="2" charset="-122"/>
                <a:cs typeface="+mn-cs"/>
                <a:sym typeface="Symbol" pitchFamily="2" charset="2"/>
              </a:rPr>
              <a:t>指向系统打</a:t>
            </a:r>
            <a:endParaRPr lang="zh-CN" altLang="en-US" sz="2400" strike="noStrike" noProof="1">
              <a:solidFill>
                <a:schemeClr val="tx1"/>
              </a:solidFill>
              <a:latin typeface="Times New Roman" panose="02020603050405020304" pitchFamily="2" charset="0"/>
              <a:ea typeface="宋体" pitchFamily="2" charset="-122"/>
              <a:sym typeface="Symbol" pitchFamily="2" charset="2"/>
            </a:endParaRPr>
          </a:p>
          <a:p>
            <a:pPr marL="914400" lvl="1" indent="-457200" fontAlgn="base">
              <a:lnSpc>
                <a:spcPct val="120000"/>
              </a:lnSpc>
              <a:spcBef>
                <a:spcPct val="20000"/>
              </a:spcBef>
              <a:buNone/>
            </a:pPr>
            <a:r>
              <a:rPr lang="zh-CN" altLang="en-US" sz="2400" strike="noStrike" noProof="1">
                <a:solidFill>
                  <a:schemeClr val="tx1"/>
                </a:solidFill>
                <a:latin typeface="Times New Roman" panose="02020603050405020304" pitchFamily="2" charset="0"/>
                <a:ea typeface="宋体" pitchFamily="2" charset="-122"/>
                <a:cs typeface="+mn-cs"/>
                <a:sym typeface="Symbol" pitchFamily="2" charset="2"/>
              </a:rPr>
              <a:t>  开文件表的一个表项。一个打开文件在用户文件描述表中</a:t>
            </a:r>
            <a:endParaRPr lang="zh-CN" altLang="en-US" sz="2400" strike="noStrike" noProof="1">
              <a:solidFill>
                <a:schemeClr val="tx1"/>
              </a:solidFill>
              <a:latin typeface="Times New Roman" panose="02020603050405020304" pitchFamily="2" charset="0"/>
              <a:ea typeface="宋体" pitchFamily="2" charset="-122"/>
              <a:sym typeface="Symbol" pitchFamily="2" charset="2"/>
            </a:endParaRPr>
          </a:p>
          <a:p>
            <a:pPr marL="914400" lvl="1" indent="-457200" fontAlgn="base">
              <a:lnSpc>
                <a:spcPct val="120000"/>
              </a:lnSpc>
              <a:spcBef>
                <a:spcPct val="20000"/>
              </a:spcBef>
              <a:buNone/>
            </a:pPr>
            <a:r>
              <a:rPr lang="zh-CN" altLang="en-US" sz="2400" strike="noStrike" noProof="1">
                <a:solidFill>
                  <a:schemeClr val="tx1"/>
                </a:solidFill>
                <a:latin typeface="Times New Roman" panose="02020603050405020304" pitchFamily="2" charset="0"/>
                <a:ea typeface="宋体" pitchFamily="2" charset="-122"/>
                <a:cs typeface="+mn-cs"/>
                <a:sym typeface="Symbol" pitchFamily="2" charset="2"/>
              </a:rPr>
              <a:t>  所占的位置就是它的文件描述符 </a:t>
            </a:r>
            <a:r>
              <a:rPr lang="en-US" altLang="zh-CN" sz="2400" strike="noStrike" noProof="1">
                <a:solidFill>
                  <a:schemeClr val="tx1"/>
                </a:solidFill>
                <a:latin typeface="Times New Roman" panose="02020603050405020304" pitchFamily="2" charset="0"/>
                <a:ea typeface="宋体" pitchFamily="2" charset="-122"/>
                <a:cs typeface="+mn-cs"/>
                <a:sym typeface="Symbol" pitchFamily="2" charset="2"/>
              </a:rPr>
              <a:t>(</a:t>
            </a:r>
            <a:r>
              <a:rPr lang="zh-CN" altLang="en-US" sz="2400" strike="noStrike" noProof="1">
                <a:solidFill>
                  <a:schemeClr val="tx1"/>
                </a:solidFill>
                <a:latin typeface="Times New Roman" panose="02020603050405020304" pitchFamily="2" charset="0"/>
                <a:ea typeface="宋体" pitchFamily="2" charset="-122"/>
                <a:cs typeface="+mn-cs"/>
                <a:sym typeface="Symbol" pitchFamily="2" charset="2"/>
              </a:rPr>
              <a:t>或称打开文件号</a:t>
            </a:r>
            <a:r>
              <a:rPr lang="en-US" altLang="zh-CN" sz="2400" strike="noStrike" noProof="1">
                <a:solidFill>
                  <a:schemeClr val="tx1"/>
                </a:solidFill>
                <a:latin typeface="Times New Roman" panose="02020603050405020304" pitchFamily="2" charset="0"/>
                <a:ea typeface="宋体" pitchFamily="2" charset="-122"/>
                <a:cs typeface="+mn-cs"/>
                <a:sym typeface="Symbol" pitchFamily="2" charset="2"/>
              </a:rPr>
              <a:t>)</a:t>
            </a:r>
            <a:r>
              <a:rPr lang="zh-CN" altLang="en-US" sz="2400" strike="noStrike" noProof="1">
                <a:solidFill>
                  <a:schemeClr val="tx1"/>
                </a:solidFill>
                <a:latin typeface="Times New Roman" panose="02020603050405020304" pitchFamily="2" charset="0"/>
                <a:ea typeface="宋体" pitchFamily="2" charset="-122"/>
                <a:cs typeface="+mn-cs"/>
                <a:sym typeface="Symbol" pitchFamily="2" charset="2"/>
              </a:rPr>
              <a:t>。</a:t>
            </a:r>
            <a:endParaRPr lang="zh-CN" altLang="en-US" sz="2400" strike="noStrike" noProof="1">
              <a:solidFill>
                <a:schemeClr val="tx1"/>
              </a:solidFill>
              <a:latin typeface="Times New Roman" panose="02020603050405020304" pitchFamily="2" charset="0"/>
              <a:ea typeface="宋体" pitchFamily="2" charset="-122"/>
              <a:sym typeface="Symbol" pitchFamily="2" charset="2"/>
            </a:endParaRPr>
          </a:p>
          <a:p>
            <a:pPr marL="914400" lvl="1" indent="-457200" fontAlgn="base">
              <a:lnSpc>
                <a:spcPct val="120000"/>
              </a:lnSpc>
              <a:spcBef>
                <a:spcPct val="20000"/>
              </a:spcBef>
              <a:buNone/>
            </a:pPr>
            <a:r>
              <a:rPr lang="zh-CN" altLang="en-US" sz="2400" strike="noStrike" noProof="1">
                <a:solidFill>
                  <a:schemeClr val="tx1"/>
                </a:solidFill>
                <a:latin typeface="Times New Roman" panose="02020603050405020304" pitchFamily="2" charset="0"/>
                <a:ea typeface="宋体" pitchFamily="2" charset="-122"/>
                <a:cs typeface="+mn-cs"/>
                <a:sym typeface="Symbol" pitchFamily="2" charset="2"/>
              </a:rPr>
              <a:t>  进程可以打开不同的文件，也可以对同一文件以不同的操</a:t>
            </a:r>
            <a:endParaRPr lang="zh-CN" altLang="en-US" sz="2400" strike="noStrike" noProof="1">
              <a:solidFill>
                <a:schemeClr val="tx1"/>
              </a:solidFill>
              <a:latin typeface="Times New Roman" panose="02020603050405020304" pitchFamily="2" charset="0"/>
              <a:ea typeface="宋体" pitchFamily="2" charset="-122"/>
              <a:sym typeface="Symbol" pitchFamily="2" charset="2"/>
            </a:endParaRPr>
          </a:p>
          <a:p>
            <a:pPr marL="914400" lvl="1" indent="-457200" fontAlgn="base">
              <a:lnSpc>
                <a:spcPct val="120000"/>
              </a:lnSpc>
              <a:spcBef>
                <a:spcPct val="20000"/>
              </a:spcBef>
              <a:buNone/>
            </a:pPr>
            <a:r>
              <a:rPr lang="zh-CN" altLang="en-US" sz="2400" strike="noStrike" noProof="1">
                <a:solidFill>
                  <a:schemeClr val="tx1"/>
                </a:solidFill>
                <a:latin typeface="Times New Roman" panose="02020603050405020304" pitchFamily="2" charset="0"/>
                <a:ea typeface="宋体" pitchFamily="2" charset="-122"/>
                <a:cs typeface="+mn-cs"/>
                <a:sym typeface="Symbol" pitchFamily="2" charset="2"/>
              </a:rPr>
              <a:t>  作方式打开。</a:t>
            </a:r>
            <a:endParaRPr lang="zh-CN" altLang="en-US" sz="2400" strike="noStrike" noProof="1">
              <a:solidFill>
                <a:schemeClr val="tx1"/>
              </a:solidFill>
              <a:latin typeface="Times New Roman" panose="02020603050405020304" pitchFamily="2" charset="0"/>
              <a:ea typeface="宋体" pitchFamily="2" charset="-122"/>
              <a:sym typeface="Symbol" pitchFamily="2" charset="2"/>
            </a:endParaRPr>
          </a:p>
        </p:txBody>
      </p:sp>
      <p:sp>
        <p:nvSpPr>
          <p:cNvPr id="95239" name="矩形 95238"/>
          <p:cNvSpPr/>
          <p:nvPr/>
        </p:nvSpPr>
        <p:spPr>
          <a:xfrm>
            <a:off x="130175" y="4686300"/>
            <a:ext cx="6827838" cy="180975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spcBef>
                <a:spcPct val="20000"/>
              </a:spcBef>
              <a:buNone/>
            </a:pPr>
            <a:r>
              <a:rPr lang="en-US" altLang="zh-CN" sz="2400" b="1" strike="noStrike" noProof="1">
                <a:solidFill>
                  <a:srgbClr val="000099"/>
                </a:solidFill>
                <a:latin typeface="宋体" pitchFamily="2" charset="-122"/>
                <a:ea typeface="宋体" pitchFamily="2" charset="-122"/>
                <a:cs typeface="+mn-cs"/>
                <a:sym typeface="Symbol" pitchFamily="2" charset="2"/>
              </a:rPr>
              <a:t>① </a:t>
            </a:r>
            <a:r>
              <a:rPr lang="zh-CN" altLang="en-US" sz="2400" b="1" strike="noStrike" noProof="1">
                <a:solidFill>
                  <a:srgbClr val="000099"/>
                </a:solidFill>
                <a:latin typeface="Times New Roman" panose="02020603050405020304" pitchFamily="2" charset="0"/>
                <a:ea typeface="宋体" pitchFamily="2" charset="-122"/>
                <a:cs typeface="+mn-cs"/>
                <a:sym typeface="Symbol" pitchFamily="2" charset="2"/>
              </a:rPr>
              <a:t>假定一个进程执行下列代码</a:t>
            </a:r>
            <a:endParaRPr lang="zh-CN" altLang="en-US" sz="2400" b="1" strike="noStrike" noProof="1">
              <a:solidFill>
                <a:srgbClr val="000099"/>
              </a:solidFill>
              <a:latin typeface="Times New Roman" panose="02020603050405020304" pitchFamily="2" charset="0"/>
              <a:ea typeface="宋体" pitchFamily="2" charset="-122"/>
              <a:sym typeface="Symbol" pitchFamily="2" charset="2"/>
            </a:endParaRPr>
          </a:p>
          <a:p>
            <a:pPr marL="914400" lvl="1" indent="-457200" fontAlgn="base">
              <a:lnSpc>
                <a:spcPct val="120000"/>
              </a:lnSpc>
              <a:spcBef>
                <a:spcPct val="20000"/>
              </a:spcBef>
              <a:buNone/>
            </a:pPr>
            <a:r>
              <a:rPr lang="zh-CN" altLang="en-US" sz="2000" strike="noStrike" noProof="1">
                <a:solidFill>
                  <a:schemeClr val="tx1"/>
                </a:solidFill>
                <a:latin typeface="Times New Roman" panose="02020603050405020304" pitchFamily="2" charset="0"/>
                <a:ea typeface="宋体" pitchFamily="2" charset="-122"/>
                <a:cs typeface="+mn-cs"/>
                <a:sym typeface="Symbol" pitchFamily="2" charset="2"/>
              </a:rPr>
              <a:t>       </a:t>
            </a:r>
            <a:r>
              <a:rPr lang="en-US" altLang="zh-CN" sz="2000" strike="noStrike" noProof="1">
                <a:solidFill>
                  <a:schemeClr val="tx1"/>
                </a:solidFill>
                <a:latin typeface="Times New Roman" panose="02020603050405020304" pitchFamily="2" charset="0"/>
                <a:ea typeface="宋体" pitchFamily="2" charset="-122"/>
                <a:cs typeface="+mn-cs"/>
                <a:sym typeface="Symbol" pitchFamily="2" charset="2"/>
              </a:rPr>
              <a:t>fd1=open (“/etc/passwd”</a:t>
            </a:r>
            <a:r>
              <a:rPr lang="zh-CN" altLang="en-US" sz="2000" strike="noStrike" noProof="1">
                <a:solidFill>
                  <a:schemeClr val="tx1"/>
                </a:solidFill>
                <a:latin typeface="Times New Roman" panose="02020603050405020304" pitchFamily="2" charset="0"/>
                <a:ea typeface="宋体" pitchFamily="2" charset="-122"/>
                <a:cs typeface="+mn-cs"/>
                <a:sym typeface="Symbol" pitchFamily="2" charset="2"/>
              </a:rPr>
              <a:t>，</a:t>
            </a:r>
            <a:r>
              <a:rPr lang="en-US" altLang="zh-CN" sz="2000" strike="noStrike" noProof="1">
                <a:solidFill>
                  <a:schemeClr val="tx1"/>
                </a:solidFill>
                <a:latin typeface="Times New Roman" panose="02020603050405020304" pitchFamily="2" charset="0"/>
                <a:ea typeface="宋体" pitchFamily="2" charset="-122"/>
                <a:cs typeface="+mn-cs"/>
                <a:sym typeface="Symbol" pitchFamily="2" charset="2"/>
              </a:rPr>
              <a:t>O_RDONLY)</a:t>
            </a:r>
            <a:r>
              <a:rPr lang="zh-CN" altLang="en-US" sz="2000" strike="noStrike" noProof="1">
                <a:solidFill>
                  <a:schemeClr val="tx1"/>
                </a:solidFill>
                <a:latin typeface="Times New Roman" panose="02020603050405020304" pitchFamily="2" charset="0"/>
                <a:ea typeface="宋体" pitchFamily="2" charset="-122"/>
                <a:cs typeface="+mn-cs"/>
                <a:sym typeface="Symbol" pitchFamily="2" charset="2"/>
              </a:rPr>
              <a:t>；</a:t>
            </a:r>
            <a:endParaRPr lang="zh-CN" altLang="en-US" sz="2000" strike="noStrike" noProof="1">
              <a:solidFill>
                <a:schemeClr val="tx1"/>
              </a:solidFill>
              <a:latin typeface="Times New Roman" panose="02020603050405020304" pitchFamily="2" charset="0"/>
              <a:ea typeface="宋体" pitchFamily="2" charset="-122"/>
              <a:sym typeface="Symbol" pitchFamily="2" charset="2"/>
            </a:endParaRPr>
          </a:p>
          <a:p>
            <a:pPr marL="914400" lvl="1" indent="-457200" fontAlgn="base">
              <a:lnSpc>
                <a:spcPct val="120000"/>
              </a:lnSpc>
              <a:spcBef>
                <a:spcPct val="20000"/>
              </a:spcBef>
              <a:buNone/>
            </a:pPr>
            <a:r>
              <a:rPr lang="zh-CN" altLang="en-US" sz="2000" strike="noStrike" noProof="1">
                <a:solidFill>
                  <a:schemeClr val="tx1"/>
                </a:solidFill>
                <a:latin typeface="Times New Roman" panose="02020603050405020304" pitchFamily="2" charset="0"/>
                <a:ea typeface="宋体" pitchFamily="2" charset="-122"/>
                <a:cs typeface="+mn-cs"/>
                <a:sym typeface="Symbol" pitchFamily="2" charset="2"/>
              </a:rPr>
              <a:t>       </a:t>
            </a:r>
            <a:r>
              <a:rPr lang="en-US" altLang="zh-CN" sz="2000" strike="noStrike" noProof="1">
                <a:solidFill>
                  <a:schemeClr val="tx1"/>
                </a:solidFill>
                <a:latin typeface="Times New Roman" panose="02020603050405020304" pitchFamily="2" charset="0"/>
                <a:ea typeface="宋体" pitchFamily="2" charset="-122"/>
                <a:cs typeface="+mn-cs"/>
                <a:sym typeface="Symbol" pitchFamily="2" charset="2"/>
              </a:rPr>
              <a:t>fd2=open (“loca</a:t>
            </a:r>
            <a:r>
              <a:rPr lang="x-none" altLang="en-US" sz="2000" strike="noStrike" noProof="1">
                <a:solidFill>
                  <a:schemeClr val="tx1"/>
                </a:solidFill>
                <a:latin typeface="Times New Roman" panose="02020603050405020304" pitchFamily="2" charset="0"/>
                <a:ea typeface="宋体" pitchFamily="2" charset="-122"/>
                <a:cs typeface="+mn-cs"/>
                <a:sym typeface="Symbol" pitchFamily="2" charset="2"/>
              </a:rPr>
              <a:t>l</a:t>
            </a:r>
            <a:r>
              <a:rPr lang="en-US" altLang="zh-CN" sz="2000" strike="noStrike" noProof="1">
                <a:solidFill>
                  <a:schemeClr val="tx1"/>
                </a:solidFill>
                <a:latin typeface="Times New Roman" panose="02020603050405020304" pitchFamily="2" charset="0"/>
                <a:ea typeface="宋体" pitchFamily="2" charset="-122"/>
                <a:cs typeface="+mn-cs"/>
                <a:sym typeface="Symbol" pitchFamily="2" charset="2"/>
              </a:rPr>
              <a:t>”</a:t>
            </a:r>
            <a:r>
              <a:rPr lang="zh-CN" altLang="en-US" sz="2000" strike="noStrike" noProof="1">
                <a:solidFill>
                  <a:schemeClr val="tx1"/>
                </a:solidFill>
                <a:latin typeface="Times New Roman" panose="02020603050405020304" pitchFamily="2" charset="0"/>
                <a:ea typeface="宋体" pitchFamily="2" charset="-122"/>
                <a:cs typeface="+mn-cs"/>
                <a:sym typeface="Symbol" pitchFamily="2" charset="2"/>
              </a:rPr>
              <a:t>，</a:t>
            </a:r>
            <a:r>
              <a:rPr lang="en-US" altLang="zh-CN" sz="2000" strike="noStrike" noProof="1">
                <a:solidFill>
                  <a:schemeClr val="tx1"/>
                </a:solidFill>
                <a:latin typeface="Times New Roman" panose="02020603050405020304" pitchFamily="2" charset="0"/>
                <a:ea typeface="宋体" pitchFamily="2" charset="-122"/>
                <a:cs typeface="+mn-cs"/>
                <a:sym typeface="Symbol" pitchFamily="2" charset="2"/>
              </a:rPr>
              <a:t>OWR_ONLY)</a:t>
            </a:r>
            <a:r>
              <a:rPr lang="zh-CN" altLang="en-US" sz="2000" strike="noStrike" noProof="1">
                <a:solidFill>
                  <a:schemeClr val="tx1"/>
                </a:solidFill>
                <a:latin typeface="Times New Roman" panose="02020603050405020304" pitchFamily="2" charset="0"/>
                <a:ea typeface="宋体" pitchFamily="2" charset="-122"/>
                <a:cs typeface="+mn-cs"/>
                <a:sym typeface="Symbol" pitchFamily="2" charset="2"/>
              </a:rPr>
              <a:t>；</a:t>
            </a:r>
            <a:endParaRPr lang="zh-CN" altLang="en-US" sz="2000" strike="noStrike" noProof="1">
              <a:solidFill>
                <a:schemeClr val="tx1"/>
              </a:solidFill>
              <a:latin typeface="Times New Roman" panose="02020603050405020304" pitchFamily="2" charset="0"/>
              <a:ea typeface="宋体" pitchFamily="2" charset="-122"/>
              <a:sym typeface="Symbol" pitchFamily="2" charset="2"/>
            </a:endParaRPr>
          </a:p>
          <a:p>
            <a:pPr marL="914400" lvl="1" indent="-457200" fontAlgn="base">
              <a:lnSpc>
                <a:spcPct val="120000"/>
              </a:lnSpc>
              <a:spcBef>
                <a:spcPct val="20000"/>
              </a:spcBef>
              <a:buNone/>
            </a:pPr>
            <a:r>
              <a:rPr lang="zh-CN" altLang="en-US" sz="2000" strike="noStrike" noProof="1">
                <a:solidFill>
                  <a:schemeClr val="tx1"/>
                </a:solidFill>
                <a:latin typeface="Times New Roman" panose="02020603050405020304" pitchFamily="2" charset="0"/>
                <a:ea typeface="宋体" pitchFamily="2" charset="-122"/>
                <a:cs typeface="+mn-cs"/>
                <a:sym typeface="Symbol" pitchFamily="2" charset="2"/>
              </a:rPr>
              <a:t>       </a:t>
            </a:r>
            <a:r>
              <a:rPr lang="en-US" altLang="zh-CN" sz="2000" strike="noStrike" noProof="1">
                <a:solidFill>
                  <a:schemeClr val="tx1"/>
                </a:solidFill>
                <a:latin typeface="Times New Roman" panose="02020603050405020304" pitchFamily="2" charset="0"/>
                <a:ea typeface="宋体" pitchFamily="2" charset="-122"/>
                <a:cs typeface="+mn-cs"/>
                <a:sym typeface="Symbol" pitchFamily="2" charset="2"/>
              </a:rPr>
              <a:t>fd3=open (“/etc/passwd”</a:t>
            </a:r>
            <a:r>
              <a:rPr lang="zh-CN" altLang="en-US" sz="2000" strike="noStrike" noProof="1">
                <a:solidFill>
                  <a:schemeClr val="tx1"/>
                </a:solidFill>
                <a:latin typeface="Times New Roman" panose="02020603050405020304" pitchFamily="2" charset="0"/>
                <a:ea typeface="宋体" pitchFamily="2" charset="-122"/>
                <a:cs typeface="+mn-cs"/>
                <a:sym typeface="Symbol" pitchFamily="2" charset="2"/>
              </a:rPr>
              <a:t>，</a:t>
            </a:r>
            <a:r>
              <a:rPr lang="en-US" altLang="zh-CN" sz="2000" strike="noStrike" noProof="1">
                <a:solidFill>
                  <a:schemeClr val="tx1"/>
                </a:solidFill>
                <a:latin typeface="Times New Roman" panose="02020603050405020304" pitchFamily="2" charset="0"/>
                <a:ea typeface="宋体" pitchFamily="2" charset="-122"/>
                <a:cs typeface="+mn-cs"/>
                <a:sym typeface="Symbol" pitchFamily="2" charset="2"/>
              </a:rPr>
              <a:t>O_RDWR)</a:t>
            </a:r>
            <a:r>
              <a:rPr lang="zh-CN" altLang="en-US" sz="2000" strike="noStrike" noProof="1">
                <a:solidFill>
                  <a:schemeClr val="tx1"/>
                </a:solidFill>
                <a:latin typeface="Times New Roman" panose="02020603050405020304" pitchFamily="2" charset="0"/>
                <a:ea typeface="宋体" pitchFamily="2" charset="-122"/>
                <a:cs typeface="+mn-cs"/>
                <a:sym typeface="Symbol" pitchFamily="2" charset="2"/>
              </a:rPr>
              <a:t>；</a:t>
            </a:r>
            <a:endParaRPr lang="zh-CN" altLang="en-US" sz="2000" strike="noStrike" noProof="1">
              <a:solidFill>
                <a:schemeClr val="tx1"/>
              </a:solidFill>
              <a:latin typeface="Times New Roman" panose="02020603050405020304" pitchFamily="2" charset="0"/>
              <a:ea typeface="宋体" pitchFamily="2" charset="-122"/>
              <a:sym typeface="Symbol" pitchFamily="2" charset="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5235">
                                            <p:txEl>
                                              <p:charRg st="0" end="13"/>
                                            </p:txEl>
                                          </p:spTgt>
                                        </p:tgtEl>
                                        <p:attrNameLst>
                                          <p:attrName>style.visibility</p:attrName>
                                        </p:attrNameLst>
                                      </p:cBhvr>
                                      <p:to>
                                        <p:strVal val="visible"/>
                                      </p:to>
                                    </p:set>
                                    <p:anim calcmode="lin" valueType="num">
                                      <p:cBhvr>
                                        <p:cTn id="7" dur="500" fill="hold"/>
                                        <p:tgtEl>
                                          <p:spTgt spid="95235">
                                            <p:txEl>
                                              <p:charRg st="0" end="13"/>
                                            </p:txEl>
                                          </p:spTgt>
                                        </p:tgtEl>
                                        <p:attrNameLst>
                                          <p:attrName>ppt_x</p:attrName>
                                        </p:attrNameLst>
                                      </p:cBhvr>
                                      <p:tavLst>
                                        <p:tav tm="0">
                                          <p:val>
                                            <p:strVal val="0-#ppt_w/2"/>
                                          </p:val>
                                        </p:tav>
                                        <p:tav tm="100000">
                                          <p:val>
                                            <p:strVal val="#ppt_x"/>
                                          </p:val>
                                        </p:tav>
                                      </p:tavLst>
                                    </p:anim>
                                    <p:anim calcmode="lin" valueType="num">
                                      <p:cBhvr>
                                        <p:cTn id="8" dur="500" fill="hold"/>
                                        <p:tgtEl>
                                          <p:spTgt spid="95235">
                                            <p:txEl>
                                              <p:charRg st="0" end="1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5238"/>
                                        </p:tgtEl>
                                        <p:attrNameLst>
                                          <p:attrName>style.visibility</p:attrName>
                                        </p:attrNameLst>
                                      </p:cBhvr>
                                      <p:to>
                                        <p:strVal val="visible"/>
                                      </p:to>
                                    </p:set>
                                    <p:anim calcmode="lin" valueType="num">
                                      <p:cBhvr>
                                        <p:cTn id="13" dur="500" fill="hold"/>
                                        <p:tgtEl>
                                          <p:spTgt spid="95238"/>
                                        </p:tgtEl>
                                        <p:attrNameLst>
                                          <p:attrName>ppt_x</p:attrName>
                                        </p:attrNameLst>
                                      </p:cBhvr>
                                      <p:tavLst>
                                        <p:tav tm="0">
                                          <p:val>
                                            <p:strVal val="#ppt_x"/>
                                          </p:val>
                                        </p:tav>
                                        <p:tav tm="100000">
                                          <p:val>
                                            <p:strVal val="#ppt_x"/>
                                          </p:val>
                                        </p:tav>
                                      </p:tavLst>
                                    </p:anim>
                                    <p:anim calcmode="lin" valueType="num">
                                      <p:cBhvr>
                                        <p:cTn id="14" dur="500" fill="hold"/>
                                        <p:tgtEl>
                                          <p:spTgt spid="9523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5237"/>
                                        </p:tgtEl>
                                        <p:attrNameLst>
                                          <p:attrName>style.visibility</p:attrName>
                                        </p:attrNameLst>
                                      </p:cBhvr>
                                      <p:to>
                                        <p:strVal val="visible"/>
                                      </p:to>
                                    </p:set>
                                    <p:anim calcmode="lin" valueType="num">
                                      <p:cBhvr>
                                        <p:cTn id="19" dur="500" fill="hold"/>
                                        <p:tgtEl>
                                          <p:spTgt spid="95237"/>
                                        </p:tgtEl>
                                        <p:attrNameLst>
                                          <p:attrName>ppt_x</p:attrName>
                                        </p:attrNameLst>
                                      </p:cBhvr>
                                      <p:tavLst>
                                        <p:tav tm="0">
                                          <p:val>
                                            <p:strVal val="0-#ppt_w/2"/>
                                          </p:val>
                                        </p:tav>
                                        <p:tav tm="100000">
                                          <p:val>
                                            <p:strVal val="#ppt_x"/>
                                          </p:val>
                                        </p:tav>
                                      </p:tavLst>
                                    </p:anim>
                                    <p:anim calcmode="lin" valueType="num">
                                      <p:cBhvr>
                                        <p:cTn id="20" dur="500" fill="hold"/>
                                        <p:tgtEl>
                                          <p:spTgt spid="9523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5239"/>
                                        </p:tgtEl>
                                        <p:attrNameLst>
                                          <p:attrName>style.visibility</p:attrName>
                                        </p:attrNameLst>
                                      </p:cBhvr>
                                      <p:to>
                                        <p:strVal val="visible"/>
                                      </p:to>
                                    </p:set>
                                    <p:anim calcmode="lin" valueType="num">
                                      <p:cBhvr>
                                        <p:cTn id="25" dur="500" fill="hold"/>
                                        <p:tgtEl>
                                          <p:spTgt spid="95239"/>
                                        </p:tgtEl>
                                        <p:attrNameLst>
                                          <p:attrName>ppt_x</p:attrName>
                                        </p:attrNameLst>
                                      </p:cBhvr>
                                      <p:tavLst>
                                        <p:tav tm="0">
                                          <p:val>
                                            <p:strVal val="#ppt_x"/>
                                          </p:val>
                                        </p:tav>
                                        <p:tav tm="100000">
                                          <p:val>
                                            <p:strVal val="#ppt_x"/>
                                          </p:val>
                                        </p:tav>
                                      </p:tavLst>
                                    </p:anim>
                                    <p:anim calcmode="lin" valueType="num">
                                      <p:cBhvr>
                                        <p:cTn id="26" dur="500" fill="hold"/>
                                        <p:tgtEl>
                                          <p:spTgt spid="952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7" grpId="0"/>
      <p:bldP spid="95238" grpId="0"/>
      <p:bldP spid="95239"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1" name="文本框 9625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2" charset="0"/>
                <a:ea typeface="宋体" pitchFamily="2" charset="-122"/>
              </a:rPr>
              <a:t>65</a:t>
            </a:r>
            <a:endParaRPr lang="en-US" altLang="zh-CN" b="0">
              <a:solidFill>
                <a:schemeClr val="tx2"/>
              </a:solidFill>
              <a:latin typeface="Times New Roman" panose="02020603050405020304" pitchFamily="2" charset="0"/>
              <a:ea typeface="宋体" pitchFamily="2" charset="-122"/>
            </a:endParaRPr>
          </a:p>
        </p:txBody>
      </p:sp>
      <p:sp>
        <p:nvSpPr>
          <p:cNvPr id="96259" name="矩形 96258"/>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文件系统</a:t>
            </a:r>
            <a:r>
              <a:rPr lang="en-US" altLang="zh-CN" sz="2400" strike="noStrike" noProof="1">
                <a:latin typeface="Arial" panose="020B0604020202020204" pitchFamily="34" charset="0"/>
                <a:ea typeface="宋体" pitchFamily="2" charset="-122"/>
                <a:cs typeface="+mn-ea"/>
              </a:rPr>
              <a:t>——</a:t>
            </a:r>
            <a:r>
              <a:rPr lang="en-US" altLang="zh-CN" sz="2400" strike="noStrike" noProof="1">
                <a:latin typeface="Times New Roman" panose="02020603050405020304" pitchFamily="2" charset="0"/>
                <a:ea typeface="宋体" pitchFamily="2" charset="-122"/>
                <a:cs typeface="+mn-ea"/>
              </a:rPr>
              <a:t>UNIX</a:t>
            </a:r>
            <a:r>
              <a:rPr lang="zh-CN" altLang="en-US" sz="2400" strike="noStrike" noProof="1">
                <a:latin typeface="Arial" panose="020B0604020202020204" pitchFamily="34" charset="0"/>
                <a:ea typeface="宋体" pitchFamily="2" charset="-122"/>
                <a:cs typeface="+mn-ea"/>
              </a:rPr>
              <a:t>文件系统的主要结构及实现</a:t>
            </a:r>
            <a:endParaRPr lang="zh-CN" altLang="en-US" sz="2400" strike="noStrike" noProof="1">
              <a:ea typeface="宋体" pitchFamily="2" charset="-122"/>
            </a:endParaRPr>
          </a:p>
        </p:txBody>
      </p:sp>
      <p:sp>
        <p:nvSpPr>
          <p:cNvPr id="96260" name="矩形 96259"/>
          <p:cNvSpPr/>
          <p:nvPr/>
        </p:nvSpPr>
        <p:spPr>
          <a:xfrm>
            <a:off x="114300" y="676275"/>
            <a:ext cx="6373813" cy="53022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buNone/>
            </a:pPr>
            <a:r>
              <a:rPr lang="en-US" altLang="zh-CN" sz="2400" b="1" strike="noStrike" noProof="1">
                <a:solidFill>
                  <a:srgbClr val="000099"/>
                </a:solidFill>
                <a:latin typeface="宋体" pitchFamily="2" charset="-122"/>
                <a:ea typeface="宋体" pitchFamily="2" charset="-122"/>
                <a:cs typeface="+mn-cs"/>
              </a:rPr>
              <a:t>② </a:t>
            </a:r>
            <a:r>
              <a:rPr lang="zh-CN" altLang="en-US" sz="2400" b="1" strike="noStrike" noProof="1">
                <a:solidFill>
                  <a:srgbClr val="000099"/>
                </a:solidFill>
                <a:latin typeface="Times New Roman" panose="02020603050405020304" pitchFamily="2" charset="0"/>
                <a:ea typeface="宋体" pitchFamily="2" charset="-122"/>
                <a:cs typeface="+mn-cs"/>
              </a:rPr>
              <a:t>该进程打开文件后的数据结构</a:t>
            </a:r>
            <a:r>
              <a:rPr lang="zh-CN" altLang="en-US" sz="2400" strike="noStrike" noProof="1">
                <a:solidFill>
                  <a:schemeClr val="tx1"/>
                </a:solidFill>
                <a:latin typeface="Times New Roman" panose="02020603050405020304" pitchFamily="2" charset="0"/>
                <a:ea typeface="宋体" pitchFamily="2" charset="-122"/>
                <a:cs typeface="+mn-cs"/>
              </a:rPr>
              <a:t>     </a:t>
            </a:r>
            <a:endParaRPr lang="zh-CN" altLang="en-US" sz="2400" strike="noStrike" noProof="1">
              <a:solidFill>
                <a:schemeClr val="tx1"/>
              </a:solidFill>
              <a:latin typeface="Times New Roman" panose="02020603050405020304" pitchFamily="2" charset="0"/>
              <a:ea typeface="宋体" pitchFamily="2" charset="-122"/>
            </a:endParaRPr>
          </a:p>
        </p:txBody>
      </p:sp>
      <p:grpSp>
        <p:nvGrpSpPr>
          <p:cNvPr id="96261" name="组合 96260"/>
          <p:cNvGrpSpPr/>
          <p:nvPr/>
        </p:nvGrpSpPr>
        <p:grpSpPr>
          <a:xfrm>
            <a:off x="827088" y="1357313"/>
            <a:ext cx="7480300" cy="4213225"/>
            <a:chOff x="0" y="0"/>
            <a:chExt cx="3919" cy="2654"/>
          </a:xfrm>
        </p:grpSpPr>
        <p:sp>
          <p:nvSpPr>
            <p:cNvPr id="112645" name="文本框 96261"/>
            <p:cNvSpPr txBox="1"/>
            <p:nvPr/>
          </p:nvSpPr>
          <p:spPr>
            <a:xfrm>
              <a:off x="233" y="0"/>
              <a:ext cx="746" cy="324"/>
            </a:xfrm>
            <a:prstGeom prst="rect">
              <a:avLst/>
            </a:prstGeom>
            <a:noFill/>
            <a:ln w="9525">
              <a:noFill/>
              <a:miter/>
            </a:ln>
          </p:spPr>
          <p:txBody>
            <a:bodyPr anchor="t"/>
            <a:p>
              <a:pPr lvl="0" algn="just">
                <a:lnSpc>
                  <a:spcPct val="110000"/>
                </a:lnSpc>
                <a:buClr>
                  <a:srgbClr val="000000"/>
                </a:buClr>
              </a:pPr>
              <a:r>
                <a:rPr lang="en-US" altLang="zh-CN" b="0">
                  <a:solidFill>
                    <a:schemeClr val="tx1"/>
                  </a:solidFill>
                  <a:latin typeface="Times New Roman" panose="02020603050405020304" pitchFamily="2" charset="0"/>
                  <a:ea typeface="宋体" pitchFamily="2" charset="-122"/>
                </a:rPr>
                <a:t>  </a:t>
              </a:r>
              <a:r>
                <a:rPr lang="zh-CN" altLang="en-US" b="0">
                  <a:solidFill>
                    <a:schemeClr val="tx1"/>
                  </a:solidFill>
                  <a:latin typeface="Times New Roman" panose="02020603050405020304" pitchFamily="2" charset="0"/>
                  <a:ea typeface="宋体" pitchFamily="2" charset="-122"/>
                </a:rPr>
                <a:t>用户文件</a:t>
              </a:r>
              <a:endParaRPr lang="zh-CN" altLang="en-US" b="0">
                <a:solidFill>
                  <a:schemeClr val="tx1"/>
                </a:solidFill>
                <a:latin typeface="Times New Roman" panose="02020603050405020304" pitchFamily="2" charset="0"/>
                <a:ea typeface="宋体" pitchFamily="2" charset="-122"/>
              </a:endParaRPr>
            </a:p>
            <a:p>
              <a:pPr lvl="0" algn="just">
                <a:lnSpc>
                  <a:spcPct val="110000"/>
                </a:lnSpc>
                <a:buClr>
                  <a:srgbClr val="000000"/>
                </a:buClr>
              </a:pPr>
              <a:r>
                <a:rPr lang="zh-CN" altLang="en-US" b="0">
                  <a:solidFill>
                    <a:schemeClr val="tx1"/>
                  </a:solidFill>
                  <a:latin typeface="宋体" pitchFamily="2" charset="-122"/>
                  <a:ea typeface="宋体" pitchFamily="2" charset="-122"/>
                </a:rPr>
                <a:t> 描述符表  </a:t>
              </a:r>
              <a:endParaRPr lang="zh-CN" altLang="en-US" b="0">
                <a:solidFill>
                  <a:schemeClr val="tx1"/>
                </a:solidFill>
                <a:latin typeface="宋体" pitchFamily="2" charset="-122"/>
                <a:ea typeface="宋体" pitchFamily="2" charset="-122"/>
              </a:endParaRPr>
            </a:p>
          </p:txBody>
        </p:sp>
        <p:sp>
          <p:nvSpPr>
            <p:cNvPr id="112646" name="直接连接符 96262"/>
            <p:cNvSpPr/>
            <p:nvPr/>
          </p:nvSpPr>
          <p:spPr>
            <a:xfrm flipV="1">
              <a:off x="878" y="553"/>
              <a:ext cx="421" cy="22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112647" name="文本框 96263"/>
            <p:cNvSpPr txBox="1"/>
            <p:nvPr/>
          </p:nvSpPr>
          <p:spPr>
            <a:xfrm>
              <a:off x="1244" y="55"/>
              <a:ext cx="939" cy="215"/>
            </a:xfrm>
            <a:prstGeom prst="rect">
              <a:avLst/>
            </a:prstGeom>
            <a:noFill/>
            <a:ln w="9525">
              <a:noFill/>
              <a:miter/>
            </a:ln>
          </p:spPr>
          <p:txBody>
            <a:bodyPr anchor="t"/>
            <a:p>
              <a:pPr lvl="0" algn="just">
                <a:buClr>
                  <a:srgbClr val="000000"/>
                </a:buClr>
              </a:pPr>
              <a:r>
                <a:rPr lang="zh-CN" altLang="en-US" b="0">
                  <a:solidFill>
                    <a:schemeClr val="tx1"/>
                  </a:solidFill>
                  <a:latin typeface="Times New Roman" panose="02020603050405020304" pitchFamily="2" charset="0"/>
                  <a:ea typeface="宋体" pitchFamily="2" charset="-122"/>
                </a:rPr>
                <a:t>系统打开文件表</a:t>
              </a:r>
              <a:endParaRPr lang="zh-CN" altLang="en-US" b="0">
                <a:solidFill>
                  <a:schemeClr val="tx1"/>
                </a:solidFill>
                <a:latin typeface="Times New Roman" panose="02020603050405020304" pitchFamily="2" charset="0"/>
                <a:ea typeface="宋体" pitchFamily="2" charset="-122"/>
              </a:endParaRPr>
            </a:p>
          </p:txBody>
        </p:sp>
        <p:sp>
          <p:nvSpPr>
            <p:cNvPr id="112648" name="直接连接符 96264"/>
            <p:cNvSpPr/>
            <p:nvPr/>
          </p:nvSpPr>
          <p:spPr>
            <a:xfrm flipV="1">
              <a:off x="2029" y="560"/>
              <a:ext cx="439" cy="82"/>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112649" name="直接连接符 96265"/>
            <p:cNvSpPr/>
            <p:nvPr/>
          </p:nvSpPr>
          <p:spPr>
            <a:xfrm>
              <a:off x="2028" y="1310"/>
              <a:ext cx="420" cy="55"/>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grpSp>
          <p:nvGrpSpPr>
            <p:cNvPr id="112650" name="组合 96266"/>
            <p:cNvGrpSpPr/>
            <p:nvPr/>
          </p:nvGrpSpPr>
          <p:grpSpPr>
            <a:xfrm>
              <a:off x="0" y="328"/>
              <a:ext cx="891" cy="1302"/>
              <a:chOff x="0" y="0"/>
              <a:chExt cx="891" cy="1302"/>
            </a:xfrm>
          </p:grpSpPr>
          <p:sp>
            <p:nvSpPr>
              <p:cNvPr id="96268" name="矩形 96267"/>
              <p:cNvSpPr/>
              <p:nvPr/>
            </p:nvSpPr>
            <p:spPr>
              <a:xfrm>
                <a:off x="281" y="72"/>
                <a:ext cx="605" cy="1193"/>
              </a:xfrm>
              <a:prstGeom prst="rect">
                <a:avLst/>
              </a:prstGeom>
              <a:solidFill>
                <a:schemeClr val="bg1"/>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112652" name="直接连接符 96268"/>
              <p:cNvSpPr/>
              <p:nvPr/>
            </p:nvSpPr>
            <p:spPr>
              <a:xfrm>
                <a:off x="286" y="265"/>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12653" name="直接连接符 96269"/>
              <p:cNvSpPr/>
              <p:nvPr/>
            </p:nvSpPr>
            <p:spPr>
              <a:xfrm>
                <a:off x="286" y="485"/>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12654" name="文本框 96270"/>
              <p:cNvSpPr txBox="1"/>
              <p:nvPr/>
            </p:nvSpPr>
            <p:spPr>
              <a:xfrm>
                <a:off x="0" y="1088"/>
                <a:ext cx="316" cy="214"/>
              </a:xfrm>
              <a:prstGeom prst="rect">
                <a:avLst/>
              </a:prstGeom>
              <a:noFill/>
              <a:ln w="9525">
                <a:noFill/>
                <a:miter/>
              </a:ln>
            </p:spPr>
            <p:txBody>
              <a:bodyPr anchor="t"/>
              <a:p>
                <a:pPr lvl="0" algn="just">
                  <a:buClr>
                    <a:srgbClr val="000000"/>
                  </a:buClr>
                </a:pPr>
                <a:r>
                  <a:rPr lang="en-US" altLang="zh-CN" b="0">
                    <a:solidFill>
                      <a:schemeClr val="tx1"/>
                    </a:solidFill>
                    <a:latin typeface="Times New Roman" panose="02020603050405020304" pitchFamily="2" charset="0"/>
                    <a:ea typeface="宋体" pitchFamily="2" charset="-122"/>
                  </a:rPr>
                  <a:t>  14</a:t>
                </a:r>
                <a:endParaRPr lang="en-US" altLang="zh-CN" b="0">
                  <a:solidFill>
                    <a:schemeClr val="tx1"/>
                  </a:solidFill>
                  <a:latin typeface="Times New Roman" panose="02020603050405020304" pitchFamily="2" charset="0"/>
                  <a:ea typeface="宋体" pitchFamily="2" charset="-122"/>
                </a:endParaRPr>
              </a:p>
            </p:txBody>
          </p:sp>
          <p:sp>
            <p:nvSpPr>
              <p:cNvPr id="112655" name="直接连接符 96271"/>
              <p:cNvSpPr/>
              <p:nvPr/>
            </p:nvSpPr>
            <p:spPr>
              <a:xfrm>
                <a:off x="287" y="165"/>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12656" name="直接连接符 96272"/>
              <p:cNvSpPr/>
              <p:nvPr/>
            </p:nvSpPr>
            <p:spPr>
              <a:xfrm>
                <a:off x="288" y="382"/>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12657" name="直接连接符 96273"/>
              <p:cNvSpPr/>
              <p:nvPr/>
            </p:nvSpPr>
            <p:spPr>
              <a:xfrm>
                <a:off x="287" y="590"/>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12658" name="直接连接符 96274"/>
              <p:cNvSpPr/>
              <p:nvPr/>
            </p:nvSpPr>
            <p:spPr>
              <a:xfrm>
                <a:off x="287" y="702"/>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12659" name="直接连接符 96275"/>
              <p:cNvSpPr/>
              <p:nvPr/>
            </p:nvSpPr>
            <p:spPr>
              <a:xfrm>
                <a:off x="288" y="1144"/>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12660" name="文本框 96276"/>
              <p:cNvSpPr txBox="1"/>
              <p:nvPr/>
            </p:nvSpPr>
            <p:spPr>
              <a:xfrm>
                <a:off x="64" y="0"/>
                <a:ext cx="261" cy="214"/>
              </a:xfrm>
              <a:prstGeom prst="rect">
                <a:avLst/>
              </a:prstGeom>
              <a:noFill/>
              <a:ln w="9525">
                <a:noFill/>
                <a:miter/>
              </a:ln>
            </p:spPr>
            <p:txBody>
              <a:bodyPr anchor="t"/>
              <a:p>
                <a:pPr lvl="0" algn="just">
                  <a:buClr>
                    <a:srgbClr val="000000"/>
                  </a:buClr>
                </a:pPr>
                <a:r>
                  <a:rPr lang="en-US" altLang="zh-CN" b="0">
                    <a:solidFill>
                      <a:schemeClr val="tx1"/>
                    </a:solidFill>
                    <a:latin typeface="Times New Roman" panose="02020603050405020304" pitchFamily="2" charset="0"/>
                    <a:ea typeface="宋体" pitchFamily="2" charset="-122"/>
                  </a:rPr>
                  <a:t>  0</a:t>
                </a:r>
                <a:endParaRPr lang="en-US" altLang="zh-CN" b="0">
                  <a:solidFill>
                    <a:schemeClr val="tx1"/>
                  </a:solidFill>
                  <a:latin typeface="Times New Roman" panose="02020603050405020304" pitchFamily="2" charset="0"/>
                  <a:ea typeface="宋体" pitchFamily="2" charset="-122"/>
                </a:endParaRPr>
              </a:p>
            </p:txBody>
          </p:sp>
          <p:sp>
            <p:nvSpPr>
              <p:cNvPr id="112661" name="文本框 96277"/>
              <p:cNvSpPr txBox="1"/>
              <p:nvPr/>
            </p:nvSpPr>
            <p:spPr>
              <a:xfrm>
                <a:off x="64" y="109"/>
                <a:ext cx="261" cy="214"/>
              </a:xfrm>
              <a:prstGeom prst="rect">
                <a:avLst/>
              </a:prstGeom>
              <a:noFill/>
              <a:ln w="9525">
                <a:noFill/>
                <a:miter/>
              </a:ln>
            </p:spPr>
            <p:txBody>
              <a:bodyPr anchor="t"/>
              <a:p>
                <a:pPr lvl="0" algn="just">
                  <a:buClr>
                    <a:srgbClr val="000000"/>
                  </a:buClr>
                </a:pPr>
                <a:r>
                  <a:rPr lang="en-US" altLang="zh-CN" b="0">
                    <a:solidFill>
                      <a:schemeClr val="tx1"/>
                    </a:solidFill>
                    <a:latin typeface="Times New Roman" panose="02020603050405020304" pitchFamily="2" charset="0"/>
                    <a:ea typeface="宋体" pitchFamily="2" charset="-122"/>
                  </a:rPr>
                  <a:t>  1</a:t>
                </a:r>
                <a:endParaRPr lang="en-US" altLang="zh-CN" b="0">
                  <a:solidFill>
                    <a:schemeClr val="tx1"/>
                  </a:solidFill>
                  <a:latin typeface="Times New Roman" panose="02020603050405020304" pitchFamily="2" charset="0"/>
                  <a:ea typeface="宋体" pitchFamily="2" charset="-122"/>
                </a:endParaRPr>
              </a:p>
            </p:txBody>
          </p:sp>
          <p:sp>
            <p:nvSpPr>
              <p:cNvPr id="112662" name="文本框 96278"/>
              <p:cNvSpPr txBox="1"/>
              <p:nvPr/>
            </p:nvSpPr>
            <p:spPr>
              <a:xfrm>
                <a:off x="64" y="227"/>
                <a:ext cx="261" cy="214"/>
              </a:xfrm>
              <a:prstGeom prst="rect">
                <a:avLst/>
              </a:prstGeom>
              <a:noFill/>
              <a:ln w="9525">
                <a:noFill/>
                <a:miter/>
              </a:ln>
            </p:spPr>
            <p:txBody>
              <a:bodyPr anchor="t"/>
              <a:p>
                <a:pPr lvl="0" algn="just">
                  <a:buClr>
                    <a:srgbClr val="000000"/>
                  </a:buClr>
                </a:pPr>
                <a:r>
                  <a:rPr lang="en-US" altLang="zh-CN" b="0">
                    <a:solidFill>
                      <a:schemeClr val="tx1"/>
                    </a:solidFill>
                    <a:latin typeface="Times New Roman" panose="02020603050405020304" pitchFamily="2" charset="0"/>
                    <a:ea typeface="宋体" pitchFamily="2" charset="-122"/>
                  </a:rPr>
                  <a:t>  2</a:t>
                </a:r>
                <a:endParaRPr lang="en-US" altLang="zh-CN" b="0">
                  <a:solidFill>
                    <a:schemeClr val="tx1"/>
                  </a:solidFill>
                  <a:latin typeface="Times New Roman" panose="02020603050405020304" pitchFamily="2" charset="0"/>
                  <a:ea typeface="宋体" pitchFamily="2" charset="-122"/>
                </a:endParaRPr>
              </a:p>
            </p:txBody>
          </p:sp>
          <p:sp>
            <p:nvSpPr>
              <p:cNvPr id="112663" name="文本框 96279"/>
              <p:cNvSpPr txBox="1"/>
              <p:nvPr/>
            </p:nvSpPr>
            <p:spPr>
              <a:xfrm>
                <a:off x="64" y="336"/>
                <a:ext cx="261" cy="214"/>
              </a:xfrm>
              <a:prstGeom prst="rect">
                <a:avLst/>
              </a:prstGeom>
              <a:noFill/>
              <a:ln w="9525">
                <a:noFill/>
                <a:miter/>
              </a:ln>
            </p:spPr>
            <p:txBody>
              <a:bodyPr anchor="t"/>
              <a:p>
                <a:pPr lvl="0" algn="just">
                  <a:buClr>
                    <a:srgbClr val="000000"/>
                  </a:buClr>
                </a:pPr>
                <a:r>
                  <a:rPr lang="en-US" altLang="zh-CN" b="0">
                    <a:solidFill>
                      <a:schemeClr val="tx1"/>
                    </a:solidFill>
                    <a:latin typeface="Times New Roman" panose="02020603050405020304" pitchFamily="2" charset="0"/>
                    <a:ea typeface="宋体" pitchFamily="2" charset="-122"/>
                  </a:rPr>
                  <a:t>  3</a:t>
                </a:r>
                <a:endParaRPr lang="en-US" altLang="zh-CN" b="0">
                  <a:solidFill>
                    <a:schemeClr val="tx1"/>
                  </a:solidFill>
                  <a:latin typeface="Times New Roman" panose="02020603050405020304" pitchFamily="2" charset="0"/>
                  <a:ea typeface="宋体" pitchFamily="2" charset="-122"/>
                </a:endParaRPr>
              </a:p>
            </p:txBody>
          </p:sp>
          <p:sp>
            <p:nvSpPr>
              <p:cNvPr id="112664" name="文本框 96280"/>
              <p:cNvSpPr txBox="1"/>
              <p:nvPr/>
            </p:nvSpPr>
            <p:spPr>
              <a:xfrm>
                <a:off x="64" y="436"/>
                <a:ext cx="261" cy="214"/>
              </a:xfrm>
              <a:prstGeom prst="rect">
                <a:avLst/>
              </a:prstGeom>
              <a:noFill/>
              <a:ln w="9525">
                <a:noFill/>
                <a:miter/>
              </a:ln>
            </p:spPr>
            <p:txBody>
              <a:bodyPr anchor="t"/>
              <a:p>
                <a:pPr lvl="0" algn="just">
                  <a:buClr>
                    <a:srgbClr val="000000"/>
                  </a:buClr>
                </a:pPr>
                <a:r>
                  <a:rPr lang="en-US" altLang="zh-CN" b="0">
                    <a:solidFill>
                      <a:schemeClr val="tx1"/>
                    </a:solidFill>
                    <a:latin typeface="Times New Roman" panose="02020603050405020304" pitchFamily="2" charset="0"/>
                    <a:ea typeface="宋体" pitchFamily="2" charset="-122"/>
                  </a:rPr>
                  <a:t>  4</a:t>
                </a:r>
                <a:endParaRPr lang="en-US" altLang="zh-CN" b="0">
                  <a:solidFill>
                    <a:schemeClr val="tx1"/>
                  </a:solidFill>
                  <a:latin typeface="Times New Roman" panose="02020603050405020304" pitchFamily="2" charset="0"/>
                  <a:ea typeface="宋体" pitchFamily="2" charset="-122"/>
                </a:endParaRPr>
              </a:p>
            </p:txBody>
          </p:sp>
          <p:sp>
            <p:nvSpPr>
              <p:cNvPr id="112665" name="文本框 96281"/>
              <p:cNvSpPr txBox="1"/>
              <p:nvPr/>
            </p:nvSpPr>
            <p:spPr>
              <a:xfrm>
                <a:off x="64" y="554"/>
                <a:ext cx="261" cy="214"/>
              </a:xfrm>
              <a:prstGeom prst="rect">
                <a:avLst/>
              </a:prstGeom>
              <a:noFill/>
              <a:ln w="9525">
                <a:noFill/>
                <a:miter/>
              </a:ln>
            </p:spPr>
            <p:txBody>
              <a:bodyPr anchor="t"/>
              <a:p>
                <a:pPr lvl="0" algn="just">
                  <a:buClr>
                    <a:srgbClr val="000000"/>
                  </a:buClr>
                </a:pPr>
                <a:r>
                  <a:rPr lang="en-US" altLang="zh-CN" b="0">
                    <a:solidFill>
                      <a:schemeClr val="tx1"/>
                    </a:solidFill>
                    <a:latin typeface="Times New Roman" panose="02020603050405020304" pitchFamily="2" charset="0"/>
                    <a:ea typeface="宋体" pitchFamily="2" charset="-122"/>
                  </a:rPr>
                  <a:t>  5</a:t>
                </a:r>
                <a:endParaRPr lang="en-US" altLang="zh-CN" b="0">
                  <a:solidFill>
                    <a:schemeClr val="tx1"/>
                  </a:solidFill>
                  <a:latin typeface="Times New Roman" panose="02020603050405020304" pitchFamily="2" charset="0"/>
                  <a:ea typeface="宋体" pitchFamily="2" charset="-122"/>
                </a:endParaRPr>
              </a:p>
            </p:txBody>
          </p:sp>
        </p:grpSp>
        <p:grpSp>
          <p:nvGrpSpPr>
            <p:cNvPr id="112666" name="组合 96282"/>
            <p:cNvGrpSpPr/>
            <p:nvPr/>
          </p:nvGrpSpPr>
          <p:grpSpPr>
            <a:xfrm>
              <a:off x="1287" y="374"/>
              <a:ext cx="838" cy="2280"/>
              <a:chOff x="0" y="0"/>
              <a:chExt cx="838" cy="2280"/>
            </a:xfrm>
          </p:grpSpPr>
          <p:sp>
            <p:nvSpPr>
              <p:cNvPr id="96284" name="矩形 96283"/>
              <p:cNvSpPr/>
              <p:nvPr/>
            </p:nvSpPr>
            <p:spPr>
              <a:xfrm>
                <a:off x="0" y="31"/>
                <a:ext cx="746" cy="2235"/>
              </a:xfrm>
              <a:prstGeom prst="rect">
                <a:avLst/>
              </a:prstGeom>
              <a:solidFill>
                <a:schemeClr val="bg1"/>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112668" name="文本框 96284"/>
              <p:cNvSpPr txBox="1"/>
              <p:nvPr/>
            </p:nvSpPr>
            <p:spPr>
              <a:xfrm>
                <a:off x="262" y="0"/>
                <a:ext cx="296" cy="240"/>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pitchFamily="2" charset="0"/>
                    <a:ea typeface="宋体" pitchFamily="2" charset="-122"/>
                    <a:sym typeface="MT Extra" pitchFamily="2" charset="2"/>
                  </a:rPr>
                  <a:t>...</a:t>
                </a:r>
                <a:endParaRPr lang="en-US" altLang="zh-CN" b="0">
                  <a:solidFill>
                    <a:schemeClr val="tx1"/>
                  </a:solidFill>
                  <a:latin typeface="Times New Roman" panose="02020603050405020304" pitchFamily="2" charset="0"/>
                  <a:ea typeface="宋体" pitchFamily="2" charset="-122"/>
                  <a:sym typeface="MT Extra" pitchFamily="2" charset="2"/>
                </a:endParaRPr>
              </a:p>
            </p:txBody>
          </p:sp>
          <p:sp>
            <p:nvSpPr>
              <p:cNvPr id="112669" name="文本框 96285"/>
              <p:cNvSpPr txBox="1"/>
              <p:nvPr/>
            </p:nvSpPr>
            <p:spPr>
              <a:xfrm>
                <a:off x="73" y="159"/>
                <a:ext cx="658" cy="527"/>
              </a:xfrm>
              <a:prstGeom prst="rect">
                <a:avLst/>
              </a:prstGeom>
              <a:noFill/>
              <a:ln w="9525">
                <a:noFill/>
                <a:miter/>
              </a:ln>
            </p:spPr>
            <p:txBody>
              <a:bodyPr anchor="t"/>
              <a:p>
                <a:pPr lvl="0" algn="just">
                  <a:lnSpc>
                    <a:spcPct val="120000"/>
                  </a:lnSpc>
                  <a:buClr>
                    <a:srgbClr val="000000"/>
                  </a:buClr>
                </a:pPr>
                <a:r>
                  <a:rPr lang="zh-CN" altLang="en-US" b="0" dirty="0">
                    <a:solidFill>
                      <a:schemeClr val="tx1"/>
                    </a:solidFill>
                    <a:latin typeface="Times New Roman" panose="02020603050405020304" pitchFamily="2" charset="0"/>
                    <a:ea typeface="宋体" pitchFamily="2" charset="-122"/>
                  </a:rPr>
                  <a:t>f_flag: 读</a:t>
                </a:r>
                <a:endParaRPr lang="zh-CN" altLang="en-US" b="0" dirty="0">
                  <a:solidFill>
                    <a:schemeClr val="tx1"/>
                  </a:solidFill>
                  <a:latin typeface="Times New Roman" panose="02020603050405020304" pitchFamily="2" charset="0"/>
                  <a:ea typeface="宋体" pitchFamily="2" charset="-122"/>
                </a:endParaRPr>
              </a:p>
              <a:p>
                <a:pPr lvl="0" algn="just">
                  <a:lnSpc>
                    <a:spcPct val="120000"/>
                  </a:lnSpc>
                  <a:buClr>
                    <a:srgbClr val="000000"/>
                  </a:buClr>
                </a:pPr>
                <a:r>
                  <a:rPr lang="zh-CN" altLang="en-US" b="0" dirty="0">
                    <a:solidFill>
                      <a:schemeClr val="tx1"/>
                    </a:solidFill>
                    <a:latin typeface="Times New Roman" panose="02020603050405020304" pitchFamily="2" charset="0"/>
                    <a:ea typeface="宋体" pitchFamily="2" charset="-122"/>
                  </a:rPr>
                  <a:t>f_count</a:t>
                </a:r>
                <a:r>
                  <a:rPr lang="zh-CN" altLang="en-US" b="0" dirty="0">
                    <a:solidFill>
                      <a:schemeClr val="tx1"/>
                    </a:solidFill>
                    <a:latin typeface="Times New Roman" panose="02020603050405020304" pitchFamily="2" charset="0"/>
                    <a:ea typeface="Times New Roman" panose="02020603050405020304" pitchFamily="2" charset="0"/>
                  </a:rPr>
                  <a:t>=1</a:t>
                </a:r>
                <a:endParaRPr lang="zh-CN" altLang="en-US" b="0" dirty="0">
                  <a:solidFill>
                    <a:schemeClr val="tx1"/>
                  </a:solidFill>
                  <a:latin typeface="Times New Roman" panose="02020603050405020304" pitchFamily="2" charset="0"/>
                  <a:ea typeface="Times New Roman" panose="02020603050405020304" pitchFamily="2" charset="0"/>
                </a:endParaRPr>
              </a:p>
              <a:p>
                <a:pPr lvl="0" algn="just">
                  <a:lnSpc>
                    <a:spcPct val="120000"/>
                  </a:lnSpc>
                  <a:buClr>
                    <a:srgbClr val="000000"/>
                  </a:buClr>
                </a:pPr>
                <a:r>
                  <a:rPr lang="zh-CN" altLang="zh-CN" b="0" dirty="0">
                    <a:solidFill>
                      <a:schemeClr val="tx1"/>
                    </a:solidFill>
                    <a:latin typeface="Times New Roman" panose="02020603050405020304" pitchFamily="2" charset="0"/>
                    <a:ea typeface="宋体" pitchFamily="2" charset="-122"/>
                  </a:rPr>
                  <a:t>f_offset</a:t>
                </a:r>
                <a:endParaRPr lang="zh-CN" altLang="en-US" b="0" dirty="0">
                  <a:solidFill>
                    <a:schemeClr val="tx1"/>
                  </a:solidFill>
                  <a:latin typeface="Times New Roman" panose="02020603050405020304" pitchFamily="2" charset="0"/>
                  <a:ea typeface="宋体" pitchFamily="2" charset="-122"/>
                </a:endParaRPr>
              </a:p>
            </p:txBody>
          </p:sp>
          <p:sp>
            <p:nvSpPr>
              <p:cNvPr id="112670" name="文本框 96286"/>
              <p:cNvSpPr txBox="1"/>
              <p:nvPr/>
            </p:nvSpPr>
            <p:spPr>
              <a:xfrm>
                <a:off x="279" y="1363"/>
                <a:ext cx="296" cy="231"/>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pitchFamily="2" charset="0"/>
                    <a:ea typeface="宋体" pitchFamily="2" charset="-122"/>
                    <a:sym typeface="MT Extra" pitchFamily="2" charset="2"/>
                  </a:rPr>
                  <a:t>...</a:t>
                </a:r>
                <a:endParaRPr lang="en-US" altLang="zh-CN" b="0">
                  <a:solidFill>
                    <a:schemeClr val="tx1"/>
                  </a:solidFill>
                  <a:latin typeface="Times New Roman" panose="02020603050405020304" pitchFamily="2" charset="0"/>
                  <a:ea typeface="宋体" pitchFamily="2" charset="-122"/>
                  <a:sym typeface="MT Extra" pitchFamily="2" charset="2"/>
                </a:endParaRPr>
              </a:p>
            </p:txBody>
          </p:sp>
          <p:sp>
            <p:nvSpPr>
              <p:cNvPr id="112671" name="文本框 96287"/>
              <p:cNvSpPr txBox="1"/>
              <p:nvPr/>
            </p:nvSpPr>
            <p:spPr>
              <a:xfrm>
                <a:off x="262" y="686"/>
                <a:ext cx="296" cy="240"/>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pitchFamily="2" charset="0"/>
                    <a:ea typeface="宋体" pitchFamily="2" charset="-122"/>
                    <a:sym typeface="MT Extra" pitchFamily="2" charset="2"/>
                  </a:rPr>
                  <a:t>...</a:t>
                </a:r>
                <a:endParaRPr lang="en-US" altLang="zh-CN" b="0">
                  <a:solidFill>
                    <a:schemeClr val="tx1"/>
                  </a:solidFill>
                  <a:latin typeface="Times New Roman" panose="02020603050405020304" pitchFamily="2" charset="0"/>
                  <a:ea typeface="宋体" pitchFamily="2" charset="-122"/>
                  <a:sym typeface="MT Extra" pitchFamily="2" charset="2"/>
                </a:endParaRPr>
              </a:p>
            </p:txBody>
          </p:sp>
          <p:sp>
            <p:nvSpPr>
              <p:cNvPr id="112672" name="文本框 96288"/>
              <p:cNvSpPr txBox="1"/>
              <p:nvPr/>
            </p:nvSpPr>
            <p:spPr>
              <a:xfrm>
                <a:off x="81" y="843"/>
                <a:ext cx="658" cy="527"/>
              </a:xfrm>
              <a:prstGeom prst="rect">
                <a:avLst/>
              </a:prstGeom>
              <a:noFill/>
              <a:ln w="9525">
                <a:noFill/>
                <a:miter/>
              </a:ln>
            </p:spPr>
            <p:txBody>
              <a:bodyPr anchor="t"/>
              <a:p>
                <a:pPr lvl="0" algn="just">
                  <a:lnSpc>
                    <a:spcPct val="120000"/>
                  </a:lnSpc>
                  <a:buClr>
                    <a:srgbClr val="000000"/>
                  </a:buClr>
                </a:pPr>
                <a:r>
                  <a:rPr lang="zh-CN" altLang="en-US" b="0" dirty="0">
                    <a:solidFill>
                      <a:schemeClr val="tx1"/>
                    </a:solidFill>
                    <a:latin typeface="Times New Roman" panose="02020603050405020304" pitchFamily="2" charset="0"/>
                    <a:ea typeface="宋体" pitchFamily="2" charset="-122"/>
                  </a:rPr>
                  <a:t>f_flag: 写</a:t>
                </a:r>
                <a:endParaRPr lang="zh-CN" altLang="en-US" b="0" dirty="0">
                  <a:solidFill>
                    <a:schemeClr val="tx1"/>
                  </a:solidFill>
                  <a:latin typeface="Times New Roman" panose="02020603050405020304" pitchFamily="2" charset="0"/>
                  <a:ea typeface="宋体" pitchFamily="2" charset="-122"/>
                </a:endParaRPr>
              </a:p>
              <a:p>
                <a:pPr lvl="0" algn="just">
                  <a:lnSpc>
                    <a:spcPct val="120000"/>
                  </a:lnSpc>
                  <a:buClr>
                    <a:srgbClr val="000000"/>
                  </a:buClr>
                </a:pPr>
                <a:r>
                  <a:rPr lang="zh-CN" altLang="en-US" b="0" dirty="0">
                    <a:solidFill>
                      <a:schemeClr val="tx1"/>
                    </a:solidFill>
                    <a:latin typeface="Times New Roman" panose="02020603050405020304" pitchFamily="2" charset="0"/>
                    <a:ea typeface="宋体" pitchFamily="2" charset="-122"/>
                  </a:rPr>
                  <a:t>f_count</a:t>
                </a:r>
                <a:r>
                  <a:rPr lang="zh-CN" altLang="en-US" b="0" dirty="0">
                    <a:solidFill>
                      <a:schemeClr val="tx1"/>
                    </a:solidFill>
                    <a:latin typeface="Times New Roman" panose="02020603050405020304" pitchFamily="2" charset="0"/>
                    <a:ea typeface="Times New Roman" panose="02020603050405020304" pitchFamily="2" charset="0"/>
                  </a:rPr>
                  <a:t>=1</a:t>
                </a:r>
                <a:endParaRPr lang="zh-CN" altLang="en-US" b="0" dirty="0">
                  <a:solidFill>
                    <a:schemeClr val="tx1"/>
                  </a:solidFill>
                  <a:latin typeface="Times New Roman" panose="02020603050405020304" pitchFamily="2" charset="0"/>
                  <a:ea typeface="Times New Roman" panose="02020603050405020304" pitchFamily="2" charset="0"/>
                </a:endParaRPr>
              </a:p>
              <a:p>
                <a:pPr lvl="0" algn="just">
                  <a:lnSpc>
                    <a:spcPct val="120000"/>
                  </a:lnSpc>
                  <a:buClr>
                    <a:srgbClr val="000000"/>
                  </a:buClr>
                </a:pPr>
                <a:r>
                  <a:rPr lang="zh-CN" altLang="zh-CN" b="0" dirty="0">
                    <a:solidFill>
                      <a:schemeClr val="tx1"/>
                    </a:solidFill>
                    <a:latin typeface="Times New Roman" panose="02020603050405020304" pitchFamily="2" charset="0"/>
                    <a:ea typeface="宋体" pitchFamily="2" charset="-122"/>
                  </a:rPr>
                  <a:t>f_offset</a:t>
                </a:r>
                <a:endParaRPr lang="zh-CN" altLang="en-US" b="0" dirty="0">
                  <a:solidFill>
                    <a:schemeClr val="tx1"/>
                  </a:solidFill>
                  <a:latin typeface="Times New Roman" panose="02020603050405020304" pitchFamily="2" charset="0"/>
                  <a:ea typeface="宋体" pitchFamily="2" charset="-122"/>
                </a:endParaRPr>
              </a:p>
            </p:txBody>
          </p:sp>
          <p:sp>
            <p:nvSpPr>
              <p:cNvPr id="112673" name="文本框 96289"/>
              <p:cNvSpPr txBox="1"/>
              <p:nvPr/>
            </p:nvSpPr>
            <p:spPr>
              <a:xfrm>
                <a:off x="65" y="1522"/>
                <a:ext cx="773" cy="527"/>
              </a:xfrm>
              <a:prstGeom prst="rect">
                <a:avLst/>
              </a:prstGeom>
              <a:noFill/>
              <a:ln w="9525">
                <a:noFill/>
                <a:miter/>
              </a:ln>
            </p:spPr>
            <p:txBody>
              <a:bodyPr anchor="t"/>
              <a:p>
                <a:pPr lvl="0" algn="just">
                  <a:lnSpc>
                    <a:spcPct val="120000"/>
                  </a:lnSpc>
                  <a:buClr>
                    <a:srgbClr val="000000"/>
                  </a:buClr>
                </a:pPr>
                <a:r>
                  <a:rPr lang="zh-CN" altLang="en-US" b="0" dirty="0">
                    <a:solidFill>
                      <a:schemeClr val="tx1"/>
                    </a:solidFill>
                    <a:latin typeface="Times New Roman" panose="02020603050405020304" pitchFamily="2" charset="0"/>
                    <a:ea typeface="宋体" pitchFamily="2" charset="-122"/>
                  </a:rPr>
                  <a:t>f_flag: 读</a:t>
                </a:r>
                <a:r>
                  <a:rPr lang="zh-CN" altLang="en-US" b="0" dirty="0">
                    <a:solidFill>
                      <a:schemeClr val="tx1"/>
                    </a:solidFill>
                    <a:latin typeface="Times New Roman" panose="02020603050405020304" pitchFamily="2" charset="0"/>
                    <a:ea typeface="Times New Roman" panose="02020603050405020304" pitchFamily="2" charset="0"/>
                  </a:rPr>
                  <a:t>-</a:t>
                </a:r>
                <a:r>
                  <a:rPr lang="zh-CN" altLang="en-US" b="0" dirty="0">
                    <a:solidFill>
                      <a:schemeClr val="tx1"/>
                    </a:solidFill>
                    <a:latin typeface="Times New Roman" panose="02020603050405020304" pitchFamily="2" charset="0"/>
                    <a:ea typeface="宋体" pitchFamily="2" charset="-122"/>
                  </a:rPr>
                  <a:t>写</a:t>
                </a:r>
                <a:endParaRPr lang="zh-CN" altLang="en-US" b="0" dirty="0">
                  <a:solidFill>
                    <a:schemeClr val="tx1"/>
                  </a:solidFill>
                  <a:latin typeface="Times New Roman" panose="02020603050405020304" pitchFamily="2" charset="0"/>
                  <a:ea typeface="宋体" pitchFamily="2" charset="-122"/>
                </a:endParaRPr>
              </a:p>
              <a:p>
                <a:pPr lvl="0" algn="just">
                  <a:lnSpc>
                    <a:spcPct val="120000"/>
                  </a:lnSpc>
                  <a:buClr>
                    <a:srgbClr val="000000"/>
                  </a:buClr>
                </a:pPr>
                <a:r>
                  <a:rPr lang="zh-CN" altLang="en-US" b="0" dirty="0">
                    <a:solidFill>
                      <a:schemeClr val="tx1"/>
                    </a:solidFill>
                    <a:latin typeface="Times New Roman" panose="02020603050405020304" pitchFamily="2" charset="0"/>
                    <a:ea typeface="宋体" pitchFamily="2" charset="-122"/>
                  </a:rPr>
                  <a:t>f_count</a:t>
                </a:r>
                <a:r>
                  <a:rPr lang="zh-CN" altLang="en-US" b="0" dirty="0">
                    <a:solidFill>
                      <a:schemeClr val="tx1"/>
                    </a:solidFill>
                    <a:latin typeface="Times New Roman" panose="02020603050405020304" pitchFamily="2" charset="0"/>
                    <a:ea typeface="Times New Roman" panose="02020603050405020304" pitchFamily="2" charset="0"/>
                  </a:rPr>
                  <a:t>=1</a:t>
                </a:r>
                <a:endParaRPr lang="zh-CN" altLang="en-US" b="0" dirty="0">
                  <a:solidFill>
                    <a:schemeClr val="tx1"/>
                  </a:solidFill>
                  <a:latin typeface="Times New Roman" panose="02020603050405020304" pitchFamily="2" charset="0"/>
                  <a:ea typeface="Times New Roman" panose="02020603050405020304" pitchFamily="2" charset="0"/>
                </a:endParaRPr>
              </a:p>
              <a:p>
                <a:pPr lvl="0" algn="just">
                  <a:lnSpc>
                    <a:spcPct val="120000"/>
                  </a:lnSpc>
                  <a:buClr>
                    <a:srgbClr val="000000"/>
                  </a:buClr>
                </a:pPr>
                <a:r>
                  <a:rPr lang="zh-CN" altLang="zh-CN" b="0" dirty="0">
                    <a:solidFill>
                      <a:schemeClr val="tx1"/>
                    </a:solidFill>
                    <a:latin typeface="Times New Roman" panose="02020603050405020304" pitchFamily="2" charset="0"/>
                    <a:ea typeface="宋体" pitchFamily="2" charset="-122"/>
                  </a:rPr>
                  <a:t>f_offset</a:t>
                </a:r>
                <a:endParaRPr lang="zh-CN" altLang="zh-CN" b="0" dirty="0">
                  <a:solidFill>
                    <a:schemeClr val="tx1"/>
                  </a:solidFill>
                  <a:latin typeface="Times New Roman" panose="02020603050405020304" pitchFamily="2" charset="0"/>
                  <a:ea typeface="宋体" pitchFamily="2" charset="-122"/>
                </a:endParaRPr>
              </a:p>
            </p:txBody>
          </p:sp>
          <p:sp>
            <p:nvSpPr>
              <p:cNvPr id="112674" name="直接连接符 96290"/>
              <p:cNvSpPr/>
              <p:nvPr/>
            </p:nvSpPr>
            <p:spPr>
              <a:xfrm>
                <a:off x="9" y="2058"/>
                <a:ext cx="73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12675" name="直接连接符 96291"/>
              <p:cNvSpPr/>
              <p:nvPr/>
            </p:nvSpPr>
            <p:spPr>
              <a:xfrm>
                <a:off x="9" y="1546"/>
                <a:ext cx="73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12676" name="直接连接符 96292"/>
              <p:cNvSpPr/>
              <p:nvPr/>
            </p:nvSpPr>
            <p:spPr>
              <a:xfrm>
                <a:off x="9" y="1390"/>
                <a:ext cx="73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12677" name="直接连接符 96293"/>
              <p:cNvSpPr/>
              <p:nvPr/>
            </p:nvSpPr>
            <p:spPr>
              <a:xfrm>
                <a:off x="9" y="869"/>
                <a:ext cx="73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12678" name="直接连接符 96294"/>
              <p:cNvSpPr/>
              <p:nvPr/>
            </p:nvSpPr>
            <p:spPr>
              <a:xfrm>
                <a:off x="18" y="722"/>
                <a:ext cx="73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12679" name="直接连接符 96295"/>
              <p:cNvSpPr/>
              <p:nvPr/>
            </p:nvSpPr>
            <p:spPr>
              <a:xfrm>
                <a:off x="18" y="190"/>
                <a:ext cx="73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12680" name="文本框 96296"/>
              <p:cNvSpPr txBox="1"/>
              <p:nvPr/>
            </p:nvSpPr>
            <p:spPr>
              <a:xfrm>
                <a:off x="279" y="2049"/>
                <a:ext cx="296" cy="231"/>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pitchFamily="2" charset="0"/>
                    <a:ea typeface="宋体" pitchFamily="2" charset="-122"/>
                    <a:sym typeface="MT Extra" pitchFamily="2" charset="2"/>
                  </a:rPr>
                  <a:t>...</a:t>
                </a:r>
                <a:endParaRPr lang="en-US" altLang="zh-CN" b="0">
                  <a:solidFill>
                    <a:schemeClr val="tx1"/>
                  </a:solidFill>
                  <a:latin typeface="Times New Roman" panose="02020603050405020304" pitchFamily="2" charset="0"/>
                  <a:ea typeface="宋体" pitchFamily="2" charset="-122"/>
                  <a:sym typeface="MT Extra" pitchFamily="2" charset="2"/>
                </a:endParaRPr>
              </a:p>
            </p:txBody>
          </p:sp>
        </p:grpSp>
        <p:sp>
          <p:nvSpPr>
            <p:cNvPr id="96298" name="矩形 96297"/>
            <p:cNvSpPr/>
            <p:nvPr/>
          </p:nvSpPr>
          <p:spPr>
            <a:xfrm>
              <a:off x="2448" y="395"/>
              <a:ext cx="746" cy="1915"/>
            </a:xfrm>
            <a:prstGeom prst="rect">
              <a:avLst/>
            </a:prstGeom>
            <a:solidFill>
              <a:schemeClr val="bg1"/>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112682" name="文本框 96298"/>
            <p:cNvSpPr txBox="1"/>
            <p:nvPr/>
          </p:nvSpPr>
          <p:spPr>
            <a:xfrm>
              <a:off x="2710" y="364"/>
              <a:ext cx="296" cy="240"/>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pitchFamily="2" charset="0"/>
                  <a:ea typeface="宋体" pitchFamily="2" charset="-122"/>
                  <a:sym typeface="MT Extra" pitchFamily="2" charset="2"/>
                </a:rPr>
                <a:t>...</a:t>
              </a:r>
              <a:endParaRPr lang="en-US" altLang="zh-CN" b="0">
                <a:solidFill>
                  <a:schemeClr val="tx1"/>
                </a:solidFill>
                <a:latin typeface="Times New Roman" panose="02020603050405020304" pitchFamily="2" charset="0"/>
                <a:ea typeface="宋体" pitchFamily="2" charset="-122"/>
                <a:sym typeface="MT Extra" pitchFamily="2" charset="2"/>
              </a:endParaRPr>
            </a:p>
          </p:txBody>
        </p:sp>
        <p:sp>
          <p:nvSpPr>
            <p:cNvPr id="112683" name="文本框 96299"/>
            <p:cNvSpPr txBox="1"/>
            <p:nvPr/>
          </p:nvSpPr>
          <p:spPr>
            <a:xfrm>
              <a:off x="2521" y="532"/>
              <a:ext cx="604" cy="427"/>
            </a:xfrm>
            <a:prstGeom prst="rect">
              <a:avLst/>
            </a:prstGeom>
            <a:noFill/>
            <a:ln w="9525">
              <a:noFill/>
              <a:miter/>
            </a:ln>
          </p:spPr>
          <p:txBody>
            <a:bodyPr anchor="t"/>
            <a:p>
              <a:pPr lvl="0" algn="just">
                <a:lnSpc>
                  <a:spcPct val="120000"/>
                </a:lnSpc>
                <a:buClr>
                  <a:srgbClr val="000000"/>
                </a:buClr>
              </a:pPr>
              <a:r>
                <a:rPr lang="zh-CN" altLang="en-US" b="0" dirty="0">
                  <a:solidFill>
                    <a:schemeClr val="tx1"/>
                  </a:solidFill>
                  <a:latin typeface="Times New Roman" panose="02020603050405020304" pitchFamily="2" charset="0"/>
                  <a:ea typeface="宋体" pitchFamily="2" charset="-122"/>
                </a:rPr>
                <a:t>引用数</a:t>
              </a:r>
              <a:endParaRPr lang="zh-CN" altLang="en-US" b="0" dirty="0">
                <a:solidFill>
                  <a:schemeClr val="tx1"/>
                </a:solidFill>
                <a:latin typeface="Times New Roman" panose="02020603050405020304" pitchFamily="2" charset="0"/>
                <a:ea typeface="宋体" pitchFamily="2" charset="-122"/>
              </a:endParaRPr>
            </a:p>
            <a:p>
              <a:pPr lvl="0" algn="just">
                <a:lnSpc>
                  <a:spcPct val="120000"/>
                </a:lnSpc>
                <a:buClr>
                  <a:srgbClr val="000000"/>
                </a:buClr>
              </a:pPr>
              <a:r>
                <a:rPr lang="zh-CN" altLang="en-US" b="0" dirty="0">
                  <a:solidFill>
                    <a:schemeClr val="tx1"/>
                  </a:solidFill>
                  <a:latin typeface="Times New Roman" panose="02020603050405020304" pitchFamily="2" charset="0"/>
                  <a:ea typeface="宋体" pitchFamily="2" charset="-122"/>
                </a:rPr>
                <a:t>i_count</a:t>
              </a:r>
              <a:r>
                <a:rPr lang="zh-CN" altLang="en-US" b="0" dirty="0">
                  <a:solidFill>
                    <a:schemeClr val="tx1"/>
                  </a:solidFill>
                  <a:latin typeface="Times New Roman" panose="02020603050405020304" pitchFamily="2" charset="0"/>
                  <a:ea typeface="Times New Roman" panose="02020603050405020304" pitchFamily="2" charset="0"/>
                </a:rPr>
                <a:t>=2</a:t>
              </a:r>
              <a:endParaRPr lang="zh-CN" altLang="en-US" b="0" dirty="0">
                <a:solidFill>
                  <a:schemeClr val="tx1"/>
                </a:solidFill>
                <a:latin typeface="Times New Roman" panose="02020603050405020304" pitchFamily="2" charset="0"/>
                <a:ea typeface="Times New Roman" panose="02020603050405020304" pitchFamily="2" charset="0"/>
              </a:endParaRPr>
            </a:p>
          </p:txBody>
        </p:sp>
        <p:sp>
          <p:nvSpPr>
            <p:cNvPr id="112684" name="文本框 96300"/>
            <p:cNvSpPr txBox="1"/>
            <p:nvPr/>
          </p:nvSpPr>
          <p:spPr>
            <a:xfrm>
              <a:off x="2735" y="1919"/>
              <a:ext cx="296" cy="231"/>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pitchFamily="2" charset="0"/>
                  <a:ea typeface="宋体" pitchFamily="2" charset="-122"/>
                  <a:sym typeface="MT Extra" pitchFamily="2" charset="2"/>
                </a:rPr>
                <a:t>...</a:t>
              </a:r>
              <a:endParaRPr lang="en-US" altLang="zh-CN" b="0">
                <a:solidFill>
                  <a:schemeClr val="tx1"/>
                </a:solidFill>
                <a:latin typeface="Times New Roman" panose="02020603050405020304" pitchFamily="2" charset="0"/>
                <a:ea typeface="宋体" pitchFamily="2" charset="-122"/>
                <a:sym typeface="MT Extra" pitchFamily="2" charset="2"/>
              </a:endParaRPr>
            </a:p>
          </p:txBody>
        </p:sp>
        <p:sp>
          <p:nvSpPr>
            <p:cNvPr id="112685" name="文本框 96301"/>
            <p:cNvSpPr txBox="1"/>
            <p:nvPr/>
          </p:nvSpPr>
          <p:spPr>
            <a:xfrm>
              <a:off x="2710" y="1050"/>
              <a:ext cx="296" cy="240"/>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pitchFamily="2" charset="0"/>
                  <a:ea typeface="宋体" pitchFamily="2" charset="-122"/>
                  <a:sym typeface="MT Extra" pitchFamily="2" charset="2"/>
                </a:rPr>
                <a:t>...</a:t>
              </a:r>
              <a:endParaRPr lang="en-US" altLang="zh-CN" b="0">
                <a:solidFill>
                  <a:schemeClr val="tx1"/>
                </a:solidFill>
                <a:latin typeface="Times New Roman" panose="02020603050405020304" pitchFamily="2" charset="0"/>
                <a:ea typeface="宋体" pitchFamily="2" charset="-122"/>
                <a:sym typeface="MT Extra" pitchFamily="2" charset="2"/>
              </a:endParaRPr>
            </a:p>
          </p:txBody>
        </p:sp>
        <p:sp>
          <p:nvSpPr>
            <p:cNvPr id="112686" name="直接连接符 96302"/>
            <p:cNvSpPr/>
            <p:nvPr/>
          </p:nvSpPr>
          <p:spPr>
            <a:xfrm>
              <a:off x="2457" y="1799"/>
              <a:ext cx="73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12687" name="直接连接符 96303"/>
            <p:cNvSpPr/>
            <p:nvPr/>
          </p:nvSpPr>
          <p:spPr>
            <a:xfrm>
              <a:off x="2457" y="1368"/>
              <a:ext cx="73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12688" name="直接连接符 96304"/>
            <p:cNvSpPr/>
            <p:nvPr/>
          </p:nvSpPr>
          <p:spPr>
            <a:xfrm>
              <a:off x="2466" y="951"/>
              <a:ext cx="73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12689" name="直接连接符 96305"/>
            <p:cNvSpPr/>
            <p:nvPr/>
          </p:nvSpPr>
          <p:spPr>
            <a:xfrm>
              <a:off x="2466" y="554"/>
              <a:ext cx="73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12690" name="直接连接符 96306"/>
            <p:cNvSpPr/>
            <p:nvPr/>
          </p:nvSpPr>
          <p:spPr>
            <a:xfrm>
              <a:off x="884" y="865"/>
              <a:ext cx="403" cy="384"/>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112691" name="直接连接符 96307"/>
            <p:cNvSpPr/>
            <p:nvPr/>
          </p:nvSpPr>
          <p:spPr>
            <a:xfrm>
              <a:off x="884" y="975"/>
              <a:ext cx="403" cy="95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112692" name="文本框 96308"/>
            <p:cNvSpPr txBox="1"/>
            <p:nvPr/>
          </p:nvSpPr>
          <p:spPr>
            <a:xfrm>
              <a:off x="2548" y="1374"/>
              <a:ext cx="604" cy="427"/>
            </a:xfrm>
            <a:prstGeom prst="rect">
              <a:avLst/>
            </a:prstGeom>
            <a:noFill/>
            <a:ln w="9525">
              <a:noFill/>
              <a:miter/>
            </a:ln>
          </p:spPr>
          <p:txBody>
            <a:bodyPr anchor="t"/>
            <a:p>
              <a:pPr lvl="0" algn="just">
                <a:lnSpc>
                  <a:spcPct val="120000"/>
                </a:lnSpc>
                <a:buClr>
                  <a:srgbClr val="000000"/>
                </a:buClr>
              </a:pPr>
              <a:r>
                <a:rPr lang="zh-CN" altLang="en-US" b="0" dirty="0">
                  <a:solidFill>
                    <a:schemeClr val="tx1"/>
                  </a:solidFill>
                  <a:latin typeface="Times New Roman" panose="02020603050405020304" pitchFamily="2" charset="0"/>
                  <a:ea typeface="宋体" pitchFamily="2" charset="-122"/>
                </a:rPr>
                <a:t>引用数</a:t>
              </a:r>
              <a:endParaRPr lang="zh-CN" altLang="en-US" b="0" dirty="0">
                <a:solidFill>
                  <a:schemeClr val="tx1"/>
                </a:solidFill>
                <a:latin typeface="Times New Roman" panose="02020603050405020304" pitchFamily="2" charset="0"/>
                <a:ea typeface="宋体" pitchFamily="2" charset="-122"/>
              </a:endParaRPr>
            </a:p>
            <a:p>
              <a:pPr lvl="0" algn="just">
                <a:lnSpc>
                  <a:spcPct val="120000"/>
                </a:lnSpc>
                <a:buClr>
                  <a:srgbClr val="000000"/>
                </a:buClr>
              </a:pPr>
              <a:r>
                <a:rPr lang="zh-CN" altLang="en-US" b="0" dirty="0">
                  <a:solidFill>
                    <a:schemeClr val="tx1"/>
                  </a:solidFill>
                  <a:latin typeface="Times New Roman" panose="02020603050405020304" pitchFamily="2" charset="0"/>
                  <a:ea typeface="宋体" pitchFamily="2" charset="-122"/>
                </a:rPr>
                <a:t>i_count</a:t>
              </a:r>
              <a:r>
                <a:rPr lang="zh-CN" altLang="en-US" b="0" dirty="0">
                  <a:solidFill>
                    <a:schemeClr val="tx1"/>
                  </a:solidFill>
                  <a:latin typeface="Times New Roman" panose="02020603050405020304" pitchFamily="2" charset="0"/>
                  <a:ea typeface="Times New Roman" panose="02020603050405020304" pitchFamily="2" charset="0"/>
                </a:rPr>
                <a:t>=1</a:t>
              </a:r>
              <a:endParaRPr lang="zh-CN" altLang="en-US" b="0" dirty="0">
                <a:solidFill>
                  <a:schemeClr val="tx1"/>
                </a:solidFill>
                <a:latin typeface="Times New Roman" panose="02020603050405020304" pitchFamily="2" charset="0"/>
                <a:ea typeface="Times New Roman" panose="02020603050405020304" pitchFamily="2" charset="0"/>
              </a:endParaRPr>
            </a:p>
          </p:txBody>
        </p:sp>
        <p:sp>
          <p:nvSpPr>
            <p:cNvPr id="112693" name="文本框 96309"/>
            <p:cNvSpPr txBox="1"/>
            <p:nvPr/>
          </p:nvSpPr>
          <p:spPr>
            <a:xfrm>
              <a:off x="2377" y="55"/>
              <a:ext cx="939" cy="215"/>
            </a:xfrm>
            <a:prstGeom prst="rect">
              <a:avLst/>
            </a:prstGeom>
            <a:noFill/>
            <a:ln w="9525">
              <a:noFill/>
              <a:miter/>
            </a:ln>
          </p:spPr>
          <p:txBody>
            <a:bodyPr anchor="t"/>
            <a:p>
              <a:pPr lvl="0" algn="just">
                <a:buClr>
                  <a:srgbClr val="000000"/>
                </a:buClr>
              </a:pPr>
              <a:r>
                <a:rPr lang="zh-CN" altLang="en-US" b="0">
                  <a:solidFill>
                    <a:schemeClr val="tx1"/>
                  </a:solidFill>
                  <a:latin typeface="Times New Roman" panose="02020603050405020304" pitchFamily="2" charset="0"/>
                  <a:ea typeface="宋体" pitchFamily="2" charset="-122"/>
                </a:rPr>
                <a:t>主存索引节点表</a:t>
              </a:r>
              <a:endParaRPr lang="zh-CN" altLang="en-US" b="0">
                <a:solidFill>
                  <a:schemeClr val="tx1"/>
                </a:solidFill>
                <a:latin typeface="Times New Roman" panose="02020603050405020304" pitchFamily="2" charset="0"/>
                <a:ea typeface="宋体" pitchFamily="2" charset="-122"/>
              </a:endParaRPr>
            </a:p>
          </p:txBody>
        </p:sp>
        <p:sp>
          <p:nvSpPr>
            <p:cNvPr id="112694" name="直接连接符 96310"/>
            <p:cNvSpPr/>
            <p:nvPr/>
          </p:nvSpPr>
          <p:spPr>
            <a:xfrm flipV="1">
              <a:off x="2027" y="636"/>
              <a:ext cx="421" cy="1381"/>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112695" name="文本框 96311"/>
            <p:cNvSpPr txBox="1"/>
            <p:nvPr/>
          </p:nvSpPr>
          <p:spPr>
            <a:xfrm>
              <a:off x="3209" y="604"/>
              <a:ext cx="701" cy="324"/>
            </a:xfrm>
            <a:prstGeom prst="rect">
              <a:avLst/>
            </a:prstGeom>
            <a:noFill/>
            <a:ln w="9525">
              <a:noFill/>
              <a:miter/>
            </a:ln>
          </p:spPr>
          <p:txBody>
            <a:bodyPr anchor="t"/>
            <a:p>
              <a:pPr lvl="0" algn="just">
                <a:buClr>
                  <a:srgbClr val="000000"/>
                </a:buClr>
              </a:pPr>
              <a:r>
                <a:rPr lang="zh-CN" altLang="en-US" b="0">
                  <a:solidFill>
                    <a:schemeClr val="tx1"/>
                  </a:solidFill>
                  <a:latin typeface="Times New Roman" panose="02020603050405020304" pitchFamily="2" charset="0"/>
                  <a:ea typeface="宋体" pitchFamily="2" charset="-122"/>
                </a:rPr>
                <a:t>文件</a:t>
              </a:r>
              <a:endParaRPr lang="zh-CN" altLang="en-US" b="0">
                <a:solidFill>
                  <a:schemeClr val="tx1"/>
                </a:solidFill>
                <a:latin typeface="Times New Roman" panose="02020603050405020304" pitchFamily="2" charset="0"/>
                <a:ea typeface="宋体" pitchFamily="2" charset="-122"/>
              </a:endParaRPr>
            </a:p>
            <a:p>
              <a:pPr lvl="0" algn="just">
                <a:buClr>
                  <a:srgbClr val="000000"/>
                </a:buClr>
              </a:pPr>
              <a:r>
                <a:rPr lang="en-US" altLang="zh-CN" b="0">
                  <a:solidFill>
                    <a:schemeClr val="tx1"/>
                  </a:solidFill>
                  <a:latin typeface="Times New Roman" panose="02020603050405020304" pitchFamily="2" charset="0"/>
                  <a:ea typeface="宋体" pitchFamily="2" charset="-122"/>
                </a:rPr>
                <a:t>/edc/passwd</a:t>
              </a:r>
              <a:endParaRPr lang="en-US" altLang="zh-CN" b="0">
                <a:solidFill>
                  <a:schemeClr val="tx1"/>
                </a:solidFill>
                <a:latin typeface="Times New Roman" panose="02020603050405020304" pitchFamily="2" charset="0"/>
                <a:ea typeface="宋体" pitchFamily="2" charset="-122"/>
              </a:endParaRPr>
            </a:p>
          </p:txBody>
        </p:sp>
        <p:sp>
          <p:nvSpPr>
            <p:cNvPr id="112696" name="文本框 96312"/>
            <p:cNvSpPr txBox="1"/>
            <p:nvPr/>
          </p:nvSpPr>
          <p:spPr>
            <a:xfrm>
              <a:off x="3218" y="1436"/>
              <a:ext cx="701" cy="324"/>
            </a:xfrm>
            <a:prstGeom prst="rect">
              <a:avLst/>
            </a:prstGeom>
            <a:noFill/>
            <a:ln w="9525">
              <a:noFill/>
              <a:miter/>
            </a:ln>
          </p:spPr>
          <p:txBody>
            <a:bodyPr anchor="t"/>
            <a:p>
              <a:pPr lvl="0" algn="just">
                <a:buClr>
                  <a:srgbClr val="000000"/>
                </a:buClr>
              </a:pPr>
              <a:r>
                <a:rPr lang="zh-CN" altLang="en-US" b="0">
                  <a:solidFill>
                    <a:schemeClr val="tx1"/>
                  </a:solidFill>
                  <a:latin typeface="Times New Roman" panose="02020603050405020304" pitchFamily="2" charset="0"/>
                  <a:ea typeface="宋体" pitchFamily="2" charset="-122"/>
                </a:rPr>
                <a:t>文件</a:t>
              </a:r>
              <a:endParaRPr lang="zh-CN" altLang="en-US" b="0">
                <a:solidFill>
                  <a:schemeClr val="tx1"/>
                </a:solidFill>
                <a:latin typeface="Times New Roman" panose="02020603050405020304" pitchFamily="2" charset="0"/>
                <a:ea typeface="宋体" pitchFamily="2" charset="-122"/>
              </a:endParaRPr>
            </a:p>
            <a:p>
              <a:pPr lvl="0" algn="just">
                <a:buClr>
                  <a:srgbClr val="000000"/>
                </a:buClr>
              </a:pPr>
              <a:r>
                <a:rPr lang="en-US" altLang="zh-CN" b="0">
                  <a:solidFill>
                    <a:schemeClr val="tx1"/>
                  </a:solidFill>
                  <a:latin typeface="Times New Roman" panose="02020603050405020304" pitchFamily="2" charset="0"/>
                  <a:ea typeface="宋体" pitchFamily="2" charset="-122"/>
                </a:rPr>
                <a:t>load</a:t>
              </a:r>
              <a:endParaRPr lang="en-US" altLang="zh-CN" b="0">
                <a:solidFill>
                  <a:schemeClr val="tx1"/>
                </a:solidFill>
                <a:latin typeface="Times New Roman" panose="02020603050405020304" pitchFamily="2" charset="0"/>
                <a:ea typeface="宋体" pitchFamily="2" charset="-122"/>
              </a:endParaRPr>
            </a:p>
          </p:txBody>
        </p:sp>
      </p:grpSp>
      <p:sp>
        <p:nvSpPr>
          <p:cNvPr id="96314" name="矩形 96313"/>
          <p:cNvSpPr/>
          <p:nvPr/>
        </p:nvSpPr>
        <p:spPr>
          <a:xfrm>
            <a:off x="2930525" y="5832475"/>
            <a:ext cx="2401888" cy="336550"/>
          </a:xfrm>
          <a:prstGeom prst="rect">
            <a:avLst/>
          </a:prstGeom>
          <a:noFill/>
          <a:ln w="9525">
            <a:noFill/>
            <a:miter/>
          </a:ln>
        </p:spPr>
        <p:txBody>
          <a:bodyPr anchor="ctr">
            <a:spAutoFit/>
          </a:bodyPr>
          <a:p>
            <a:pPr lvl="0"/>
            <a:r>
              <a:rPr lang="zh-CN" altLang="en-US" sz="1600" b="0">
                <a:solidFill>
                  <a:schemeClr val="tx1"/>
                </a:solidFill>
                <a:latin typeface="Times New Roman" panose="02020603050405020304" pitchFamily="2" charset="0"/>
                <a:ea typeface="Times New Roman" panose="02020603050405020304" pitchFamily="2" charset="0"/>
              </a:rPr>
              <a:t>打开文件后的数据结构</a:t>
            </a:r>
            <a:endParaRPr lang="zh-CN" altLang="en-US" sz="1600" b="0">
              <a:solidFill>
                <a:schemeClr val="tx1"/>
              </a:solidFill>
              <a:latin typeface="Times New Roman" panose="02020603050405020304" pitchFamily="2" charset="0"/>
              <a:ea typeface="Times New Roman" panose="02020603050405020304" pitchFamily="2"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6260">
                                            <p:txEl>
                                              <p:charRg st="0" end="21"/>
                                            </p:txEl>
                                          </p:spTgt>
                                        </p:tgtEl>
                                        <p:attrNameLst>
                                          <p:attrName>style.visibility</p:attrName>
                                        </p:attrNameLst>
                                      </p:cBhvr>
                                      <p:to>
                                        <p:strVal val="visible"/>
                                      </p:to>
                                    </p:set>
                                    <p:anim calcmode="lin" valueType="num">
                                      <p:cBhvr>
                                        <p:cTn id="7" dur="1000" fill="hold"/>
                                        <p:tgtEl>
                                          <p:spTgt spid="96260">
                                            <p:txEl>
                                              <p:charRg st="0" end="21"/>
                                            </p:txEl>
                                          </p:spTgt>
                                        </p:tgtEl>
                                        <p:attrNameLst>
                                          <p:attrName>ppt_x</p:attrName>
                                        </p:attrNameLst>
                                      </p:cBhvr>
                                      <p:tavLst>
                                        <p:tav tm="0">
                                          <p:val>
                                            <p:strVal val="0-#ppt_w/2"/>
                                          </p:val>
                                        </p:tav>
                                        <p:tav tm="100000">
                                          <p:val>
                                            <p:strVal val="#ppt_x"/>
                                          </p:val>
                                        </p:tav>
                                      </p:tavLst>
                                    </p:anim>
                                    <p:anim calcmode="lin" valueType="num">
                                      <p:cBhvr>
                                        <p:cTn id="8" dur="1000" fill="hold"/>
                                        <p:tgtEl>
                                          <p:spTgt spid="96260">
                                            <p:txEl>
                                              <p:charRg st="0" end="2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6261"/>
                                        </p:tgtEl>
                                        <p:attrNameLst>
                                          <p:attrName>style.visibility</p:attrName>
                                        </p:attrNameLst>
                                      </p:cBhvr>
                                      <p:to>
                                        <p:strVal val="visible"/>
                                      </p:to>
                                    </p:set>
                                    <p:anim calcmode="lin" valueType="num">
                                      <p:cBhvr>
                                        <p:cTn id="13" dur="500" fill="hold"/>
                                        <p:tgtEl>
                                          <p:spTgt spid="96261"/>
                                        </p:tgtEl>
                                        <p:attrNameLst>
                                          <p:attrName>ppt_x</p:attrName>
                                        </p:attrNameLst>
                                      </p:cBhvr>
                                      <p:tavLst>
                                        <p:tav tm="0">
                                          <p:val>
                                            <p:strVal val="#ppt_x"/>
                                          </p:val>
                                        </p:tav>
                                        <p:tav tm="100000">
                                          <p:val>
                                            <p:strVal val="#ppt_x"/>
                                          </p:val>
                                        </p:tav>
                                      </p:tavLst>
                                    </p:anim>
                                    <p:anim calcmode="lin" valueType="num">
                                      <p:cBhvr>
                                        <p:cTn id="14" dur="500" fill="hold"/>
                                        <p:tgtEl>
                                          <p:spTgt spid="9626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63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0" grpId="0" build="p"/>
      <p:bldP spid="96314"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49" name="文本框 9728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2" charset="0"/>
                <a:ea typeface="宋体" pitchFamily="2" charset="-122"/>
              </a:rPr>
              <a:t>66</a:t>
            </a:r>
            <a:endParaRPr lang="en-US" altLang="zh-CN" b="0">
              <a:solidFill>
                <a:schemeClr val="tx2"/>
              </a:solidFill>
              <a:latin typeface="Times New Roman" panose="02020603050405020304" pitchFamily="2" charset="0"/>
              <a:ea typeface="宋体" pitchFamily="2" charset="-122"/>
            </a:endParaRPr>
          </a:p>
        </p:txBody>
      </p:sp>
      <p:sp>
        <p:nvSpPr>
          <p:cNvPr id="97283" name="矩形 97282"/>
          <p:cNvSpPr/>
          <p:nvPr/>
        </p:nvSpPr>
        <p:spPr>
          <a:xfrm>
            <a:off x="257175" y="515938"/>
            <a:ext cx="8318500" cy="67627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x-none" altLang="en-US" b="1" strike="noStrike" noProof="1">
                <a:solidFill>
                  <a:srgbClr val="990000"/>
                </a:solidFill>
                <a:latin typeface="Times New Roman" panose="02020603050405020304" pitchFamily="2" charset="0"/>
                <a:ea typeface="宋体" pitchFamily="2" charset="-122"/>
                <a:cs typeface="+mn-ea"/>
              </a:rPr>
              <a:t>5</a:t>
            </a:r>
            <a:r>
              <a:rPr lang="en-US" altLang="zh-CN" b="1" strike="noStrike" noProof="1">
                <a:solidFill>
                  <a:srgbClr val="990000"/>
                </a:solidFill>
                <a:latin typeface="Times New Roman" panose="02020603050405020304" pitchFamily="2" charset="0"/>
                <a:ea typeface="宋体" pitchFamily="2" charset="-122"/>
                <a:cs typeface="+mn-ea"/>
              </a:rPr>
              <a:t>. </a:t>
            </a:r>
            <a:r>
              <a:rPr lang="zh-CN" altLang="en-US" b="1" strike="noStrike" noProof="1">
                <a:solidFill>
                  <a:srgbClr val="990000"/>
                </a:solidFill>
                <a:latin typeface="Times New Roman" panose="02020603050405020304" pitchFamily="2" charset="0"/>
                <a:ea typeface="宋体" pitchFamily="2" charset="-122"/>
                <a:cs typeface="+mn-ea"/>
              </a:rPr>
              <a:t>文件存储器空闲块的管理</a:t>
            </a:r>
            <a:endParaRPr lang="zh-CN" altLang="en-US" b="1" strike="noStrike" noProof="1">
              <a:solidFill>
                <a:srgbClr val="990000"/>
              </a:solidFill>
              <a:latin typeface="Times New Roman" panose="02020603050405020304" pitchFamily="2" charset="0"/>
              <a:ea typeface="宋体" pitchFamily="2" charset="-122"/>
            </a:endParaRPr>
          </a:p>
        </p:txBody>
      </p:sp>
      <p:sp>
        <p:nvSpPr>
          <p:cNvPr id="97284" name="矩形 97283"/>
          <p:cNvSpPr/>
          <p:nvPr/>
        </p:nvSpPr>
        <p:spPr>
          <a:xfrm>
            <a:off x="660400" y="1122363"/>
            <a:ext cx="7043738" cy="6048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800" b="1" strike="noStrike" noProof="1">
                <a:solidFill>
                  <a:srgbClr val="A50021"/>
                </a:solidFill>
                <a:latin typeface="Times New Roman" panose="02020603050405020304" pitchFamily="2" charset="0"/>
                <a:ea typeface="宋体" pitchFamily="2" charset="-122"/>
                <a:cs typeface="+mn-ea"/>
              </a:rPr>
              <a:t>(1) </a:t>
            </a:r>
            <a:r>
              <a:rPr lang="zh-CN" altLang="en-US" sz="2800" b="1" strike="noStrike" noProof="1">
                <a:solidFill>
                  <a:srgbClr val="A50021"/>
                </a:solidFill>
                <a:latin typeface="Times New Roman" panose="02020603050405020304" pitchFamily="2" charset="0"/>
                <a:ea typeface="宋体" pitchFamily="2" charset="-122"/>
                <a:cs typeface="+mn-ea"/>
              </a:rPr>
              <a:t>文件卷和卷管理块</a:t>
            </a:r>
            <a:endParaRPr lang="zh-CN" altLang="en-US" sz="2800" b="1" strike="noStrike" noProof="1">
              <a:solidFill>
                <a:srgbClr val="A50021"/>
              </a:solidFill>
              <a:latin typeface="Times New Roman" panose="02020603050405020304" pitchFamily="2" charset="0"/>
              <a:ea typeface="宋体" pitchFamily="2" charset="-122"/>
            </a:endParaRPr>
          </a:p>
        </p:txBody>
      </p:sp>
      <p:sp>
        <p:nvSpPr>
          <p:cNvPr id="97285" name="矩形 97284"/>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文件系统</a:t>
            </a:r>
            <a:r>
              <a:rPr lang="en-US" altLang="zh-CN" sz="2400" strike="noStrike" noProof="1">
                <a:latin typeface="Arial" panose="020B0604020202020204" pitchFamily="34" charset="0"/>
                <a:ea typeface="宋体" pitchFamily="2" charset="-122"/>
                <a:cs typeface="+mn-ea"/>
              </a:rPr>
              <a:t>——</a:t>
            </a:r>
            <a:r>
              <a:rPr lang="en-US" altLang="zh-CN" sz="2400" strike="noStrike" noProof="1">
                <a:latin typeface="Times New Roman" panose="02020603050405020304" pitchFamily="2" charset="0"/>
                <a:ea typeface="宋体" pitchFamily="2" charset="-122"/>
                <a:cs typeface="+mn-ea"/>
              </a:rPr>
              <a:t>UNIX</a:t>
            </a:r>
            <a:r>
              <a:rPr lang="zh-CN" altLang="en-US" sz="2400" strike="noStrike" noProof="1">
                <a:latin typeface="Arial" panose="020B0604020202020204" pitchFamily="34" charset="0"/>
                <a:ea typeface="宋体" pitchFamily="2" charset="-122"/>
                <a:cs typeface="+mn-ea"/>
              </a:rPr>
              <a:t>文件系统的主要结构及实现</a:t>
            </a:r>
            <a:endParaRPr lang="zh-CN" altLang="en-US" sz="2400" strike="noStrike" noProof="1">
              <a:ea typeface="宋体" pitchFamily="2" charset="-122"/>
            </a:endParaRPr>
          </a:p>
        </p:txBody>
      </p:sp>
      <p:sp>
        <p:nvSpPr>
          <p:cNvPr id="97286" name="矩形 97285"/>
          <p:cNvSpPr/>
          <p:nvPr/>
        </p:nvSpPr>
        <p:spPr>
          <a:xfrm>
            <a:off x="358775" y="1685925"/>
            <a:ext cx="8413750" cy="1479550"/>
          </a:xfrm>
          <a:prstGeom prst="rect">
            <a:avLst/>
          </a:prstGeom>
          <a:noFill/>
          <a:ln w="9525">
            <a:noFill/>
            <a:miter/>
          </a:ln>
        </p:spPr>
        <p:txBody>
          <a:bodyPr wrap="square" anchor="t">
            <a:spAutoFit/>
          </a:bodyPr>
          <a:p>
            <a:pPr marL="914400" lvl="1" indent="-457200" algn="l"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lang="en-US" altLang="zh-CN" sz="2400" b="0" u="none" baseline="0">
                <a:solidFill>
                  <a:schemeClr val="tx1"/>
                </a:solidFill>
                <a:latin typeface="Times New Roman" panose="02020603050405020304" pitchFamily="2" charset="0"/>
                <a:ea typeface="宋体" pitchFamily="2" charset="-122"/>
              </a:rPr>
              <a:t>   </a:t>
            </a:r>
            <a:r>
              <a:rPr lang="zh-CN" altLang="en-US" sz="2400" b="0" u="none" baseline="0">
                <a:solidFill>
                  <a:schemeClr val="tx1"/>
                </a:solidFill>
                <a:latin typeface="Times New Roman" panose="02020603050405020304" pitchFamily="2" charset="0"/>
                <a:ea typeface="宋体" pitchFamily="2" charset="-122"/>
              </a:rPr>
              <a:t>文件卷是指可以有组织的存放信息，常常可以装卸的存储介质（比如一块硬盘）。 </a:t>
            </a:r>
            <a:endParaRPr lang="zh-CN" altLang="en-US" sz="2400" b="0" u="none" baseline="0">
              <a:solidFill>
                <a:schemeClr val="tx1"/>
              </a:solidFill>
              <a:latin typeface="Times New Roman" panose="02020603050405020304" pitchFamily="2" charset="0"/>
              <a:ea typeface="宋体" pitchFamily="2" charset="-122"/>
            </a:endParaRPr>
          </a:p>
          <a:p>
            <a:pPr marL="914400" lvl="1" indent="-457200" algn="l"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lang="zh-CN" altLang="en-US" sz="2400" b="0" u="none" baseline="0">
                <a:solidFill>
                  <a:schemeClr val="tx1"/>
                </a:solidFill>
                <a:latin typeface="Times New Roman" panose="02020603050405020304" pitchFamily="2" charset="0"/>
                <a:ea typeface="宋体" pitchFamily="2" charset="-122"/>
              </a:rPr>
              <a:t>文件卷上存放</a:t>
            </a:r>
            <a:r>
              <a:rPr lang="en-US" altLang="zh-CN" sz="2400" b="0" u="none" baseline="0">
                <a:solidFill>
                  <a:schemeClr val="tx1"/>
                </a:solidFill>
                <a:latin typeface="Times New Roman" panose="02020603050405020304" pitchFamily="2" charset="0"/>
                <a:ea typeface="宋体" pitchFamily="2" charset="-122"/>
              </a:rPr>
              <a:t>UNIX</a:t>
            </a:r>
            <a:r>
              <a:rPr lang="zh-CN" altLang="en-US" sz="2400" b="0" u="none" baseline="0">
                <a:solidFill>
                  <a:schemeClr val="tx1"/>
                </a:solidFill>
                <a:latin typeface="Times New Roman" panose="02020603050405020304" pitchFamily="2" charset="0"/>
                <a:ea typeface="宋体" pitchFamily="2" charset="-122"/>
              </a:rPr>
              <a:t>文件系统。文件卷结构图如下。</a:t>
            </a:r>
            <a:endParaRPr lang="zh-CN" altLang="en-US" sz="2400" b="0" u="none" baseline="0">
              <a:solidFill>
                <a:schemeClr val="tx1"/>
              </a:solidFill>
              <a:latin typeface="Times New Roman" panose="02020603050405020304" pitchFamily="2" charset="0"/>
              <a:ea typeface="宋体" pitchFamily="2" charset="-122"/>
            </a:endParaRPr>
          </a:p>
        </p:txBody>
      </p:sp>
      <p:grpSp>
        <p:nvGrpSpPr>
          <p:cNvPr id="97287" name="组合 97286"/>
          <p:cNvGrpSpPr/>
          <p:nvPr/>
        </p:nvGrpSpPr>
        <p:grpSpPr>
          <a:xfrm>
            <a:off x="1066800" y="3338513"/>
            <a:ext cx="7010400" cy="1135062"/>
            <a:chOff x="0" y="0"/>
            <a:chExt cx="4416" cy="715"/>
          </a:xfrm>
        </p:grpSpPr>
        <p:grpSp>
          <p:nvGrpSpPr>
            <p:cNvPr id="104455" name="组合 97287"/>
            <p:cNvGrpSpPr/>
            <p:nvPr/>
          </p:nvGrpSpPr>
          <p:grpSpPr>
            <a:xfrm>
              <a:off x="0" y="0"/>
              <a:ext cx="4416" cy="332"/>
              <a:chOff x="0" y="0"/>
              <a:chExt cx="4416" cy="332"/>
            </a:xfrm>
          </p:grpSpPr>
          <p:sp>
            <p:nvSpPr>
              <p:cNvPr id="104456" name="文本框 97288"/>
              <p:cNvSpPr txBox="1"/>
              <p:nvPr/>
            </p:nvSpPr>
            <p:spPr>
              <a:xfrm>
                <a:off x="3276" y="0"/>
                <a:ext cx="672" cy="288"/>
              </a:xfrm>
              <a:prstGeom prst="rect">
                <a:avLst/>
              </a:prstGeom>
              <a:noFill/>
              <a:ln w="9525">
                <a:noFill/>
                <a:miter/>
              </a:ln>
            </p:spPr>
            <p:txBody>
              <a:bodyPr anchor="t">
                <a:spAutoFit/>
              </a:bodyPr>
              <a:p>
                <a:pPr lvl="0">
                  <a:spcBef>
                    <a:spcPct val="50000"/>
                  </a:spcBef>
                  <a:buClr>
                    <a:srgbClr val="000000"/>
                  </a:buClr>
                </a:pPr>
                <a:r>
                  <a:rPr lang="zh-CN" altLang="en-US" sz="1600" b="0">
                    <a:solidFill>
                      <a:schemeClr val="tx1"/>
                    </a:solidFill>
                    <a:latin typeface="Times New Roman" panose="02020603050405020304" pitchFamily="2" charset="0"/>
                    <a:ea typeface="宋体" pitchFamily="2" charset="-122"/>
                  </a:rPr>
                  <a:t>数据区</a:t>
                </a:r>
                <a:r>
                  <a:rPr lang="zh-CN" altLang="en-US" sz="2000" b="0">
                    <a:solidFill>
                      <a:schemeClr val="tx1"/>
                    </a:solidFill>
                    <a:latin typeface="Times New Roman" panose="02020603050405020304" pitchFamily="2" charset="0"/>
                    <a:ea typeface="宋体" pitchFamily="2" charset="-122"/>
                  </a:rPr>
                  <a:t> </a:t>
                </a:r>
                <a:r>
                  <a:rPr lang="zh-CN" altLang="en-US" sz="2400" b="0">
                    <a:solidFill>
                      <a:schemeClr val="tx1"/>
                    </a:solidFill>
                    <a:latin typeface="Times New Roman" panose="02020603050405020304" pitchFamily="2" charset="0"/>
                    <a:ea typeface="宋体" pitchFamily="2" charset="-122"/>
                  </a:rPr>
                  <a:t>         </a:t>
                </a:r>
                <a:endParaRPr lang="zh-CN" altLang="en-US" sz="2400" b="0">
                  <a:solidFill>
                    <a:schemeClr val="tx1"/>
                  </a:solidFill>
                  <a:latin typeface="Times New Roman" panose="02020603050405020304" pitchFamily="2" charset="0"/>
                  <a:ea typeface="宋体" pitchFamily="2" charset="-122"/>
                </a:endParaRPr>
              </a:p>
            </p:txBody>
          </p:sp>
          <p:sp>
            <p:nvSpPr>
              <p:cNvPr id="104457" name="直接连接符 97289"/>
              <p:cNvSpPr/>
              <p:nvPr/>
            </p:nvSpPr>
            <p:spPr>
              <a:xfrm>
                <a:off x="2571" y="6"/>
                <a:ext cx="0" cy="317"/>
              </a:xfrm>
              <a:prstGeom prst="line">
                <a:avLst/>
              </a:prstGeom>
              <a:ln w="19050"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7291" name="矩形 97290"/>
              <p:cNvSpPr/>
              <p:nvPr/>
            </p:nvSpPr>
            <p:spPr>
              <a:xfrm>
                <a:off x="0" y="10"/>
                <a:ext cx="4416" cy="317"/>
              </a:xfrm>
              <a:prstGeom prst="rect">
                <a:avLst/>
              </a:prstGeom>
              <a:noFill/>
              <a:ln w="19050" cap="flat" cmpd="sng">
                <a:solidFill>
                  <a:schemeClr val="tx1"/>
                </a:solidFill>
                <a:prstDash val="solid"/>
                <a:miter/>
                <a:headEnd type="none" w="med" len="med"/>
                <a:tailEnd type="none" w="med" len="med"/>
              </a:ln>
            </p:spPr>
            <p:txBody>
              <a:bodyPr anchor="ct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104459" name="文本框 97291"/>
              <p:cNvSpPr txBox="1"/>
              <p:nvPr/>
            </p:nvSpPr>
            <p:spPr>
              <a:xfrm>
                <a:off x="1452" y="18"/>
                <a:ext cx="893" cy="288"/>
              </a:xfrm>
              <a:prstGeom prst="rect">
                <a:avLst/>
              </a:prstGeom>
              <a:noFill/>
              <a:ln w="9525">
                <a:noFill/>
                <a:miter/>
              </a:ln>
            </p:spPr>
            <p:txBody>
              <a:bodyPr anchor="t">
                <a:spAutoFit/>
              </a:bodyPr>
              <a:p>
                <a:pPr lvl="0">
                  <a:spcBef>
                    <a:spcPct val="50000"/>
                  </a:spcBef>
                  <a:buClr>
                    <a:srgbClr val="000000"/>
                  </a:buClr>
                </a:pPr>
                <a:r>
                  <a:rPr lang="zh-CN" altLang="en-US" sz="2400" b="0" dirty="0">
                    <a:solidFill>
                      <a:schemeClr val="tx1"/>
                    </a:solidFill>
                    <a:latin typeface="Times New Roman" panose="02020603050405020304" pitchFamily="2" charset="0"/>
                    <a:ea typeface="宋体" pitchFamily="2" charset="-122"/>
                  </a:rPr>
                  <a:t>  </a:t>
                </a:r>
                <a:r>
                  <a:rPr lang="zh-CN" altLang="en-US" sz="1600" b="0" dirty="0">
                    <a:solidFill>
                      <a:schemeClr val="tx1"/>
                    </a:solidFill>
                    <a:latin typeface="Times New Roman" panose="02020603050405020304" pitchFamily="2" charset="0"/>
                    <a:ea typeface="宋体" pitchFamily="2" charset="-122"/>
                  </a:rPr>
                  <a:t>索引节点区</a:t>
                </a:r>
                <a:r>
                  <a:rPr lang="zh-CN" altLang="en-US" sz="2400" b="0" dirty="0">
                    <a:solidFill>
                      <a:schemeClr val="tx1"/>
                    </a:solidFill>
                    <a:latin typeface="Times New Roman" panose="02020603050405020304" pitchFamily="2" charset="0"/>
                    <a:ea typeface="宋体" pitchFamily="2" charset="-122"/>
                  </a:rPr>
                  <a:t> </a:t>
                </a:r>
                <a:endParaRPr lang="zh-CN" altLang="en-US" sz="2400" b="0" dirty="0">
                  <a:solidFill>
                    <a:schemeClr val="tx1"/>
                  </a:solidFill>
                  <a:latin typeface="Times New Roman" panose="02020603050405020304" pitchFamily="2" charset="0"/>
                  <a:ea typeface="宋体" pitchFamily="2" charset="-122"/>
                </a:endParaRPr>
              </a:p>
            </p:txBody>
          </p:sp>
          <p:sp>
            <p:nvSpPr>
              <p:cNvPr id="104460" name="直接连接符 97292"/>
              <p:cNvSpPr/>
              <p:nvPr/>
            </p:nvSpPr>
            <p:spPr>
              <a:xfrm>
                <a:off x="618" y="6"/>
                <a:ext cx="0" cy="317"/>
              </a:xfrm>
              <a:prstGeom prst="line">
                <a:avLst/>
              </a:prstGeom>
              <a:ln w="19050"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4461" name="文本框 97293"/>
              <p:cNvSpPr txBox="1"/>
              <p:nvPr/>
            </p:nvSpPr>
            <p:spPr>
              <a:xfrm>
                <a:off x="65" y="63"/>
                <a:ext cx="535" cy="231"/>
              </a:xfrm>
              <a:prstGeom prst="rect">
                <a:avLst/>
              </a:prstGeom>
              <a:noFill/>
              <a:ln w="9525">
                <a:noFill/>
                <a:miter/>
              </a:ln>
            </p:spPr>
            <p:txBody>
              <a:bodyPr anchor="t">
                <a:spAutoFit/>
              </a:bodyPr>
              <a:p>
                <a:pPr lvl="0">
                  <a:spcBef>
                    <a:spcPct val="50000"/>
                  </a:spcBef>
                  <a:buClr>
                    <a:srgbClr val="000000"/>
                  </a:buClr>
                </a:pPr>
                <a:r>
                  <a:rPr lang="zh-CN" altLang="en-US" sz="1600" b="0">
                    <a:solidFill>
                      <a:schemeClr val="tx1"/>
                    </a:solidFill>
                    <a:latin typeface="Times New Roman" panose="02020603050405020304" pitchFamily="2" charset="0"/>
                    <a:ea typeface="宋体" pitchFamily="2" charset="-122"/>
                  </a:rPr>
                  <a:t>引导块</a:t>
                </a:r>
                <a:r>
                  <a:rPr lang="zh-CN" altLang="en-US" sz="1800" b="0">
                    <a:solidFill>
                      <a:schemeClr val="tx1"/>
                    </a:solidFill>
                    <a:latin typeface="Times New Roman" panose="02020603050405020304" pitchFamily="2" charset="0"/>
                    <a:ea typeface="宋体" pitchFamily="2" charset="-122"/>
                  </a:rPr>
                  <a:t>                  </a:t>
                </a:r>
                <a:endParaRPr lang="zh-CN" altLang="en-US" sz="1800" b="0">
                  <a:solidFill>
                    <a:schemeClr val="tx1"/>
                  </a:solidFill>
                  <a:latin typeface="Times New Roman" panose="02020603050405020304" pitchFamily="2" charset="0"/>
                  <a:ea typeface="宋体" pitchFamily="2" charset="-122"/>
                </a:endParaRPr>
              </a:p>
            </p:txBody>
          </p:sp>
          <p:sp>
            <p:nvSpPr>
              <p:cNvPr id="104462" name="直接连接符 97294"/>
              <p:cNvSpPr/>
              <p:nvPr/>
            </p:nvSpPr>
            <p:spPr>
              <a:xfrm>
                <a:off x="1200" y="15"/>
                <a:ext cx="0" cy="317"/>
              </a:xfrm>
              <a:prstGeom prst="line">
                <a:avLst/>
              </a:prstGeom>
              <a:ln w="19050"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4463" name="文本框 97295"/>
              <p:cNvSpPr txBox="1"/>
              <p:nvPr/>
            </p:nvSpPr>
            <p:spPr>
              <a:xfrm>
                <a:off x="648" y="9"/>
                <a:ext cx="508" cy="288"/>
              </a:xfrm>
              <a:prstGeom prst="rect">
                <a:avLst/>
              </a:prstGeom>
              <a:noFill/>
              <a:ln w="9525">
                <a:noFill/>
                <a:miter/>
              </a:ln>
            </p:spPr>
            <p:txBody>
              <a:bodyPr anchor="t">
                <a:spAutoFit/>
              </a:bodyPr>
              <a:p>
                <a:pPr lvl="0">
                  <a:spcBef>
                    <a:spcPct val="50000"/>
                  </a:spcBef>
                  <a:buClr>
                    <a:srgbClr val="000000"/>
                  </a:buClr>
                </a:pPr>
                <a:r>
                  <a:rPr lang="zh-CN" altLang="en-US" sz="1600" b="0">
                    <a:solidFill>
                      <a:schemeClr val="tx1"/>
                    </a:solidFill>
                    <a:latin typeface="Times New Roman" panose="02020603050405020304" pitchFamily="2" charset="0"/>
                    <a:ea typeface="宋体" pitchFamily="2" charset="-122"/>
                  </a:rPr>
                  <a:t>管理块</a:t>
                </a:r>
                <a:r>
                  <a:rPr lang="zh-CN" altLang="en-US" sz="2400" b="0">
                    <a:solidFill>
                      <a:schemeClr val="tx1"/>
                    </a:solidFill>
                    <a:latin typeface="Times New Roman" panose="02020603050405020304" pitchFamily="2" charset="0"/>
                    <a:ea typeface="宋体" pitchFamily="2" charset="-122"/>
                  </a:rPr>
                  <a:t>             </a:t>
                </a:r>
                <a:endParaRPr lang="zh-CN" altLang="en-US" sz="2400" b="0">
                  <a:solidFill>
                    <a:schemeClr val="tx1"/>
                  </a:solidFill>
                  <a:latin typeface="Times New Roman" panose="02020603050405020304" pitchFamily="2" charset="0"/>
                  <a:ea typeface="宋体" pitchFamily="2" charset="-122"/>
                </a:endParaRPr>
              </a:p>
            </p:txBody>
          </p:sp>
        </p:grpSp>
        <p:sp>
          <p:nvSpPr>
            <p:cNvPr id="104464" name="矩形 97296"/>
            <p:cNvSpPr/>
            <p:nvPr/>
          </p:nvSpPr>
          <p:spPr>
            <a:xfrm>
              <a:off x="1037" y="503"/>
              <a:ext cx="1833" cy="212"/>
            </a:xfrm>
            <a:prstGeom prst="rect">
              <a:avLst/>
            </a:prstGeom>
            <a:noFill/>
            <a:ln w="9525">
              <a:noFill/>
              <a:miter/>
            </a:ln>
          </p:spPr>
          <p:txBody>
            <a:bodyPr anchor="ctr">
              <a:spAutoFit/>
            </a:bodyPr>
            <a:p>
              <a:pPr lvl="0"/>
              <a:r>
                <a:rPr lang="zh-CN" altLang="en-US" sz="1600" b="0">
                  <a:solidFill>
                    <a:schemeClr val="tx1"/>
                  </a:solidFill>
                  <a:latin typeface="Times New Roman" panose="02020603050405020304" pitchFamily="2" charset="0"/>
                  <a:ea typeface="Times New Roman" panose="02020603050405020304" pitchFamily="2" charset="0"/>
                </a:rPr>
                <a:t>文件系统磁盘存储区分配图</a:t>
              </a:r>
              <a:endParaRPr lang="zh-CN" altLang="en-US" sz="1600" b="0">
                <a:solidFill>
                  <a:schemeClr val="tx1"/>
                </a:solidFill>
                <a:latin typeface="Times New Roman" panose="02020603050405020304" pitchFamily="2" charset="0"/>
                <a:ea typeface="Times New Roman" panose="02020603050405020304" pitchFamily="2" charset="0"/>
              </a:endParaRPr>
            </a:p>
          </p:txBody>
        </p:sp>
      </p:grpSp>
      <p:sp>
        <p:nvSpPr>
          <p:cNvPr id="97298" name="矩形 97297"/>
          <p:cNvSpPr/>
          <p:nvPr/>
        </p:nvSpPr>
        <p:spPr>
          <a:xfrm>
            <a:off x="401955" y="4491355"/>
            <a:ext cx="8362950" cy="107823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buNone/>
            </a:pPr>
            <a:r>
              <a:rPr lang="en-US" altLang="zh-CN" sz="2400" b="1" strike="noStrike" noProof="1">
                <a:solidFill>
                  <a:srgbClr val="000099"/>
                </a:solidFill>
                <a:latin typeface="Times New Roman" panose="02020603050405020304" pitchFamily="2" charset="0"/>
                <a:ea typeface="宋体" pitchFamily="2" charset="-122"/>
                <a:cs typeface="+mn-cs"/>
              </a:rPr>
              <a:t>①</a:t>
            </a:r>
            <a:r>
              <a:rPr lang="en-US" altLang="zh-CN" sz="2400" b="1" strike="noStrike" noProof="1">
                <a:solidFill>
                  <a:srgbClr val="000099"/>
                </a:solidFill>
                <a:latin typeface="宋体" pitchFamily="2" charset="-122"/>
                <a:ea typeface="宋体" pitchFamily="2" charset="-122"/>
                <a:cs typeface="+mn-cs"/>
              </a:rPr>
              <a:t> </a:t>
            </a:r>
            <a:r>
              <a:rPr lang="zh-CN" altLang="en-US" sz="2400" b="1" strike="noStrike" noProof="1">
                <a:solidFill>
                  <a:srgbClr val="000099"/>
                </a:solidFill>
                <a:latin typeface="Times New Roman" panose="02020603050405020304" pitchFamily="2" charset="0"/>
                <a:ea typeface="宋体" pitchFamily="2" charset="-122"/>
                <a:cs typeface="+mn-cs"/>
              </a:rPr>
              <a:t>引导块</a:t>
            </a:r>
            <a:r>
              <a:rPr lang="zh-CN" altLang="en-US" sz="2400" b="1" strike="noStrike" noProof="1">
                <a:solidFill>
                  <a:schemeClr val="tx1"/>
                </a:solidFill>
                <a:latin typeface="Times New Roman" panose="02020603050405020304" pitchFamily="2" charset="0"/>
                <a:ea typeface="宋体" pitchFamily="2" charset="-122"/>
                <a:cs typeface="+mn-cs"/>
              </a:rPr>
              <a:t>           </a:t>
            </a:r>
            <a:r>
              <a:rPr lang="zh-CN" altLang="en-US" sz="2000" strike="noStrike" noProof="1">
                <a:solidFill>
                  <a:schemeClr val="tx1"/>
                </a:solidFill>
                <a:latin typeface="Times New Roman" panose="02020603050405020304" pitchFamily="2" charset="0"/>
                <a:ea typeface="宋体" pitchFamily="2" charset="-122"/>
                <a:cs typeface="+mn-cs"/>
              </a:rPr>
              <a:t>大小为一个磁盘块，包含引导程序</a:t>
            </a:r>
            <a:r>
              <a:rPr lang="x-none" altLang="zh-CN" sz="2000" strike="noStrike" noProof="1">
                <a:solidFill>
                  <a:schemeClr val="tx1"/>
                </a:solidFill>
                <a:latin typeface="Times New Roman" panose="02020603050405020304" pitchFamily="2" charset="0"/>
                <a:ea typeface="宋体" pitchFamily="2" charset="-122"/>
                <a:cs typeface="+mn-cs"/>
              </a:rPr>
              <a:t>（MBR）</a:t>
            </a:r>
            <a:endParaRPr lang="x-none" altLang="zh-CN" sz="2000" strike="noStrike" noProof="1">
              <a:solidFill>
                <a:schemeClr val="tx1"/>
              </a:solidFill>
              <a:latin typeface="Times New Roman" panose="02020603050405020304" pitchFamily="2" charset="0"/>
              <a:ea typeface="宋体" pitchFamily="2" charset="-122"/>
              <a:cs typeface="+mn-cs"/>
            </a:endParaRPr>
          </a:p>
          <a:p>
            <a:pPr marL="914400" lvl="1" indent="-457200" algn="l" fontAlgn="base">
              <a:lnSpc>
                <a:spcPct val="120000"/>
              </a:lnSpc>
              <a:buNone/>
            </a:pPr>
            <a:r>
              <a:rPr lang="en-US" altLang="zh-CN" sz="2400" b="1" strike="noStrike" noProof="1">
                <a:solidFill>
                  <a:srgbClr val="000099"/>
                </a:solidFill>
                <a:latin typeface="Times New Roman" panose="02020603050405020304" pitchFamily="2" charset="0"/>
                <a:ea typeface="宋体" pitchFamily="2" charset="-122"/>
                <a:cs typeface="+mn-cs"/>
                <a:sym typeface="+mn-ea"/>
              </a:rPr>
              <a:t>②</a:t>
            </a:r>
            <a:r>
              <a:rPr lang="en-US" altLang="zh-CN" sz="2400" b="1" strike="noStrike" noProof="1">
                <a:solidFill>
                  <a:srgbClr val="000099"/>
                </a:solidFill>
                <a:latin typeface="宋体" pitchFamily="2" charset="-122"/>
                <a:ea typeface="宋体" pitchFamily="2" charset="-122"/>
                <a:cs typeface="+mn-cs"/>
                <a:sym typeface="+mn-ea"/>
              </a:rPr>
              <a:t> </a:t>
            </a:r>
            <a:r>
              <a:rPr lang="zh-CN" altLang="en-US" sz="2400" b="1" strike="noStrike" noProof="1">
                <a:solidFill>
                  <a:srgbClr val="000099"/>
                </a:solidFill>
                <a:latin typeface="Times New Roman" panose="02020603050405020304" pitchFamily="2" charset="0"/>
                <a:ea typeface="宋体" pitchFamily="2" charset="-122"/>
                <a:cs typeface="+mn-cs"/>
                <a:sym typeface="+mn-ea"/>
              </a:rPr>
              <a:t>管理块           </a:t>
            </a:r>
            <a:r>
              <a:rPr lang="zh-CN" altLang="en-US" sz="2000" strike="noStrike" noProof="1">
                <a:solidFill>
                  <a:schemeClr val="tx1"/>
                </a:solidFill>
                <a:latin typeface="Times New Roman" panose="02020603050405020304" pitchFamily="2" charset="0"/>
                <a:ea typeface="宋体" pitchFamily="2" charset="-122"/>
                <a:cs typeface="+mn-cs"/>
                <a:sym typeface="+mn-ea"/>
              </a:rPr>
              <a:t>文件系统的管理块</a:t>
            </a:r>
            <a:r>
              <a:rPr lang="x-none" altLang="zh-CN" sz="2000" strike="noStrike" noProof="1">
                <a:solidFill>
                  <a:schemeClr val="tx1"/>
                </a:solidFill>
                <a:latin typeface="Times New Roman" panose="02020603050405020304" pitchFamily="2" charset="0"/>
                <a:ea typeface="宋体" pitchFamily="2" charset="-122"/>
                <a:cs typeface="+mn-cs"/>
                <a:sym typeface="+mn-ea"/>
              </a:rPr>
              <a:t>（又叫超级块 superblock）</a:t>
            </a:r>
            <a:endParaRPr lang="x-none" altLang="zh-CN" sz="2000" strike="noStrike" noProof="1">
              <a:solidFill>
                <a:schemeClr val="tx1"/>
              </a:solidFill>
              <a:latin typeface="Times New Roman" panose="02020603050405020304" pitchFamily="2" charset="0"/>
              <a:ea typeface="宋体" pitchFamily="2" charset="-122"/>
              <a:cs typeface="+mn-cs"/>
              <a:sym typeface="+mn-ea"/>
            </a:endParaRPr>
          </a:p>
        </p:txBody>
      </p:sp>
      <p:sp>
        <p:nvSpPr>
          <p:cNvPr id="97299" name="矩形 97298"/>
          <p:cNvSpPr/>
          <p:nvPr/>
        </p:nvSpPr>
        <p:spPr>
          <a:xfrm>
            <a:off x="403225" y="5511800"/>
            <a:ext cx="7462838" cy="53022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buNone/>
            </a:pPr>
            <a:r>
              <a:rPr lang="en-US" altLang="zh-CN" sz="2400" b="1" strike="noStrike" noProof="1">
                <a:solidFill>
                  <a:srgbClr val="000099"/>
                </a:solidFill>
                <a:latin typeface="Times New Roman" panose="02020603050405020304" pitchFamily="2" charset="0"/>
                <a:ea typeface="宋体" pitchFamily="2" charset="-122"/>
                <a:cs typeface="+mn-cs"/>
                <a:sym typeface="+mn-ea"/>
              </a:rPr>
              <a:t>③</a:t>
            </a:r>
            <a:r>
              <a:rPr lang="en-US" altLang="zh-CN" sz="2400" b="1" strike="noStrike" noProof="1">
                <a:solidFill>
                  <a:srgbClr val="000099"/>
                </a:solidFill>
                <a:latin typeface="宋体" pitchFamily="2" charset="-122"/>
                <a:ea typeface="宋体" pitchFamily="2" charset="-122"/>
                <a:cs typeface="+mn-cs"/>
              </a:rPr>
              <a:t> </a:t>
            </a:r>
            <a:r>
              <a:rPr lang="zh-CN" altLang="en-US" sz="2400" b="1" strike="noStrike" noProof="1">
                <a:solidFill>
                  <a:srgbClr val="000099"/>
                </a:solidFill>
                <a:latin typeface="Times New Roman" panose="02020603050405020304" pitchFamily="2" charset="0"/>
                <a:ea typeface="宋体" pitchFamily="2" charset="-122"/>
                <a:cs typeface="+mn-cs"/>
              </a:rPr>
              <a:t>索引节点区</a:t>
            </a:r>
            <a:r>
              <a:rPr lang="zh-CN" altLang="en-US" sz="2400" b="1" strike="noStrike" noProof="1">
                <a:solidFill>
                  <a:schemeClr val="tx1"/>
                </a:solidFill>
                <a:latin typeface="Times New Roman" panose="02020603050405020304" pitchFamily="2" charset="0"/>
                <a:ea typeface="宋体" pitchFamily="2" charset="-122"/>
                <a:cs typeface="+mn-cs"/>
              </a:rPr>
              <a:t>     </a:t>
            </a:r>
            <a:r>
              <a:rPr lang="zh-CN" altLang="en-US" sz="2000" strike="noStrike" noProof="1">
                <a:solidFill>
                  <a:schemeClr val="tx1"/>
                </a:solidFill>
                <a:latin typeface="Times New Roman" panose="02020603050405020304" pitchFamily="2" charset="0"/>
                <a:ea typeface="宋体" pitchFamily="2" charset="-122"/>
                <a:cs typeface="+mn-cs"/>
              </a:rPr>
              <a:t>索引节点结构组成。</a:t>
            </a:r>
            <a:r>
              <a:rPr lang="zh-CN" altLang="en-US" sz="2400" strike="noStrike" noProof="1">
                <a:solidFill>
                  <a:schemeClr val="tx1"/>
                </a:solidFill>
                <a:latin typeface="Times New Roman" panose="02020603050405020304" pitchFamily="2" charset="0"/>
                <a:ea typeface="宋体" pitchFamily="2" charset="-122"/>
                <a:cs typeface="+mn-cs"/>
              </a:rPr>
              <a:t> </a:t>
            </a:r>
            <a:endParaRPr lang="zh-CN" altLang="en-US" sz="2400" strike="noStrike" noProof="1">
              <a:solidFill>
                <a:schemeClr val="tx1"/>
              </a:solidFill>
              <a:latin typeface="Times New Roman" panose="02020603050405020304" pitchFamily="2" charset="0"/>
              <a:ea typeface="宋体" pitchFamily="2" charset="-122"/>
            </a:endParaRPr>
          </a:p>
        </p:txBody>
      </p:sp>
      <p:sp>
        <p:nvSpPr>
          <p:cNvPr id="97300" name="矩形 97299"/>
          <p:cNvSpPr/>
          <p:nvPr/>
        </p:nvSpPr>
        <p:spPr>
          <a:xfrm>
            <a:off x="417513" y="6015038"/>
            <a:ext cx="7462838" cy="53022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buNone/>
            </a:pPr>
            <a:r>
              <a:rPr lang="en-US" altLang="zh-CN" sz="2400" b="1" strike="noStrike" noProof="1">
                <a:solidFill>
                  <a:srgbClr val="000099"/>
                </a:solidFill>
                <a:latin typeface="Times New Roman" panose="02020603050405020304" pitchFamily="2" charset="0"/>
                <a:ea typeface="宋体" pitchFamily="2" charset="-122"/>
                <a:cs typeface="+mn-cs"/>
                <a:sym typeface="+mn-ea"/>
              </a:rPr>
              <a:t>④</a:t>
            </a:r>
            <a:r>
              <a:rPr lang="en-US" altLang="zh-CN" sz="2400" b="1" strike="noStrike" noProof="1">
                <a:solidFill>
                  <a:srgbClr val="000099"/>
                </a:solidFill>
                <a:latin typeface="宋体" pitchFamily="2" charset="-122"/>
                <a:ea typeface="宋体" pitchFamily="2" charset="-122"/>
                <a:cs typeface="+mn-cs"/>
              </a:rPr>
              <a:t> </a:t>
            </a:r>
            <a:r>
              <a:rPr lang="zh-CN" altLang="en-US" sz="2400" b="1" strike="noStrike" noProof="1">
                <a:solidFill>
                  <a:srgbClr val="000099"/>
                </a:solidFill>
                <a:latin typeface="Times New Roman" panose="02020603050405020304" pitchFamily="2" charset="0"/>
                <a:ea typeface="宋体" pitchFamily="2" charset="-122"/>
                <a:cs typeface="+mn-cs"/>
              </a:rPr>
              <a:t>数据区</a:t>
            </a:r>
            <a:r>
              <a:rPr lang="zh-CN" altLang="en-US" sz="2400" b="1" strike="noStrike" noProof="1">
                <a:solidFill>
                  <a:schemeClr val="tx1"/>
                </a:solidFill>
                <a:latin typeface="Times New Roman" panose="02020603050405020304" pitchFamily="2" charset="0"/>
                <a:ea typeface="宋体" pitchFamily="2" charset="-122"/>
                <a:cs typeface="+mn-cs"/>
              </a:rPr>
              <a:t>           </a:t>
            </a:r>
            <a:r>
              <a:rPr lang="zh-CN" altLang="en-US" sz="2000" strike="noStrike" noProof="1">
                <a:solidFill>
                  <a:schemeClr val="tx1"/>
                </a:solidFill>
                <a:latin typeface="Times New Roman" panose="02020603050405020304" pitchFamily="2" charset="0"/>
                <a:ea typeface="宋体" pitchFamily="2" charset="-122"/>
                <a:cs typeface="+mn-cs"/>
              </a:rPr>
              <a:t>数据文件占用的区域。</a:t>
            </a:r>
            <a:r>
              <a:rPr lang="zh-CN" altLang="en-US" sz="2400" strike="noStrike" noProof="1">
                <a:solidFill>
                  <a:schemeClr val="tx1"/>
                </a:solidFill>
                <a:latin typeface="Times New Roman" panose="02020603050405020304" pitchFamily="2" charset="0"/>
                <a:ea typeface="宋体" pitchFamily="2" charset="-122"/>
                <a:cs typeface="+mn-cs"/>
              </a:rPr>
              <a:t> </a:t>
            </a:r>
            <a:endParaRPr lang="zh-CN" altLang="en-US" sz="2400" strike="noStrike" noProof="1">
              <a:solidFill>
                <a:schemeClr val="tx1"/>
              </a:solidFill>
              <a:latin typeface="Times New Roman" panose="02020603050405020304" pitchFamily="2"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7283">
                                            <p:txEl>
                                              <p:charRg st="0" end="15"/>
                                            </p:txEl>
                                          </p:spTgt>
                                        </p:tgtEl>
                                        <p:attrNameLst>
                                          <p:attrName>style.visibility</p:attrName>
                                        </p:attrNameLst>
                                      </p:cBhvr>
                                      <p:to>
                                        <p:strVal val="visible"/>
                                      </p:to>
                                    </p:set>
                                    <p:anim calcmode="lin" valueType="num">
                                      <p:cBhvr additive="base">
                                        <p:cTn id="7" dur="1000" fill="hold"/>
                                        <p:tgtEl>
                                          <p:spTgt spid="97283">
                                            <p:txEl>
                                              <p:charRg st="0" end="15"/>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97283">
                                            <p:txEl>
                                              <p:charRg st="0" end="1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7284">
                                            <p:txEl>
                                              <p:charRg st="0" end="13"/>
                                            </p:txEl>
                                          </p:spTgt>
                                        </p:tgtEl>
                                        <p:attrNameLst>
                                          <p:attrName>style.visibility</p:attrName>
                                        </p:attrNameLst>
                                      </p:cBhvr>
                                      <p:to>
                                        <p:strVal val="visible"/>
                                      </p:to>
                                    </p:set>
                                    <p:anim calcmode="lin" valueType="num">
                                      <p:cBhvr additive="base">
                                        <p:cTn id="13" dur="500" fill="hold"/>
                                        <p:tgtEl>
                                          <p:spTgt spid="97284">
                                            <p:txEl>
                                              <p:charRg st="0" end="1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7284">
                                            <p:txEl>
                                              <p:charRg st="0" end="1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7286"/>
                                        </p:tgtEl>
                                        <p:attrNameLst>
                                          <p:attrName>style.visibility</p:attrName>
                                        </p:attrNameLst>
                                      </p:cBhvr>
                                      <p:to>
                                        <p:strVal val="visible"/>
                                      </p:to>
                                    </p:set>
                                    <p:anim calcmode="lin" valueType="num">
                                      <p:cBhvr additive="base">
                                        <p:cTn id="19" dur="500" fill="hold"/>
                                        <p:tgtEl>
                                          <p:spTgt spid="97286"/>
                                        </p:tgtEl>
                                        <p:attrNameLst>
                                          <p:attrName>ppt_x</p:attrName>
                                        </p:attrNameLst>
                                      </p:cBhvr>
                                      <p:tavLst>
                                        <p:tav tm="0">
                                          <p:val>
                                            <p:strVal val="#ppt_x"/>
                                          </p:val>
                                        </p:tav>
                                        <p:tav tm="100000">
                                          <p:val>
                                            <p:strVal val="#ppt_x"/>
                                          </p:val>
                                        </p:tav>
                                      </p:tavLst>
                                    </p:anim>
                                    <p:anim calcmode="lin" valueType="num">
                                      <p:cBhvr additive="base">
                                        <p:cTn id="20" dur="500" fill="hold"/>
                                        <p:tgtEl>
                                          <p:spTgt spid="9728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728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97298"/>
                                        </p:tgtEl>
                                        <p:attrNameLst>
                                          <p:attrName>style.visibility</p:attrName>
                                        </p:attrNameLst>
                                      </p:cBhvr>
                                      <p:to>
                                        <p:strVal val="visible"/>
                                      </p:to>
                                    </p:set>
                                    <p:anim calcmode="lin" valueType="num">
                                      <p:cBhvr additive="base">
                                        <p:cTn id="29" dur="500" fill="hold"/>
                                        <p:tgtEl>
                                          <p:spTgt spid="97298"/>
                                        </p:tgtEl>
                                        <p:attrNameLst>
                                          <p:attrName>ppt_x</p:attrName>
                                        </p:attrNameLst>
                                      </p:cBhvr>
                                      <p:tavLst>
                                        <p:tav tm="0">
                                          <p:val>
                                            <p:strVal val="#ppt_x"/>
                                          </p:val>
                                        </p:tav>
                                        <p:tav tm="100000">
                                          <p:val>
                                            <p:strVal val="#ppt_x"/>
                                          </p:val>
                                        </p:tav>
                                      </p:tavLst>
                                    </p:anim>
                                    <p:anim calcmode="lin" valueType="num">
                                      <p:cBhvr additive="base">
                                        <p:cTn id="30" dur="500" fill="hold"/>
                                        <p:tgtEl>
                                          <p:spTgt spid="9729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97299"/>
                                        </p:tgtEl>
                                        <p:attrNameLst>
                                          <p:attrName>style.visibility</p:attrName>
                                        </p:attrNameLst>
                                      </p:cBhvr>
                                      <p:to>
                                        <p:strVal val="visible"/>
                                      </p:to>
                                    </p:set>
                                    <p:anim calcmode="lin" valueType="num">
                                      <p:cBhvr additive="base">
                                        <p:cTn id="35" dur="500" fill="hold"/>
                                        <p:tgtEl>
                                          <p:spTgt spid="97299"/>
                                        </p:tgtEl>
                                        <p:attrNameLst>
                                          <p:attrName>ppt_x</p:attrName>
                                        </p:attrNameLst>
                                      </p:cBhvr>
                                      <p:tavLst>
                                        <p:tav tm="0">
                                          <p:val>
                                            <p:strVal val="#ppt_x"/>
                                          </p:val>
                                        </p:tav>
                                        <p:tav tm="100000">
                                          <p:val>
                                            <p:strVal val="#ppt_x"/>
                                          </p:val>
                                        </p:tav>
                                      </p:tavLst>
                                    </p:anim>
                                    <p:anim calcmode="lin" valueType="num">
                                      <p:cBhvr additive="base">
                                        <p:cTn id="36" dur="500" fill="hold"/>
                                        <p:tgtEl>
                                          <p:spTgt spid="97299"/>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97300"/>
                                        </p:tgtEl>
                                        <p:attrNameLst>
                                          <p:attrName>style.visibility</p:attrName>
                                        </p:attrNameLst>
                                      </p:cBhvr>
                                      <p:to>
                                        <p:strVal val="visible"/>
                                      </p:to>
                                    </p:set>
                                    <p:anim calcmode="lin" valueType="num">
                                      <p:cBhvr additive="base">
                                        <p:cTn id="41" dur="500" fill="hold"/>
                                        <p:tgtEl>
                                          <p:spTgt spid="97300"/>
                                        </p:tgtEl>
                                        <p:attrNameLst>
                                          <p:attrName>ppt_x</p:attrName>
                                        </p:attrNameLst>
                                      </p:cBhvr>
                                      <p:tavLst>
                                        <p:tav tm="0">
                                          <p:val>
                                            <p:strVal val="#ppt_x"/>
                                          </p:val>
                                        </p:tav>
                                        <p:tav tm="100000">
                                          <p:val>
                                            <p:strVal val="#ppt_x"/>
                                          </p:val>
                                        </p:tav>
                                      </p:tavLst>
                                    </p:anim>
                                    <p:anim calcmode="lin" valueType="num">
                                      <p:cBhvr additive="base">
                                        <p:cTn id="42" dur="500" fill="hold"/>
                                        <p:tgtEl>
                                          <p:spTgt spid="973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build="p"/>
      <p:bldP spid="97286" grpId="0"/>
      <p:bldP spid="97298" grpId="0"/>
      <p:bldP spid="97299" grpId="0"/>
      <p:bldP spid="97300"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3" name="文本框 9830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2" charset="0"/>
                <a:ea typeface="宋体" pitchFamily="2" charset="-122"/>
              </a:rPr>
              <a:t>67</a:t>
            </a:r>
            <a:endParaRPr lang="en-US" altLang="zh-CN" b="0">
              <a:solidFill>
                <a:schemeClr val="tx2"/>
              </a:solidFill>
              <a:latin typeface="Times New Roman" panose="02020603050405020304" pitchFamily="2" charset="0"/>
              <a:ea typeface="宋体" pitchFamily="2" charset="-122"/>
            </a:endParaRPr>
          </a:p>
        </p:txBody>
      </p:sp>
      <p:sp>
        <p:nvSpPr>
          <p:cNvPr id="98307" name="矩形 98306"/>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文件系统</a:t>
            </a:r>
            <a:r>
              <a:rPr lang="en-US" altLang="zh-CN" sz="2400" strike="noStrike" noProof="1">
                <a:latin typeface="Arial" panose="020B0604020202020204" pitchFamily="34" charset="0"/>
                <a:ea typeface="宋体" pitchFamily="2" charset="-122"/>
                <a:cs typeface="+mn-ea"/>
              </a:rPr>
              <a:t>——</a:t>
            </a:r>
            <a:r>
              <a:rPr lang="en-US" altLang="zh-CN" sz="2400" strike="noStrike" noProof="1">
                <a:latin typeface="Times New Roman" panose="02020603050405020304" pitchFamily="2" charset="0"/>
                <a:ea typeface="宋体" pitchFamily="2" charset="-122"/>
                <a:cs typeface="+mn-ea"/>
              </a:rPr>
              <a:t>UNIX</a:t>
            </a:r>
            <a:r>
              <a:rPr lang="zh-CN" altLang="en-US" sz="2400" strike="noStrike" noProof="1">
                <a:latin typeface="Arial" panose="020B0604020202020204" pitchFamily="34" charset="0"/>
                <a:ea typeface="宋体" pitchFamily="2" charset="-122"/>
                <a:cs typeface="+mn-ea"/>
              </a:rPr>
              <a:t>文件系统的主要结构及实现</a:t>
            </a:r>
            <a:endParaRPr lang="zh-CN" altLang="en-US" sz="2400" strike="noStrike" noProof="1">
              <a:ea typeface="宋体" pitchFamily="2" charset="-122"/>
            </a:endParaRPr>
          </a:p>
        </p:txBody>
      </p:sp>
      <p:sp>
        <p:nvSpPr>
          <p:cNvPr id="98308" name="矩形 98307"/>
          <p:cNvSpPr/>
          <p:nvPr/>
        </p:nvSpPr>
        <p:spPr>
          <a:xfrm>
            <a:off x="130175" y="561975"/>
            <a:ext cx="5489575" cy="53022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buNone/>
            </a:pPr>
            <a:r>
              <a:rPr lang="en-US" altLang="zh-CN" sz="2400" b="1" strike="noStrike" noProof="1">
                <a:solidFill>
                  <a:srgbClr val="000099"/>
                </a:solidFill>
                <a:latin typeface="Times New Roman" panose="02020603050405020304" pitchFamily="2" charset="0"/>
                <a:ea typeface="宋体" pitchFamily="2" charset="-122"/>
                <a:cs typeface="+mn-cs"/>
              </a:rPr>
              <a:t>④</a:t>
            </a:r>
            <a:r>
              <a:rPr lang="en-US" altLang="zh-CN" sz="2400" b="1" strike="noStrike" noProof="1">
                <a:solidFill>
                  <a:srgbClr val="000099"/>
                </a:solidFill>
                <a:latin typeface="宋体" pitchFamily="2" charset="-122"/>
                <a:ea typeface="宋体" pitchFamily="2" charset="-122"/>
                <a:cs typeface="+mn-cs"/>
              </a:rPr>
              <a:t> </a:t>
            </a:r>
            <a:r>
              <a:rPr lang="zh-CN" altLang="en-US" sz="2400" b="1" strike="noStrike" noProof="1">
                <a:solidFill>
                  <a:srgbClr val="000099"/>
                </a:solidFill>
                <a:latin typeface="Times New Roman" panose="02020603050405020304" pitchFamily="2" charset="0"/>
                <a:ea typeface="宋体" pitchFamily="2" charset="-122"/>
                <a:cs typeface="+mn-cs"/>
              </a:rPr>
              <a:t>管理块</a:t>
            </a:r>
            <a:r>
              <a:rPr lang="zh-CN" altLang="en-US" sz="2400" strike="noStrike" noProof="1">
                <a:solidFill>
                  <a:schemeClr val="tx1"/>
                </a:solidFill>
                <a:latin typeface="Times New Roman" panose="02020603050405020304" pitchFamily="2" charset="0"/>
                <a:ea typeface="宋体" pitchFamily="2" charset="-122"/>
                <a:cs typeface="+mn-cs"/>
              </a:rPr>
              <a:t>     </a:t>
            </a:r>
            <a:endParaRPr lang="zh-CN" altLang="en-US" sz="2400" strike="noStrike" noProof="1">
              <a:solidFill>
                <a:schemeClr val="tx1"/>
              </a:solidFill>
              <a:latin typeface="Times New Roman" panose="02020603050405020304" pitchFamily="2" charset="0"/>
              <a:ea typeface="宋体" pitchFamily="2" charset="-122"/>
            </a:endParaRPr>
          </a:p>
        </p:txBody>
      </p:sp>
      <p:sp>
        <p:nvSpPr>
          <p:cNvPr id="98309" name="矩形 98308"/>
          <p:cNvSpPr/>
          <p:nvPr/>
        </p:nvSpPr>
        <p:spPr>
          <a:xfrm>
            <a:off x="571500" y="1000125"/>
            <a:ext cx="7959725" cy="48895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zh-CN" altLang="en-US" sz="2000" strike="noStrike" noProof="1">
                <a:solidFill>
                  <a:schemeClr val="tx1"/>
                </a:solidFill>
                <a:latin typeface="Times New Roman" panose="02020603050405020304" pitchFamily="2" charset="0"/>
                <a:ea typeface="宋体" pitchFamily="2" charset="-122"/>
                <a:cs typeface="+mn-cs"/>
              </a:rPr>
              <a:t>记录文件系统各种数据，如：文件系统大小、空闲块数目等。</a:t>
            </a:r>
            <a:r>
              <a:rPr lang="zh-CN" altLang="en-US" sz="2000" strike="noStrike" noProof="1">
                <a:latin typeface="+mn-lt"/>
                <a:ea typeface="宋体" pitchFamily="2" charset="-122"/>
                <a:cs typeface="+mn-cs"/>
              </a:rPr>
              <a:t> </a:t>
            </a:r>
            <a:endParaRPr lang="zh-CN" altLang="en-US" sz="2000" strike="noStrike" noProof="1">
              <a:ea typeface="宋体" pitchFamily="2" charset="-122"/>
            </a:endParaRPr>
          </a:p>
        </p:txBody>
      </p:sp>
      <p:sp>
        <p:nvSpPr>
          <p:cNvPr id="98310" name="文本框 98309"/>
          <p:cNvSpPr txBox="1"/>
          <p:nvPr/>
        </p:nvSpPr>
        <p:spPr>
          <a:xfrm>
            <a:off x="954088" y="1371600"/>
            <a:ext cx="6948487" cy="5181600"/>
          </a:xfrm>
          <a:prstGeom prst="rect">
            <a:avLst/>
          </a:prstGeom>
          <a:noFill/>
          <a:ln w="9525">
            <a:noFill/>
            <a:miter/>
          </a:ln>
        </p:spPr>
        <p:txBody>
          <a:bodyPr anchor="t">
            <a:spAutoFit/>
          </a:bodyPr>
          <a:p>
            <a:pPr lvl="0">
              <a:lnSpc>
                <a:spcPct val="110000"/>
              </a:lnSpc>
              <a:spcBef>
                <a:spcPct val="10000"/>
              </a:spcBef>
              <a:buClr>
                <a:srgbClr val="000000"/>
              </a:buClr>
            </a:pPr>
            <a:r>
              <a:rPr lang="en-US" altLang="zh-CN" sz="2000" b="0">
                <a:solidFill>
                  <a:schemeClr val="tx1"/>
                </a:solidFill>
                <a:latin typeface="Times New Roman" panose="02020603050405020304" pitchFamily="2" charset="0"/>
                <a:ea typeface="宋体" pitchFamily="2" charset="-122"/>
              </a:rPr>
              <a:t>struct filsys</a:t>
            </a:r>
            <a:endParaRPr lang="zh-CN" altLang="en-US" sz="2000" b="0">
              <a:solidFill>
                <a:schemeClr val="tx1"/>
              </a:solidFill>
              <a:latin typeface="Times New Roman" panose="02020603050405020304" pitchFamily="2" charset="0"/>
              <a:ea typeface="宋体" pitchFamily="2" charset="-122"/>
            </a:endParaRPr>
          </a:p>
          <a:p>
            <a:pPr lvl="0">
              <a:lnSpc>
                <a:spcPct val="110000"/>
              </a:lnSpc>
              <a:spcBef>
                <a:spcPct val="10000"/>
              </a:spcBef>
              <a:buClr>
                <a:srgbClr val="000000"/>
              </a:buClr>
            </a:pPr>
            <a:r>
              <a:rPr lang="zh-CN" altLang="en-US" sz="2000" b="0">
                <a:solidFill>
                  <a:schemeClr val="tx1"/>
                </a:solidFill>
                <a:latin typeface="Times New Roman" panose="02020603050405020304" pitchFamily="2" charset="0"/>
                <a:ea typeface="宋体" pitchFamily="2" charset="-122"/>
              </a:rPr>
              <a:t> </a:t>
            </a:r>
            <a:r>
              <a:rPr lang="en-US" altLang="zh-CN" sz="2000" b="0">
                <a:solidFill>
                  <a:schemeClr val="tx1"/>
                </a:solidFill>
                <a:latin typeface="Times New Roman" panose="02020603050405020304" pitchFamily="2" charset="0"/>
                <a:ea typeface="宋体" pitchFamily="2" charset="-122"/>
              </a:rPr>
              <a:t>{</a:t>
            </a:r>
            <a:endParaRPr lang="zh-CN" altLang="en-US" sz="2000" b="0">
              <a:solidFill>
                <a:schemeClr val="tx1"/>
              </a:solidFill>
              <a:latin typeface="Times New Roman" panose="02020603050405020304" pitchFamily="2" charset="0"/>
              <a:ea typeface="宋体" pitchFamily="2" charset="-122"/>
            </a:endParaRPr>
          </a:p>
          <a:p>
            <a:pPr lvl="0">
              <a:lnSpc>
                <a:spcPct val="110000"/>
              </a:lnSpc>
              <a:spcBef>
                <a:spcPct val="10000"/>
              </a:spcBef>
              <a:buClr>
                <a:srgbClr val="000000"/>
              </a:buClr>
            </a:pPr>
            <a:r>
              <a:rPr lang="zh-CN" altLang="en-US" sz="2000" b="0">
                <a:solidFill>
                  <a:schemeClr val="tx1"/>
                </a:solidFill>
                <a:latin typeface="Times New Roman" panose="02020603050405020304" pitchFamily="2" charset="0"/>
                <a:ea typeface="宋体" pitchFamily="2" charset="-122"/>
              </a:rPr>
              <a:t>        </a:t>
            </a:r>
            <a:r>
              <a:rPr lang="en-US" altLang="zh-CN" sz="2000" b="0">
                <a:solidFill>
                  <a:schemeClr val="tx1"/>
                </a:solidFill>
                <a:latin typeface="Times New Roman" panose="02020603050405020304" pitchFamily="2" charset="0"/>
                <a:ea typeface="宋体" pitchFamily="2" charset="-122"/>
              </a:rPr>
              <a:t>int  s_isize</a:t>
            </a:r>
            <a:r>
              <a:rPr lang="zh-CN" altLang="en-US" sz="2000" b="0">
                <a:solidFill>
                  <a:schemeClr val="tx1"/>
                </a:solidFill>
                <a:latin typeface="Times New Roman" panose="02020603050405020304" pitchFamily="2" charset="0"/>
                <a:ea typeface="宋体" pitchFamily="2" charset="-122"/>
              </a:rPr>
              <a:t>；                </a:t>
            </a:r>
            <a:r>
              <a:rPr lang="en-US" altLang="zh-CN" sz="2000" b="0">
                <a:solidFill>
                  <a:schemeClr val="tx1"/>
                </a:solidFill>
                <a:latin typeface="Times New Roman" panose="02020603050405020304" pitchFamily="2" charset="0"/>
                <a:ea typeface="宋体" pitchFamily="2" charset="-122"/>
              </a:rPr>
              <a:t>/* i</a:t>
            </a:r>
            <a:r>
              <a:rPr lang="zh-CN" altLang="en-US" sz="2000" b="0">
                <a:solidFill>
                  <a:schemeClr val="tx1"/>
                </a:solidFill>
                <a:latin typeface="Times New Roman" panose="02020603050405020304" pitchFamily="2" charset="0"/>
                <a:ea typeface="宋体" pitchFamily="2" charset="-122"/>
              </a:rPr>
              <a:t>节点区总块数 </a:t>
            </a:r>
            <a:r>
              <a:rPr lang="en-US" altLang="zh-CN" sz="2000" b="0">
                <a:solidFill>
                  <a:schemeClr val="tx1"/>
                </a:solidFill>
                <a:latin typeface="Times New Roman" panose="02020603050405020304" pitchFamily="2" charset="0"/>
                <a:ea typeface="宋体" pitchFamily="2" charset="-122"/>
              </a:rPr>
              <a:t>*/</a:t>
            </a:r>
            <a:r>
              <a:rPr lang="zh-CN" altLang="en-US" sz="2000" b="0">
                <a:solidFill>
                  <a:schemeClr val="tx1"/>
                </a:solidFill>
                <a:latin typeface="Times New Roman" panose="02020603050405020304" pitchFamily="2" charset="0"/>
                <a:ea typeface="宋体" pitchFamily="2" charset="-122"/>
              </a:rPr>
              <a:t></a:t>
            </a:r>
            <a:endParaRPr lang="zh-CN" altLang="en-US" sz="2000" b="0">
              <a:solidFill>
                <a:schemeClr val="tx1"/>
              </a:solidFill>
              <a:latin typeface="Times New Roman" panose="02020603050405020304" pitchFamily="2" charset="0"/>
              <a:ea typeface="宋体" pitchFamily="2" charset="-122"/>
            </a:endParaRPr>
          </a:p>
          <a:p>
            <a:pPr lvl="0">
              <a:lnSpc>
                <a:spcPct val="110000"/>
              </a:lnSpc>
              <a:spcBef>
                <a:spcPct val="10000"/>
              </a:spcBef>
              <a:buClr>
                <a:srgbClr val="000000"/>
              </a:buClr>
            </a:pPr>
            <a:r>
              <a:rPr lang="zh-CN" altLang="en-US" sz="2000" b="0">
                <a:solidFill>
                  <a:schemeClr val="tx1"/>
                </a:solidFill>
                <a:latin typeface="Times New Roman" panose="02020603050405020304" pitchFamily="2" charset="0"/>
                <a:ea typeface="宋体" pitchFamily="2" charset="-122"/>
              </a:rPr>
              <a:t>        </a:t>
            </a:r>
            <a:r>
              <a:rPr lang="en-US" altLang="zh-CN" sz="2000" b="0">
                <a:solidFill>
                  <a:schemeClr val="tx1"/>
                </a:solidFill>
                <a:latin typeface="Times New Roman" panose="02020603050405020304" pitchFamily="2" charset="0"/>
                <a:ea typeface="宋体" pitchFamily="2" charset="-122"/>
              </a:rPr>
              <a:t>int  s_fsize</a:t>
            </a:r>
            <a:r>
              <a:rPr lang="zh-CN" altLang="en-US" sz="2000" b="0">
                <a:solidFill>
                  <a:schemeClr val="tx1"/>
                </a:solidFill>
                <a:latin typeface="Times New Roman" panose="02020603050405020304" pitchFamily="2" charset="0"/>
                <a:ea typeface="宋体" pitchFamily="2" charset="-122"/>
              </a:rPr>
              <a:t>；                </a:t>
            </a:r>
            <a:r>
              <a:rPr lang="en-US" altLang="zh-CN" sz="2000" b="0">
                <a:solidFill>
                  <a:schemeClr val="tx1"/>
                </a:solidFill>
                <a:latin typeface="Times New Roman" panose="02020603050405020304" pitchFamily="2" charset="0"/>
                <a:ea typeface="宋体" pitchFamily="2" charset="-122"/>
              </a:rPr>
              <a:t>/* </a:t>
            </a:r>
            <a:r>
              <a:rPr lang="zh-CN" altLang="en-US" sz="2000" b="0">
                <a:solidFill>
                  <a:schemeClr val="tx1"/>
                </a:solidFill>
                <a:latin typeface="Times New Roman" panose="02020603050405020304" pitchFamily="2" charset="0"/>
                <a:ea typeface="宋体" pitchFamily="2" charset="-122"/>
              </a:rPr>
              <a:t>文件卷总块数 </a:t>
            </a:r>
            <a:r>
              <a:rPr lang="en-US" altLang="zh-CN" sz="2000" b="0">
                <a:solidFill>
                  <a:schemeClr val="tx1"/>
                </a:solidFill>
                <a:latin typeface="Times New Roman" panose="02020603050405020304" pitchFamily="2" charset="0"/>
                <a:ea typeface="宋体" pitchFamily="2" charset="-122"/>
              </a:rPr>
              <a:t>*/</a:t>
            </a:r>
            <a:r>
              <a:rPr lang="zh-CN" altLang="en-US" sz="2000" b="0">
                <a:solidFill>
                  <a:schemeClr val="tx1"/>
                </a:solidFill>
                <a:latin typeface="Times New Roman" panose="02020603050405020304" pitchFamily="2" charset="0"/>
                <a:ea typeface="宋体" pitchFamily="2" charset="-122"/>
              </a:rPr>
              <a:t></a:t>
            </a:r>
            <a:endParaRPr lang="zh-CN" altLang="en-US" sz="2000" b="0">
              <a:solidFill>
                <a:schemeClr val="tx1"/>
              </a:solidFill>
              <a:latin typeface="Times New Roman" panose="02020603050405020304" pitchFamily="2" charset="0"/>
              <a:ea typeface="宋体" pitchFamily="2" charset="-122"/>
            </a:endParaRPr>
          </a:p>
          <a:p>
            <a:pPr lvl="0">
              <a:lnSpc>
                <a:spcPct val="110000"/>
              </a:lnSpc>
              <a:spcBef>
                <a:spcPct val="10000"/>
              </a:spcBef>
              <a:buClr>
                <a:srgbClr val="000000"/>
              </a:buClr>
            </a:pPr>
            <a:r>
              <a:rPr lang="zh-CN" altLang="en-US" sz="2000" b="0">
                <a:solidFill>
                  <a:schemeClr val="tx1"/>
                </a:solidFill>
                <a:latin typeface="Times New Roman" panose="02020603050405020304" pitchFamily="2" charset="0"/>
                <a:ea typeface="宋体" pitchFamily="2" charset="-122"/>
              </a:rPr>
              <a:t>        </a:t>
            </a:r>
            <a:r>
              <a:rPr lang="en-US" altLang="zh-CN" sz="2000">
                <a:solidFill>
                  <a:schemeClr val="tx1"/>
                </a:solidFill>
                <a:latin typeface="Times New Roman" panose="02020603050405020304" pitchFamily="2" charset="0"/>
                <a:ea typeface="宋体" pitchFamily="2" charset="-122"/>
              </a:rPr>
              <a:t>int  s_nfree</a:t>
            </a:r>
            <a:r>
              <a:rPr lang="zh-CN" altLang="en-US" sz="2000">
                <a:solidFill>
                  <a:schemeClr val="tx1"/>
                </a:solidFill>
                <a:latin typeface="Times New Roman" panose="02020603050405020304" pitchFamily="2" charset="0"/>
                <a:ea typeface="宋体" pitchFamily="2" charset="-122"/>
              </a:rPr>
              <a:t>；           </a:t>
            </a:r>
            <a:r>
              <a:rPr lang="en-US" altLang="zh-CN" sz="2000">
                <a:solidFill>
                  <a:schemeClr val="tx1"/>
                </a:solidFill>
                <a:latin typeface="Times New Roman" panose="02020603050405020304" pitchFamily="2" charset="0"/>
                <a:ea typeface="宋体" pitchFamily="2" charset="-122"/>
              </a:rPr>
              <a:t>/* </a:t>
            </a:r>
            <a:r>
              <a:rPr lang="zh-CN" altLang="en-US" sz="2000">
                <a:solidFill>
                  <a:schemeClr val="tx1"/>
                </a:solidFill>
                <a:latin typeface="Times New Roman" panose="02020603050405020304" pitchFamily="2" charset="0"/>
                <a:ea typeface="宋体" pitchFamily="2" charset="-122"/>
              </a:rPr>
              <a:t>直接管理的空闲块数 </a:t>
            </a:r>
            <a:r>
              <a:rPr lang="en-US" altLang="zh-CN" sz="2000">
                <a:solidFill>
                  <a:schemeClr val="tx1"/>
                </a:solidFill>
                <a:latin typeface="Times New Roman" panose="02020603050405020304" pitchFamily="2" charset="0"/>
                <a:ea typeface="宋体" pitchFamily="2" charset="-122"/>
              </a:rPr>
              <a:t>*/</a:t>
            </a:r>
            <a:r>
              <a:rPr lang="zh-CN" altLang="en-US" sz="2000">
                <a:solidFill>
                  <a:schemeClr val="tx1"/>
                </a:solidFill>
                <a:latin typeface="Times New Roman" panose="02020603050405020304" pitchFamily="2" charset="0"/>
                <a:ea typeface="宋体" pitchFamily="2" charset="-122"/>
              </a:rPr>
              <a:t></a:t>
            </a:r>
            <a:endParaRPr lang="zh-CN" altLang="en-US" sz="2000">
              <a:solidFill>
                <a:schemeClr val="tx1"/>
              </a:solidFill>
              <a:latin typeface="Times New Roman" panose="02020603050405020304" pitchFamily="2" charset="0"/>
              <a:ea typeface="宋体" pitchFamily="2" charset="-122"/>
            </a:endParaRPr>
          </a:p>
          <a:p>
            <a:pPr lvl="0">
              <a:lnSpc>
                <a:spcPct val="110000"/>
              </a:lnSpc>
              <a:spcBef>
                <a:spcPct val="10000"/>
              </a:spcBef>
              <a:buClr>
                <a:srgbClr val="000000"/>
              </a:buClr>
            </a:pPr>
            <a:r>
              <a:rPr lang="zh-CN" altLang="en-US" sz="2000">
                <a:solidFill>
                  <a:schemeClr val="tx1"/>
                </a:solidFill>
                <a:latin typeface="Times New Roman" panose="02020603050405020304" pitchFamily="2" charset="0"/>
                <a:ea typeface="宋体" pitchFamily="2" charset="-122"/>
              </a:rPr>
              <a:t>       </a:t>
            </a:r>
            <a:r>
              <a:rPr lang="en-US" altLang="zh-CN" sz="2000">
                <a:solidFill>
                  <a:schemeClr val="tx1"/>
                </a:solidFill>
                <a:latin typeface="Times New Roman" panose="02020603050405020304" pitchFamily="2" charset="0"/>
                <a:ea typeface="宋体" pitchFamily="2" charset="-122"/>
              </a:rPr>
              <a:t>int  s_free</a:t>
            </a:r>
            <a:r>
              <a:rPr lang="zh-CN" altLang="en-US" sz="2000">
                <a:solidFill>
                  <a:schemeClr val="tx1"/>
                </a:solidFill>
                <a:latin typeface="Times New Roman" panose="02020603050405020304" pitchFamily="2" charset="0"/>
                <a:ea typeface="宋体" pitchFamily="2" charset="-122"/>
              </a:rPr>
              <a:t>［</a:t>
            </a:r>
            <a:r>
              <a:rPr lang="en-US" altLang="zh-CN" sz="2000">
                <a:solidFill>
                  <a:schemeClr val="tx1"/>
                </a:solidFill>
                <a:latin typeface="Times New Roman" panose="02020603050405020304" pitchFamily="2" charset="0"/>
                <a:ea typeface="宋体" pitchFamily="2" charset="-122"/>
              </a:rPr>
              <a:t>100</a:t>
            </a:r>
            <a:r>
              <a:rPr lang="zh-CN" altLang="en-US" sz="2000">
                <a:solidFill>
                  <a:schemeClr val="tx1"/>
                </a:solidFill>
                <a:latin typeface="Times New Roman" panose="02020603050405020304" pitchFamily="2" charset="0"/>
                <a:ea typeface="宋体" pitchFamily="2" charset="-122"/>
              </a:rPr>
              <a:t>］； </a:t>
            </a:r>
            <a:r>
              <a:rPr lang="en-US" altLang="zh-CN" sz="2000">
                <a:solidFill>
                  <a:schemeClr val="tx1"/>
                </a:solidFill>
                <a:latin typeface="Times New Roman" panose="02020603050405020304" pitchFamily="2" charset="0"/>
                <a:ea typeface="宋体" pitchFamily="2" charset="-122"/>
              </a:rPr>
              <a:t>/* </a:t>
            </a:r>
            <a:r>
              <a:rPr lang="zh-CN" altLang="en-US" sz="2000">
                <a:solidFill>
                  <a:schemeClr val="tx1"/>
                </a:solidFill>
                <a:latin typeface="Times New Roman" panose="02020603050405020304" pitchFamily="2" charset="0"/>
                <a:ea typeface="宋体" pitchFamily="2" charset="-122"/>
              </a:rPr>
              <a:t>空闲块号栈 </a:t>
            </a:r>
            <a:r>
              <a:rPr lang="en-US" altLang="zh-CN" sz="2000">
                <a:solidFill>
                  <a:schemeClr val="tx1"/>
                </a:solidFill>
                <a:latin typeface="Times New Roman" panose="02020603050405020304" pitchFamily="2" charset="0"/>
                <a:ea typeface="宋体" pitchFamily="2" charset="-122"/>
              </a:rPr>
              <a:t>*/</a:t>
            </a:r>
            <a:r>
              <a:rPr lang="zh-CN" altLang="en-US" sz="2000">
                <a:solidFill>
                  <a:schemeClr val="tx1"/>
                </a:solidFill>
                <a:latin typeface="Times New Roman" panose="02020603050405020304" pitchFamily="2" charset="0"/>
                <a:ea typeface="宋体" pitchFamily="2" charset="-122"/>
              </a:rPr>
              <a:t></a:t>
            </a:r>
            <a:endParaRPr lang="zh-CN" altLang="en-US" sz="2000">
              <a:solidFill>
                <a:schemeClr val="tx1"/>
              </a:solidFill>
              <a:latin typeface="Times New Roman" panose="02020603050405020304" pitchFamily="2" charset="0"/>
              <a:ea typeface="宋体" pitchFamily="2" charset="-122"/>
            </a:endParaRPr>
          </a:p>
          <a:p>
            <a:pPr lvl="0">
              <a:lnSpc>
                <a:spcPct val="110000"/>
              </a:lnSpc>
              <a:spcBef>
                <a:spcPct val="10000"/>
              </a:spcBef>
              <a:buClr>
                <a:srgbClr val="000000"/>
              </a:buClr>
            </a:pPr>
            <a:r>
              <a:rPr lang="zh-CN" altLang="en-US" sz="2000" b="0">
                <a:solidFill>
                  <a:schemeClr val="tx1"/>
                </a:solidFill>
                <a:latin typeface="Times New Roman" panose="02020603050405020304" pitchFamily="2" charset="0"/>
                <a:ea typeface="宋体" pitchFamily="2" charset="-122"/>
              </a:rPr>
              <a:t>        </a:t>
            </a:r>
            <a:r>
              <a:rPr lang="en-US" altLang="zh-CN" sz="2000">
                <a:solidFill>
                  <a:schemeClr val="tx1"/>
                </a:solidFill>
                <a:latin typeface="Times New Roman" panose="02020603050405020304" pitchFamily="2" charset="0"/>
                <a:ea typeface="宋体" pitchFamily="2" charset="-122"/>
              </a:rPr>
              <a:t>int  s_ninode</a:t>
            </a:r>
            <a:r>
              <a:rPr lang="zh-CN" altLang="en-US" sz="2000">
                <a:solidFill>
                  <a:schemeClr val="tx1"/>
                </a:solidFill>
                <a:latin typeface="Times New Roman" panose="02020603050405020304" pitchFamily="2" charset="0"/>
                <a:ea typeface="宋体" pitchFamily="2" charset="-122"/>
              </a:rPr>
              <a:t>；        </a:t>
            </a:r>
            <a:r>
              <a:rPr lang="en-US" altLang="zh-CN" sz="2000">
                <a:solidFill>
                  <a:schemeClr val="tx1"/>
                </a:solidFill>
                <a:latin typeface="Times New Roman" panose="02020603050405020304" pitchFamily="2" charset="0"/>
                <a:ea typeface="宋体" pitchFamily="2" charset="-122"/>
              </a:rPr>
              <a:t>/* </a:t>
            </a:r>
            <a:r>
              <a:rPr lang="zh-CN" altLang="en-US" sz="2000">
                <a:solidFill>
                  <a:schemeClr val="tx1"/>
                </a:solidFill>
                <a:latin typeface="Times New Roman" panose="02020603050405020304" pitchFamily="2" charset="0"/>
                <a:ea typeface="宋体" pitchFamily="2" charset="-122"/>
              </a:rPr>
              <a:t>直接管理的空闲</a:t>
            </a:r>
            <a:r>
              <a:rPr lang="en-US" altLang="zh-CN" sz="2000">
                <a:solidFill>
                  <a:schemeClr val="tx1"/>
                </a:solidFill>
                <a:latin typeface="Times New Roman" panose="02020603050405020304" pitchFamily="2" charset="0"/>
                <a:ea typeface="宋体" pitchFamily="2" charset="-122"/>
              </a:rPr>
              <a:t>i</a:t>
            </a:r>
            <a:r>
              <a:rPr lang="zh-CN" altLang="en-US" sz="2000">
                <a:solidFill>
                  <a:schemeClr val="tx1"/>
                </a:solidFill>
                <a:latin typeface="Times New Roman" panose="02020603050405020304" pitchFamily="2" charset="0"/>
                <a:ea typeface="宋体" pitchFamily="2" charset="-122"/>
              </a:rPr>
              <a:t>节点数 </a:t>
            </a:r>
            <a:r>
              <a:rPr lang="en-US" altLang="zh-CN" sz="2000">
                <a:solidFill>
                  <a:schemeClr val="tx1"/>
                </a:solidFill>
                <a:latin typeface="Times New Roman" panose="02020603050405020304" pitchFamily="2" charset="0"/>
                <a:ea typeface="宋体" pitchFamily="2" charset="-122"/>
              </a:rPr>
              <a:t>*/</a:t>
            </a:r>
            <a:endParaRPr lang="zh-CN" altLang="en-US" sz="2000">
              <a:solidFill>
                <a:schemeClr val="tx1"/>
              </a:solidFill>
              <a:latin typeface="Times New Roman" panose="02020603050405020304" pitchFamily="2" charset="0"/>
              <a:ea typeface="宋体" pitchFamily="2" charset="-122"/>
            </a:endParaRPr>
          </a:p>
          <a:p>
            <a:pPr lvl="0">
              <a:lnSpc>
                <a:spcPct val="110000"/>
              </a:lnSpc>
              <a:spcBef>
                <a:spcPct val="10000"/>
              </a:spcBef>
              <a:buClr>
                <a:srgbClr val="000000"/>
              </a:buClr>
            </a:pPr>
            <a:r>
              <a:rPr lang="zh-CN" altLang="en-US" sz="2000">
                <a:solidFill>
                  <a:schemeClr val="tx1"/>
                </a:solidFill>
                <a:latin typeface="Times New Roman" panose="02020603050405020304" pitchFamily="2" charset="0"/>
                <a:ea typeface="宋体" pitchFamily="2" charset="-122"/>
              </a:rPr>
              <a:t>       </a:t>
            </a:r>
            <a:r>
              <a:rPr lang="en-US" altLang="zh-CN" sz="2000">
                <a:solidFill>
                  <a:schemeClr val="tx1"/>
                </a:solidFill>
                <a:latin typeface="Times New Roman" panose="02020603050405020304" pitchFamily="2" charset="0"/>
                <a:ea typeface="宋体" pitchFamily="2" charset="-122"/>
              </a:rPr>
              <a:t>int  s_inode</a:t>
            </a:r>
            <a:r>
              <a:rPr lang="zh-CN" altLang="en-US" sz="2000">
                <a:solidFill>
                  <a:schemeClr val="tx1"/>
                </a:solidFill>
                <a:latin typeface="Times New Roman" panose="02020603050405020304" pitchFamily="2" charset="0"/>
                <a:ea typeface="宋体" pitchFamily="2" charset="-122"/>
              </a:rPr>
              <a:t>［</a:t>
            </a:r>
            <a:r>
              <a:rPr lang="en-US" altLang="zh-CN" sz="2000">
                <a:solidFill>
                  <a:schemeClr val="tx1"/>
                </a:solidFill>
                <a:latin typeface="Times New Roman" panose="02020603050405020304" pitchFamily="2" charset="0"/>
                <a:ea typeface="宋体" pitchFamily="2" charset="-122"/>
              </a:rPr>
              <a:t>100</a:t>
            </a:r>
            <a:r>
              <a:rPr lang="zh-CN" altLang="en-US" sz="2000">
                <a:solidFill>
                  <a:schemeClr val="tx1"/>
                </a:solidFill>
                <a:latin typeface="Times New Roman" panose="02020603050405020304" pitchFamily="2" charset="0"/>
                <a:ea typeface="宋体" pitchFamily="2" charset="-122"/>
              </a:rPr>
              <a:t>］；</a:t>
            </a:r>
            <a:r>
              <a:rPr lang="en-US" altLang="zh-CN" sz="2000">
                <a:solidFill>
                  <a:schemeClr val="tx1"/>
                </a:solidFill>
                <a:latin typeface="Times New Roman" panose="02020603050405020304" pitchFamily="2" charset="0"/>
                <a:ea typeface="宋体" pitchFamily="2" charset="-122"/>
              </a:rPr>
              <a:t>/* </a:t>
            </a:r>
            <a:r>
              <a:rPr lang="zh-CN" altLang="en-US" sz="2000">
                <a:solidFill>
                  <a:schemeClr val="tx1"/>
                </a:solidFill>
                <a:latin typeface="Times New Roman" panose="02020603050405020304" pitchFamily="2" charset="0"/>
                <a:ea typeface="宋体" pitchFamily="2" charset="-122"/>
              </a:rPr>
              <a:t>空闲</a:t>
            </a:r>
            <a:r>
              <a:rPr lang="en-US" altLang="zh-CN" sz="2000">
                <a:solidFill>
                  <a:schemeClr val="tx1"/>
                </a:solidFill>
                <a:latin typeface="Times New Roman" panose="02020603050405020304" pitchFamily="2" charset="0"/>
                <a:ea typeface="宋体" pitchFamily="2" charset="-122"/>
              </a:rPr>
              <a:t>i</a:t>
            </a:r>
            <a:r>
              <a:rPr lang="zh-CN" altLang="en-US" sz="2000">
                <a:solidFill>
                  <a:schemeClr val="tx1"/>
                </a:solidFill>
                <a:latin typeface="Times New Roman" panose="02020603050405020304" pitchFamily="2" charset="0"/>
                <a:ea typeface="宋体" pitchFamily="2" charset="-122"/>
              </a:rPr>
              <a:t>节点号栈 </a:t>
            </a:r>
            <a:r>
              <a:rPr lang="en-US" altLang="zh-CN" sz="2000">
                <a:solidFill>
                  <a:schemeClr val="tx1"/>
                </a:solidFill>
                <a:latin typeface="Times New Roman" panose="02020603050405020304" pitchFamily="2" charset="0"/>
                <a:ea typeface="宋体" pitchFamily="2" charset="-122"/>
              </a:rPr>
              <a:t>*/</a:t>
            </a:r>
            <a:r>
              <a:rPr lang="zh-CN" altLang="en-US" sz="2000">
                <a:solidFill>
                  <a:schemeClr val="tx1"/>
                </a:solidFill>
                <a:latin typeface="Times New Roman" panose="02020603050405020304" pitchFamily="2" charset="0"/>
                <a:ea typeface="宋体" pitchFamily="2" charset="-122"/>
              </a:rPr>
              <a:t></a:t>
            </a:r>
            <a:endParaRPr lang="zh-CN" altLang="en-US" sz="2000">
              <a:solidFill>
                <a:schemeClr val="tx1"/>
              </a:solidFill>
              <a:latin typeface="Times New Roman" panose="02020603050405020304" pitchFamily="2" charset="0"/>
              <a:ea typeface="宋体" pitchFamily="2" charset="-122"/>
            </a:endParaRPr>
          </a:p>
          <a:p>
            <a:pPr lvl="0">
              <a:lnSpc>
                <a:spcPct val="110000"/>
              </a:lnSpc>
              <a:spcBef>
                <a:spcPct val="10000"/>
              </a:spcBef>
              <a:buClr>
                <a:srgbClr val="000000"/>
              </a:buClr>
            </a:pPr>
            <a:r>
              <a:rPr lang="zh-CN" altLang="en-US" sz="2000" b="0">
                <a:solidFill>
                  <a:schemeClr val="tx1"/>
                </a:solidFill>
                <a:latin typeface="Times New Roman" panose="02020603050405020304" pitchFamily="2" charset="0"/>
                <a:ea typeface="宋体" pitchFamily="2" charset="-122"/>
              </a:rPr>
              <a:t>        </a:t>
            </a:r>
            <a:r>
              <a:rPr lang="en-US" altLang="zh-CN" sz="2000" b="0">
                <a:solidFill>
                  <a:schemeClr val="tx1"/>
                </a:solidFill>
                <a:latin typeface="Times New Roman" panose="02020603050405020304" pitchFamily="2" charset="0"/>
                <a:ea typeface="宋体" pitchFamily="2" charset="-122"/>
              </a:rPr>
              <a:t>char  s_flock</a:t>
            </a:r>
            <a:r>
              <a:rPr lang="zh-CN" altLang="en-US" sz="2000" b="0">
                <a:solidFill>
                  <a:schemeClr val="tx1"/>
                </a:solidFill>
                <a:latin typeface="Times New Roman" panose="02020603050405020304" pitchFamily="2" charset="0"/>
                <a:ea typeface="宋体" pitchFamily="2" charset="-122"/>
              </a:rPr>
              <a:t>；             </a:t>
            </a:r>
            <a:r>
              <a:rPr lang="en-US" altLang="zh-CN" sz="2000" b="0">
                <a:solidFill>
                  <a:schemeClr val="tx1"/>
                </a:solidFill>
                <a:latin typeface="Times New Roman" panose="02020603050405020304" pitchFamily="2" charset="0"/>
                <a:ea typeface="宋体" pitchFamily="2" charset="-122"/>
              </a:rPr>
              <a:t>/* </a:t>
            </a:r>
            <a:r>
              <a:rPr lang="zh-CN" altLang="en-US" sz="2000" b="0">
                <a:solidFill>
                  <a:schemeClr val="tx1"/>
                </a:solidFill>
                <a:latin typeface="Times New Roman" panose="02020603050405020304" pitchFamily="2" charset="0"/>
                <a:ea typeface="宋体" pitchFamily="2" charset="-122"/>
              </a:rPr>
              <a:t>空闲块操作封锁标记 </a:t>
            </a:r>
            <a:r>
              <a:rPr lang="en-US" altLang="zh-CN" sz="2000" b="0">
                <a:solidFill>
                  <a:schemeClr val="tx1"/>
                </a:solidFill>
                <a:latin typeface="Times New Roman" panose="02020603050405020304" pitchFamily="2" charset="0"/>
                <a:ea typeface="宋体" pitchFamily="2" charset="-122"/>
              </a:rPr>
              <a:t>*/</a:t>
            </a:r>
            <a:r>
              <a:rPr lang="zh-CN" altLang="en-US" sz="2000" b="0">
                <a:solidFill>
                  <a:schemeClr val="tx1"/>
                </a:solidFill>
                <a:latin typeface="Times New Roman" panose="02020603050405020304" pitchFamily="2" charset="0"/>
                <a:ea typeface="宋体" pitchFamily="2" charset="-122"/>
              </a:rPr>
              <a:t></a:t>
            </a:r>
            <a:endParaRPr lang="zh-CN" altLang="en-US" sz="2000" b="0">
              <a:solidFill>
                <a:schemeClr val="tx1"/>
              </a:solidFill>
              <a:latin typeface="Times New Roman" panose="02020603050405020304" pitchFamily="2" charset="0"/>
              <a:ea typeface="宋体" pitchFamily="2" charset="-122"/>
            </a:endParaRPr>
          </a:p>
          <a:p>
            <a:pPr lvl="0">
              <a:lnSpc>
                <a:spcPct val="110000"/>
              </a:lnSpc>
              <a:spcBef>
                <a:spcPct val="10000"/>
              </a:spcBef>
              <a:buClr>
                <a:srgbClr val="000000"/>
              </a:buClr>
            </a:pPr>
            <a:r>
              <a:rPr lang="zh-CN" altLang="en-US" sz="2000" b="0">
                <a:solidFill>
                  <a:schemeClr val="tx1"/>
                </a:solidFill>
                <a:latin typeface="Times New Roman" panose="02020603050405020304" pitchFamily="2" charset="0"/>
                <a:ea typeface="宋体" pitchFamily="2" charset="-122"/>
              </a:rPr>
              <a:t>        </a:t>
            </a:r>
            <a:r>
              <a:rPr lang="en-US" altLang="zh-CN" sz="2000" b="0">
                <a:solidFill>
                  <a:schemeClr val="tx1"/>
                </a:solidFill>
                <a:latin typeface="Times New Roman" panose="02020603050405020304" pitchFamily="2" charset="0"/>
                <a:ea typeface="宋体" pitchFamily="2" charset="-122"/>
              </a:rPr>
              <a:t>char  s_ilock</a:t>
            </a:r>
            <a:r>
              <a:rPr lang="zh-CN" altLang="en-US" sz="2000" b="0">
                <a:solidFill>
                  <a:schemeClr val="tx1"/>
                </a:solidFill>
                <a:latin typeface="Times New Roman" panose="02020603050405020304" pitchFamily="2" charset="0"/>
                <a:ea typeface="宋体" pitchFamily="2" charset="-122"/>
              </a:rPr>
              <a:t>；             </a:t>
            </a:r>
            <a:r>
              <a:rPr lang="en-US" altLang="zh-CN" sz="2000" b="0">
                <a:solidFill>
                  <a:schemeClr val="tx1"/>
                </a:solidFill>
                <a:latin typeface="Times New Roman" panose="02020603050405020304" pitchFamily="2" charset="0"/>
                <a:ea typeface="宋体" pitchFamily="2" charset="-122"/>
              </a:rPr>
              <a:t>/* </a:t>
            </a:r>
            <a:r>
              <a:rPr lang="zh-CN" altLang="en-US" sz="2000" b="0">
                <a:solidFill>
                  <a:schemeClr val="tx1"/>
                </a:solidFill>
                <a:latin typeface="Times New Roman" panose="02020603050405020304" pitchFamily="2" charset="0"/>
                <a:ea typeface="宋体" pitchFamily="2" charset="-122"/>
              </a:rPr>
              <a:t>空闲</a:t>
            </a:r>
            <a:r>
              <a:rPr lang="en-US" altLang="zh-CN" sz="2000" b="0">
                <a:solidFill>
                  <a:schemeClr val="tx1"/>
                </a:solidFill>
                <a:latin typeface="Times New Roman" panose="02020603050405020304" pitchFamily="2" charset="0"/>
                <a:ea typeface="宋体" pitchFamily="2" charset="-122"/>
              </a:rPr>
              <a:t>i</a:t>
            </a:r>
            <a:r>
              <a:rPr lang="zh-CN" altLang="en-US" sz="2000" b="0">
                <a:solidFill>
                  <a:schemeClr val="tx1"/>
                </a:solidFill>
                <a:latin typeface="Times New Roman" panose="02020603050405020304" pitchFamily="2" charset="0"/>
                <a:ea typeface="宋体" pitchFamily="2" charset="-122"/>
              </a:rPr>
              <a:t>节点分配封锁标记 </a:t>
            </a:r>
            <a:r>
              <a:rPr lang="en-US" altLang="zh-CN" sz="2000" b="0">
                <a:solidFill>
                  <a:schemeClr val="tx1"/>
                </a:solidFill>
                <a:latin typeface="Times New Roman" panose="02020603050405020304" pitchFamily="2" charset="0"/>
                <a:ea typeface="宋体" pitchFamily="2" charset="-122"/>
              </a:rPr>
              <a:t>*/</a:t>
            </a:r>
            <a:endParaRPr lang="zh-CN" altLang="en-US" sz="2000" b="0">
              <a:solidFill>
                <a:schemeClr val="tx1"/>
              </a:solidFill>
              <a:latin typeface="Times New Roman" panose="02020603050405020304" pitchFamily="2" charset="0"/>
              <a:ea typeface="宋体" pitchFamily="2" charset="-122"/>
            </a:endParaRPr>
          </a:p>
          <a:p>
            <a:pPr lvl="0">
              <a:lnSpc>
                <a:spcPct val="110000"/>
              </a:lnSpc>
              <a:spcBef>
                <a:spcPct val="10000"/>
              </a:spcBef>
              <a:buClr>
                <a:srgbClr val="000000"/>
              </a:buClr>
            </a:pPr>
            <a:r>
              <a:rPr lang="zh-CN" altLang="en-US" sz="2000" b="0">
                <a:solidFill>
                  <a:schemeClr val="tx1"/>
                </a:solidFill>
                <a:latin typeface="Times New Roman" panose="02020603050405020304" pitchFamily="2" charset="0"/>
                <a:ea typeface="宋体" pitchFamily="2" charset="-122"/>
              </a:rPr>
              <a:t>        </a:t>
            </a:r>
            <a:r>
              <a:rPr lang="en-US" altLang="zh-CN" sz="2000" b="0">
                <a:solidFill>
                  <a:schemeClr val="tx1"/>
                </a:solidFill>
                <a:latin typeface="Times New Roman" panose="02020603050405020304" pitchFamily="2" charset="0"/>
                <a:ea typeface="宋体" pitchFamily="2" charset="-122"/>
              </a:rPr>
              <a:t>char  s_fmod</a:t>
            </a:r>
            <a:r>
              <a:rPr lang="zh-CN" altLang="en-US" sz="2000" b="0">
                <a:solidFill>
                  <a:schemeClr val="tx1"/>
                </a:solidFill>
                <a:latin typeface="Times New Roman" panose="02020603050405020304" pitchFamily="2" charset="0"/>
                <a:ea typeface="宋体" pitchFamily="2" charset="-122"/>
              </a:rPr>
              <a:t>；             </a:t>
            </a:r>
            <a:r>
              <a:rPr lang="en-US" altLang="zh-CN" sz="2000" b="0">
                <a:solidFill>
                  <a:schemeClr val="tx1"/>
                </a:solidFill>
                <a:latin typeface="Times New Roman" panose="02020603050405020304" pitchFamily="2" charset="0"/>
                <a:ea typeface="宋体" pitchFamily="2" charset="-122"/>
              </a:rPr>
              <a:t>/* </a:t>
            </a:r>
            <a:r>
              <a:rPr lang="zh-CN" altLang="en-US" sz="2000" b="0">
                <a:solidFill>
                  <a:schemeClr val="tx1"/>
                </a:solidFill>
                <a:latin typeface="Times New Roman" panose="02020603050405020304" pitchFamily="2" charset="0"/>
                <a:ea typeface="宋体" pitchFamily="2" charset="-122"/>
              </a:rPr>
              <a:t>文件卷修改标记 </a:t>
            </a:r>
            <a:r>
              <a:rPr lang="en-US" altLang="zh-CN" sz="2000" b="0">
                <a:solidFill>
                  <a:schemeClr val="tx1"/>
                </a:solidFill>
                <a:latin typeface="Times New Roman" panose="02020603050405020304" pitchFamily="2" charset="0"/>
                <a:ea typeface="宋体" pitchFamily="2" charset="-122"/>
              </a:rPr>
              <a:t>*/</a:t>
            </a:r>
            <a:r>
              <a:rPr lang="zh-CN" altLang="en-US" sz="2000" b="0">
                <a:solidFill>
                  <a:schemeClr val="tx1"/>
                </a:solidFill>
                <a:latin typeface="Times New Roman" panose="02020603050405020304" pitchFamily="2" charset="0"/>
                <a:ea typeface="宋体" pitchFamily="2" charset="-122"/>
              </a:rPr>
              <a:t></a:t>
            </a:r>
            <a:endParaRPr lang="zh-CN" altLang="en-US" sz="2000" b="0">
              <a:solidFill>
                <a:schemeClr val="tx1"/>
              </a:solidFill>
              <a:latin typeface="Times New Roman" panose="02020603050405020304" pitchFamily="2" charset="0"/>
              <a:ea typeface="宋体" pitchFamily="2" charset="-122"/>
            </a:endParaRPr>
          </a:p>
          <a:p>
            <a:pPr lvl="0">
              <a:lnSpc>
                <a:spcPct val="110000"/>
              </a:lnSpc>
              <a:spcBef>
                <a:spcPct val="10000"/>
              </a:spcBef>
              <a:buClr>
                <a:srgbClr val="000000"/>
              </a:buClr>
            </a:pPr>
            <a:r>
              <a:rPr lang="zh-CN" altLang="en-US" sz="2000" b="0">
                <a:solidFill>
                  <a:schemeClr val="tx1"/>
                </a:solidFill>
                <a:latin typeface="Times New Roman" panose="02020603050405020304" pitchFamily="2" charset="0"/>
                <a:ea typeface="宋体" pitchFamily="2" charset="-122"/>
              </a:rPr>
              <a:t>        </a:t>
            </a:r>
            <a:r>
              <a:rPr lang="en-US" altLang="zh-CN" sz="2000" b="0">
                <a:solidFill>
                  <a:schemeClr val="tx1"/>
                </a:solidFill>
                <a:latin typeface="Times New Roman" panose="02020603050405020304" pitchFamily="2" charset="0"/>
                <a:ea typeface="宋体" pitchFamily="2" charset="-122"/>
              </a:rPr>
              <a:t>char  s_ronly</a:t>
            </a:r>
            <a:r>
              <a:rPr lang="zh-CN" altLang="en-US" sz="2000" b="0">
                <a:solidFill>
                  <a:schemeClr val="tx1"/>
                </a:solidFill>
                <a:latin typeface="Times New Roman" panose="02020603050405020304" pitchFamily="2" charset="0"/>
                <a:ea typeface="宋体" pitchFamily="2" charset="-122"/>
              </a:rPr>
              <a:t>；             </a:t>
            </a:r>
            <a:r>
              <a:rPr lang="en-US" altLang="zh-CN" sz="2000" b="0">
                <a:solidFill>
                  <a:schemeClr val="tx1"/>
                </a:solidFill>
                <a:latin typeface="Times New Roman" panose="02020603050405020304" pitchFamily="2" charset="0"/>
                <a:ea typeface="宋体" pitchFamily="2" charset="-122"/>
              </a:rPr>
              <a:t>/* </a:t>
            </a:r>
            <a:r>
              <a:rPr lang="zh-CN" altLang="en-US" sz="2000" b="0">
                <a:solidFill>
                  <a:schemeClr val="tx1"/>
                </a:solidFill>
                <a:latin typeface="Times New Roman" panose="02020603050405020304" pitchFamily="2" charset="0"/>
                <a:ea typeface="宋体" pitchFamily="2" charset="-122"/>
              </a:rPr>
              <a:t>文件卷只读标记 </a:t>
            </a:r>
            <a:r>
              <a:rPr lang="en-US" altLang="zh-CN" sz="2000" b="0">
                <a:solidFill>
                  <a:schemeClr val="tx1"/>
                </a:solidFill>
                <a:latin typeface="Times New Roman" panose="02020603050405020304" pitchFamily="2" charset="0"/>
                <a:ea typeface="宋体" pitchFamily="2" charset="-122"/>
              </a:rPr>
              <a:t>*/</a:t>
            </a:r>
            <a:r>
              <a:rPr lang="zh-CN" altLang="en-US" sz="2000" b="0">
                <a:solidFill>
                  <a:schemeClr val="tx1"/>
                </a:solidFill>
                <a:latin typeface="Times New Roman" panose="02020603050405020304" pitchFamily="2" charset="0"/>
                <a:ea typeface="宋体" pitchFamily="2" charset="-122"/>
              </a:rPr>
              <a:t></a:t>
            </a:r>
            <a:endParaRPr lang="zh-CN" altLang="en-US" sz="2000" b="0">
              <a:solidFill>
                <a:schemeClr val="tx1"/>
              </a:solidFill>
              <a:latin typeface="Times New Roman" panose="02020603050405020304" pitchFamily="2" charset="0"/>
              <a:ea typeface="宋体" pitchFamily="2" charset="-122"/>
            </a:endParaRPr>
          </a:p>
          <a:p>
            <a:pPr lvl="0">
              <a:lnSpc>
                <a:spcPct val="110000"/>
              </a:lnSpc>
              <a:spcBef>
                <a:spcPct val="10000"/>
              </a:spcBef>
              <a:buClr>
                <a:srgbClr val="000000"/>
              </a:buClr>
            </a:pPr>
            <a:r>
              <a:rPr lang="zh-CN" altLang="en-US" sz="2000" b="0">
                <a:solidFill>
                  <a:schemeClr val="tx1"/>
                </a:solidFill>
                <a:latin typeface="Times New Roman" panose="02020603050405020304" pitchFamily="2" charset="0"/>
                <a:ea typeface="宋体" pitchFamily="2" charset="-122"/>
              </a:rPr>
              <a:t>        </a:t>
            </a:r>
            <a:r>
              <a:rPr lang="en-US" altLang="zh-CN" sz="2000" b="0">
                <a:solidFill>
                  <a:schemeClr val="tx1"/>
                </a:solidFill>
                <a:latin typeface="Times New Roman" panose="02020603050405020304" pitchFamily="2" charset="0"/>
                <a:ea typeface="宋体" pitchFamily="2" charset="-122"/>
              </a:rPr>
              <a:t>int  s_time</a:t>
            </a:r>
            <a:r>
              <a:rPr lang="zh-CN" altLang="en-US" sz="2000" b="0">
                <a:solidFill>
                  <a:schemeClr val="tx1"/>
                </a:solidFill>
                <a:latin typeface="Times New Roman" panose="02020603050405020304" pitchFamily="2" charset="0"/>
                <a:ea typeface="宋体" pitchFamily="2" charset="-122"/>
              </a:rPr>
              <a:t>；                 </a:t>
            </a:r>
            <a:r>
              <a:rPr lang="en-US" altLang="zh-CN" sz="2000" b="0">
                <a:solidFill>
                  <a:schemeClr val="tx1"/>
                </a:solidFill>
                <a:latin typeface="Times New Roman" panose="02020603050405020304" pitchFamily="2" charset="0"/>
                <a:ea typeface="宋体" pitchFamily="2" charset="-122"/>
              </a:rPr>
              <a:t>/* </a:t>
            </a:r>
            <a:r>
              <a:rPr lang="zh-CN" altLang="en-US" sz="2000" b="0">
                <a:solidFill>
                  <a:schemeClr val="tx1"/>
                </a:solidFill>
                <a:latin typeface="Times New Roman" panose="02020603050405020304" pitchFamily="2" charset="0"/>
                <a:ea typeface="宋体" pitchFamily="2" charset="-122"/>
              </a:rPr>
              <a:t>文件卷最近修改时间 </a:t>
            </a:r>
            <a:r>
              <a:rPr lang="en-US" altLang="zh-CN" sz="2000" b="0">
                <a:solidFill>
                  <a:schemeClr val="tx1"/>
                </a:solidFill>
                <a:latin typeface="Times New Roman" panose="02020603050405020304" pitchFamily="2" charset="0"/>
                <a:ea typeface="宋体" pitchFamily="2" charset="-122"/>
              </a:rPr>
              <a:t>*/</a:t>
            </a:r>
            <a:r>
              <a:rPr lang="zh-CN" altLang="en-US" sz="2000" b="0">
                <a:solidFill>
                  <a:schemeClr val="tx1"/>
                </a:solidFill>
                <a:latin typeface="Times New Roman" panose="02020603050405020304" pitchFamily="2" charset="0"/>
                <a:ea typeface="宋体" pitchFamily="2" charset="-122"/>
              </a:rPr>
              <a:t></a:t>
            </a:r>
            <a:endParaRPr lang="zh-CN" altLang="en-US" sz="2000" b="0">
              <a:solidFill>
                <a:schemeClr val="tx1"/>
              </a:solidFill>
              <a:latin typeface="Times New Roman" panose="02020603050405020304" pitchFamily="2" charset="0"/>
              <a:ea typeface="宋体" pitchFamily="2" charset="-122"/>
            </a:endParaRPr>
          </a:p>
          <a:p>
            <a:pPr lvl="0">
              <a:lnSpc>
                <a:spcPct val="110000"/>
              </a:lnSpc>
              <a:spcBef>
                <a:spcPct val="10000"/>
              </a:spcBef>
              <a:buClr>
                <a:srgbClr val="000000"/>
              </a:buClr>
            </a:pPr>
            <a:r>
              <a:rPr lang="zh-CN" altLang="en-US" sz="2000" b="0">
                <a:solidFill>
                  <a:schemeClr val="tx1"/>
                </a:solidFill>
                <a:latin typeface="Times New Roman" panose="02020603050405020304" pitchFamily="2" charset="0"/>
                <a:ea typeface="宋体" pitchFamily="2" charset="-122"/>
              </a:rPr>
              <a:t> </a:t>
            </a:r>
            <a:r>
              <a:rPr lang="en-US" altLang="zh-CN" sz="2000" b="0">
                <a:solidFill>
                  <a:schemeClr val="tx1"/>
                </a:solidFill>
                <a:latin typeface="Times New Roman" panose="02020603050405020304" pitchFamily="2" charset="0"/>
                <a:ea typeface="宋体" pitchFamily="2" charset="-122"/>
              </a:rPr>
              <a:t>}</a:t>
            </a:r>
            <a:endParaRPr lang="zh-CN" altLang="en-US" sz="2000" b="0">
              <a:solidFill>
                <a:schemeClr val="tx1"/>
              </a:solidFill>
              <a:latin typeface="Times New Roman" panose="02020603050405020304" pitchFamily="2"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8308">
                                            <p:txEl>
                                              <p:charRg st="0" end="11"/>
                                            </p:txEl>
                                          </p:spTgt>
                                        </p:tgtEl>
                                        <p:attrNameLst>
                                          <p:attrName>style.visibility</p:attrName>
                                        </p:attrNameLst>
                                      </p:cBhvr>
                                      <p:to>
                                        <p:strVal val="visible"/>
                                      </p:to>
                                    </p:set>
                                    <p:anim calcmode="lin" valueType="num">
                                      <p:cBhvr additive="base">
                                        <p:cTn id="7" dur="1000" fill="hold"/>
                                        <p:tgtEl>
                                          <p:spTgt spid="98308">
                                            <p:txEl>
                                              <p:charRg st="0" end="1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98308">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8309">
                                            <p:txEl>
                                              <p:charRg st="0" end="29"/>
                                            </p:txEl>
                                          </p:spTgt>
                                        </p:tgtEl>
                                        <p:attrNameLst>
                                          <p:attrName>style.visibility</p:attrName>
                                        </p:attrNameLst>
                                      </p:cBhvr>
                                      <p:to>
                                        <p:strVal val="visible"/>
                                      </p:to>
                                    </p:set>
                                    <p:anim calcmode="lin" valueType="num">
                                      <p:cBhvr additive="base">
                                        <p:cTn id="13" dur="1000" fill="hold"/>
                                        <p:tgtEl>
                                          <p:spTgt spid="98309">
                                            <p:txEl>
                                              <p:charRg st="0" end="29"/>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98309">
                                            <p:txEl>
                                              <p:charRg st="0" end="29"/>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8310"/>
                                        </p:tgtEl>
                                        <p:attrNameLst>
                                          <p:attrName>style.visibility</p:attrName>
                                        </p:attrNameLst>
                                      </p:cBhvr>
                                      <p:to>
                                        <p:strVal val="visible"/>
                                      </p:to>
                                    </p:set>
                                    <p:anim calcmode="lin" valueType="num">
                                      <p:cBhvr additive="base">
                                        <p:cTn id="19" dur="500" fill="hold"/>
                                        <p:tgtEl>
                                          <p:spTgt spid="98310"/>
                                        </p:tgtEl>
                                        <p:attrNameLst>
                                          <p:attrName>ppt_x</p:attrName>
                                        </p:attrNameLst>
                                      </p:cBhvr>
                                      <p:tavLst>
                                        <p:tav tm="0">
                                          <p:val>
                                            <p:strVal val="#ppt_x"/>
                                          </p:val>
                                        </p:tav>
                                        <p:tav tm="100000">
                                          <p:val>
                                            <p:strVal val="#ppt_x"/>
                                          </p:val>
                                        </p:tav>
                                      </p:tavLst>
                                    </p:anim>
                                    <p:anim calcmode="lin" valueType="num">
                                      <p:cBhvr additive="base">
                                        <p:cTn id="20" dur="500" fill="hold"/>
                                        <p:tgtEl>
                                          <p:spTgt spid="983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8" grpId="0" build="p"/>
      <p:bldP spid="98309" grpId="0" build="p"/>
      <p:bldP spid="98310"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7" name="文本框 9932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2" charset="0"/>
                <a:ea typeface="宋体" pitchFamily="2" charset="-122"/>
              </a:rPr>
              <a:t>68</a:t>
            </a:r>
            <a:endParaRPr lang="en-US" altLang="zh-CN" b="0">
              <a:solidFill>
                <a:schemeClr val="tx2"/>
              </a:solidFill>
              <a:latin typeface="Times New Roman" panose="02020603050405020304" pitchFamily="2" charset="0"/>
              <a:ea typeface="宋体" pitchFamily="2" charset="-122"/>
            </a:endParaRPr>
          </a:p>
        </p:txBody>
      </p:sp>
      <p:sp>
        <p:nvSpPr>
          <p:cNvPr id="99331" name="矩形 99330"/>
          <p:cNvSpPr/>
          <p:nvPr/>
        </p:nvSpPr>
        <p:spPr>
          <a:xfrm>
            <a:off x="674688" y="593725"/>
            <a:ext cx="5808663" cy="6048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800" b="1" strike="noStrike" noProof="1">
                <a:solidFill>
                  <a:srgbClr val="A50021"/>
                </a:solidFill>
                <a:latin typeface="Times New Roman" panose="02020603050405020304" pitchFamily="2" charset="0"/>
                <a:ea typeface="宋体" pitchFamily="2" charset="-122"/>
                <a:cs typeface="+mn-ea"/>
              </a:rPr>
              <a:t>(2) </a:t>
            </a:r>
            <a:r>
              <a:rPr lang="zh-CN" altLang="en-US" sz="2800" b="1" strike="noStrike" noProof="1">
                <a:solidFill>
                  <a:srgbClr val="A50021"/>
                </a:solidFill>
                <a:latin typeface="Times New Roman" panose="02020603050405020304" pitchFamily="2" charset="0"/>
                <a:ea typeface="宋体" pitchFamily="2" charset="-122"/>
                <a:cs typeface="+mn-ea"/>
              </a:rPr>
              <a:t>空闲磁盘块的管理</a:t>
            </a:r>
            <a:endParaRPr lang="zh-CN" altLang="en-US" sz="2800" b="1" strike="noStrike" noProof="1">
              <a:solidFill>
                <a:srgbClr val="A50021"/>
              </a:solidFill>
              <a:latin typeface="Times New Roman" panose="02020603050405020304" pitchFamily="2" charset="0"/>
              <a:ea typeface="宋体" pitchFamily="2" charset="-122"/>
            </a:endParaRPr>
          </a:p>
        </p:txBody>
      </p:sp>
      <p:sp>
        <p:nvSpPr>
          <p:cNvPr id="99332" name="矩形 99331"/>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文件系统</a:t>
            </a:r>
            <a:r>
              <a:rPr lang="en-US" altLang="zh-CN" sz="2400" strike="noStrike" noProof="1">
                <a:latin typeface="Arial" panose="020B0604020202020204" pitchFamily="34" charset="0"/>
                <a:ea typeface="宋体" pitchFamily="2" charset="-122"/>
                <a:cs typeface="+mn-ea"/>
              </a:rPr>
              <a:t>——</a:t>
            </a:r>
            <a:r>
              <a:rPr lang="en-US" altLang="zh-CN" sz="2400" strike="noStrike" noProof="1">
                <a:latin typeface="Times New Roman" panose="02020603050405020304" pitchFamily="2" charset="0"/>
                <a:ea typeface="宋体" pitchFamily="2" charset="-122"/>
                <a:cs typeface="+mn-ea"/>
              </a:rPr>
              <a:t>UNIX</a:t>
            </a:r>
            <a:r>
              <a:rPr lang="zh-CN" altLang="en-US" sz="2400" strike="noStrike" noProof="1">
                <a:latin typeface="Arial" panose="020B0604020202020204" pitchFamily="34" charset="0"/>
                <a:ea typeface="宋体" pitchFamily="2" charset="-122"/>
                <a:cs typeface="+mn-ea"/>
              </a:rPr>
              <a:t>文件系统的主要结构及实现</a:t>
            </a:r>
            <a:endParaRPr lang="zh-CN" altLang="en-US" sz="2400" strike="noStrike" noProof="1">
              <a:ea typeface="宋体" pitchFamily="2" charset="-122"/>
            </a:endParaRPr>
          </a:p>
        </p:txBody>
      </p:sp>
      <p:sp>
        <p:nvSpPr>
          <p:cNvPr id="99333" name="矩形 99332"/>
          <p:cNvSpPr/>
          <p:nvPr/>
        </p:nvSpPr>
        <p:spPr>
          <a:xfrm>
            <a:off x="26670" y="1771015"/>
            <a:ext cx="9063990" cy="348742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zh-CN" altLang="en-US" sz="2400" strike="noStrike" noProof="1">
                <a:solidFill>
                  <a:schemeClr val="tx1"/>
                </a:solidFill>
                <a:latin typeface="Times New Roman" panose="02020603050405020304" pitchFamily="2" charset="0"/>
                <a:ea typeface="宋体" pitchFamily="2" charset="-122"/>
                <a:cs typeface="+mn-cs"/>
              </a:rPr>
              <a:t>空闲磁盘块管理采用成组链接法，即将空闲表和空闲链两</a:t>
            </a:r>
            <a:endParaRPr lang="zh-CN" altLang="en-US" sz="2400" strike="noStrike" noProof="1">
              <a:solidFill>
                <a:schemeClr val="tx1"/>
              </a:solidFill>
              <a:latin typeface="Times New Roman" panose="02020603050405020304" pitchFamily="2" charset="0"/>
              <a:ea typeface="宋体" pitchFamily="2" charset="-122"/>
            </a:endParaRPr>
          </a:p>
          <a:p>
            <a:pPr marL="914400" lvl="1" indent="-457200" fontAlgn="base">
              <a:lnSpc>
                <a:spcPct val="130000"/>
              </a:lnSpc>
              <a:buNone/>
            </a:pPr>
            <a:r>
              <a:rPr lang="zh-CN" altLang="en-US" sz="2400" strike="noStrike" noProof="1">
                <a:solidFill>
                  <a:schemeClr val="tx1"/>
                </a:solidFill>
                <a:latin typeface="Times New Roman" panose="02020603050405020304" pitchFamily="2" charset="0"/>
                <a:ea typeface="宋体" pitchFamily="2" charset="-122"/>
                <a:cs typeface="+mn-cs"/>
              </a:rPr>
              <a:t>种方法相结合。系统初启时，文件存储区是空闲。将空闲</a:t>
            </a:r>
            <a:endParaRPr lang="zh-CN" altLang="en-US" sz="2400" strike="noStrike" noProof="1">
              <a:solidFill>
                <a:schemeClr val="tx1"/>
              </a:solidFill>
              <a:latin typeface="Times New Roman" panose="02020603050405020304" pitchFamily="2" charset="0"/>
              <a:ea typeface="宋体" pitchFamily="2" charset="-122"/>
            </a:endParaRPr>
          </a:p>
          <a:p>
            <a:pPr marL="914400" lvl="1" indent="-457200" fontAlgn="base">
              <a:lnSpc>
                <a:spcPct val="130000"/>
              </a:lnSpc>
              <a:buNone/>
            </a:pPr>
            <a:r>
              <a:rPr lang="zh-CN" altLang="en-US" sz="2400" strike="noStrike" noProof="1">
                <a:solidFill>
                  <a:schemeClr val="tx1"/>
                </a:solidFill>
                <a:latin typeface="Times New Roman" panose="02020603050405020304" pitchFamily="2" charset="0"/>
                <a:ea typeface="宋体" pitchFamily="2" charset="-122"/>
                <a:cs typeface="+mn-cs"/>
              </a:rPr>
              <a:t>块从尾倒向前，每</a:t>
            </a:r>
            <a:r>
              <a:rPr lang="en-US" altLang="zh-CN" sz="2400" strike="noStrike" noProof="1">
                <a:solidFill>
                  <a:schemeClr val="tx1"/>
                </a:solidFill>
                <a:latin typeface="Times New Roman" panose="02020603050405020304" pitchFamily="2" charset="0"/>
                <a:ea typeface="宋体" pitchFamily="2" charset="-122"/>
                <a:cs typeface="+mn-cs"/>
              </a:rPr>
              <a:t>100</a:t>
            </a:r>
            <a:r>
              <a:rPr lang="zh-CN" altLang="en-US" sz="2400" strike="noStrike" noProof="1">
                <a:solidFill>
                  <a:schemeClr val="tx1"/>
                </a:solidFill>
                <a:latin typeface="Times New Roman" panose="02020603050405020304" pitchFamily="2" charset="0"/>
                <a:ea typeface="宋体" pitchFamily="2" charset="-122"/>
                <a:cs typeface="+mn-cs"/>
              </a:rPr>
              <a:t>块分为一组 </a:t>
            </a:r>
            <a:r>
              <a:rPr lang="en-US" altLang="zh-CN" sz="2400" strike="noStrike" noProof="1">
                <a:solidFill>
                  <a:schemeClr val="tx1"/>
                </a:solidFill>
                <a:latin typeface="Times New Roman" panose="02020603050405020304" pitchFamily="2" charset="0"/>
                <a:ea typeface="宋体" pitchFamily="2" charset="-122"/>
                <a:cs typeface="+mn-cs"/>
              </a:rPr>
              <a:t>(</a:t>
            </a:r>
            <a:r>
              <a:rPr lang="zh-CN" altLang="en-US" sz="2400" strike="noStrike" noProof="1">
                <a:solidFill>
                  <a:schemeClr val="tx1"/>
                </a:solidFill>
                <a:latin typeface="Times New Roman" panose="02020603050405020304" pitchFamily="2" charset="0"/>
                <a:ea typeface="宋体" pitchFamily="2" charset="-122"/>
                <a:cs typeface="+mn-cs"/>
              </a:rPr>
              <a:t>注：最后一组为</a:t>
            </a:r>
            <a:r>
              <a:rPr lang="en-US" altLang="zh-CN" sz="2400" strike="noStrike" noProof="1">
                <a:solidFill>
                  <a:schemeClr val="tx1"/>
                </a:solidFill>
                <a:latin typeface="Times New Roman" panose="02020603050405020304" pitchFamily="2" charset="0"/>
                <a:ea typeface="宋体" pitchFamily="2" charset="-122"/>
                <a:cs typeface="+mn-cs"/>
              </a:rPr>
              <a:t>99</a:t>
            </a:r>
            <a:r>
              <a:rPr lang="zh-CN" altLang="en-US" sz="2400" strike="noStrike" noProof="1">
                <a:solidFill>
                  <a:schemeClr val="tx1"/>
                </a:solidFill>
                <a:latin typeface="Times New Roman" panose="02020603050405020304" pitchFamily="2" charset="0"/>
                <a:ea typeface="宋体" pitchFamily="2" charset="-122"/>
                <a:cs typeface="+mn-cs"/>
              </a:rPr>
              <a:t>块</a:t>
            </a:r>
            <a:r>
              <a:rPr lang="en-US" altLang="zh-CN" sz="2400" strike="noStrike" noProof="1">
                <a:solidFill>
                  <a:schemeClr val="tx1"/>
                </a:solidFill>
                <a:latin typeface="Times New Roman" panose="02020603050405020304" pitchFamily="2" charset="0"/>
                <a:ea typeface="宋体" pitchFamily="2" charset="-122"/>
                <a:cs typeface="+mn-cs"/>
              </a:rPr>
              <a:t>)</a:t>
            </a:r>
            <a:r>
              <a:rPr lang="zh-CN" altLang="en-US" sz="2400" strike="noStrike" noProof="1">
                <a:solidFill>
                  <a:schemeClr val="tx1"/>
                </a:solidFill>
                <a:latin typeface="Times New Roman" panose="02020603050405020304" pitchFamily="2" charset="0"/>
                <a:ea typeface="宋体" pitchFamily="2" charset="-122"/>
                <a:cs typeface="+mn-cs"/>
              </a:rPr>
              <a:t>，</a:t>
            </a:r>
            <a:endParaRPr lang="zh-CN" altLang="en-US" sz="2400" strike="noStrike" noProof="1">
              <a:solidFill>
                <a:schemeClr val="tx1"/>
              </a:solidFill>
              <a:latin typeface="Times New Roman" panose="02020603050405020304" pitchFamily="2" charset="0"/>
              <a:ea typeface="宋体" pitchFamily="2" charset="-122"/>
            </a:endParaRPr>
          </a:p>
          <a:p>
            <a:pPr marL="914400" lvl="1" indent="-457200" fontAlgn="base">
              <a:lnSpc>
                <a:spcPct val="130000"/>
              </a:lnSpc>
              <a:buNone/>
            </a:pPr>
            <a:r>
              <a:rPr lang="zh-CN" altLang="en-US" sz="2400" strike="noStrike" noProof="1">
                <a:solidFill>
                  <a:schemeClr val="tx1"/>
                </a:solidFill>
                <a:latin typeface="Times New Roman" panose="02020603050405020304" pitchFamily="2" charset="0"/>
                <a:ea typeface="宋体" pitchFamily="2" charset="-122"/>
                <a:cs typeface="+mn-cs"/>
              </a:rPr>
              <a:t>每一组的最后一块作为索引表，用来登记下一组</a:t>
            </a:r>
            <a:r>
              <a:rPr lang="en-US" altLang="zh-CN" sz="2400" strike="noStrike" noProof="1">
                <a:solidFill>
                  <a:schemeClr val="tx1"/>
                </a:solidFill>
                <a:latin typeface="Times New Roman" panose="02020603050405020304" pitchFamily="2" charset="0"/>
                <a:ea typeface="宋体" pitchFamily="2" charset="-122"/>
                <a:cs typeface="+mn-cs"/>
              </a:rPr>
              <a:t>100</a:t>
            </a:r>
            <a:r>
              <a:rPr lang="zh-CN" altLang="en-US" sz="2400" strike="noStrike" noProof="1">
                <a:solidFill>
                  <a:schemeClr val="tx1"/>
                </a:solidFill>
                <a:latin typeface="Times New Roman" panose="02020603050405020304" pitchFamily="2" charset="0"/>
                <a:ea typeface="宋体" pitchFamily="2" charset="-122"/>
                <a:cs typeface="+mn-cs"/>
              </a:rPr>
              <a:t>块的物</a:t>
            </a:r>
            <a:endParaRPr lang="zh-CN" altLang="en-US" sz="2400" strike="noStrike" noProof="1">
              <a:solidFill>
                <a:schemeClr val="tx1"/>
              </a:solidFill>
              <a:latin typeface="Times New Roman" panose="02020603050405020304" pitchFamily="2" charset="0"/>
              <a:ea typeface="宋体" pitchFamily="2" charset="-122"/>
            </a:endParaRPr>
          </a:p>
          <a:p>
            <a:pPr marL="914400" lvl="1" indent="-457200" fontAlgn="base">
              <a:lnSpc>
                <a:spcPct val="130000"/>
              </a:lnSpc>
              <a:buNone/>
            </a:pPr>
            <a:r>
              <a:rPr lang="zh-CN" altLang="en-US" sz="2400" strike="noStrike" noProof="1">
                <a:solidFill>
                  <a:schemeClr val="tx1"/>
                </a:solidFill>
                <a:latin typeface="Times New Roman" panose="02020603050405020304" pitchFamily="2" charset="0"/>
                <a:ea typeface="宋体" pitchFamily="2" charset="-122"/>
                <a:cs typeface="+mn-cs"/>
              </a:rPr>
              <a:t>理块号和块数。那么，最前面的一组可能不足</a:t>
            </a:r>
            <a:r>
              <a:rPr lang="en-US" altLang="zh-CN" sz="2400" strike="noStrike" noProof="1">
                <a:solidFill>
                  <a:schemeClr val="tx1"/>
                </a:solidFill>
                <a:latin typeface="Times New Roman" panose="02020603050405020304" pitchFamily="2" charset="0"/>
                <a:ea typeface="宋体" pitchFamily="2" charset="-122"/>
                <a:cs typeface="+mn-cs"/>
              </a:rPr>
              <a:t>100</a:t>
            </a:r>
            <a:r>
              <a:rPr lang="zh-CN" altLang="en-US" sz="2400" strike="noStrike" noProof="1">
                <a:solidFill>
                  <a:schemeClr val="tx1"/>
                </a:solidFill>
                <a:latin typeface="Times New Roman" panose="02020603050405020304" pitchFamily="2" charset="0"/>
                <a:ea typeface="宋体" pitchFamily="2" charset="-122"/>
                <a:cs typeface="+mn-cs"/>
              </a:rPr>
              <a:t>块，这一</a:t>
            </a:r>
            <a:endParaRPr lang="zh-CN" altLang="en-US" sz="2400" strike="noStrike" noProof="1">
              <a:solidFill>
                <a:schemeClr val="tx1"/>
              </a:solidFill>
              <a:latin typeface="Times New Roman" panose="02020603050405020304" pitchFamily="2" charset="0"/>
              <a:ea typeface="宋体" pitchFamily="2" charset="-122"/>
            </a:endParaRPr>
          </a:p>
          <a:p>
            <a:pPr marL="914400" lvl="1" indent="-457200" fontAlgn="base">
              <a:lnSpc>
                <a:spcPct val="130000"/>
              </a:lnSpc>
              <a:buNone/>
            </a:pPr>
            <a:r>
              <a:rPr lang="zh-CN" altLang="en-US" sz="2400" strike="noStrike" noProof="1">
                <a:solidFill>
                  <a:schemeClr val="tx1"/>
                </a:solidFill>
                <a:latin typeface="Times New Roman" panose="02020603050405020304" pitchFamily="2" charset="0"/>
                <a:ea typeface="宋体" pitchFamily="2" charset="-122"/>
                <a:cs typeface="+mn-cs"/>
              </a:rPr>
              <a:t>组的物理块号和块数存放在管理块的</a:t>
            </a:r>
            <a:r>
              <a:rPr lang="en-US" altLang="zh-CN" sz="2400" strike="noStrike" noProof="1">
                <a:solidFill>
                  <a:schemeClr val="tx1"/>
                </a:solidFill>
                <a:latin typeface="Times New Roman" panose="02020603050405020304" pitchFamily="2" charset="0"/>
                <a:ea typeface="宋体" pitchFamily="2" charset="-122"/>
                <a:cs typeface="+mn-cs"/>
              </a:rPr>
              <a:t>s_free[100]</a:t>
            </a:r>
            <a:r>
              <a:rPr lang="zh-CN" altLang="en-US" sz="2400" strike="noStrike" noProof="1">
                <a:solidFill>
                  <a:schemeClr val="tx1"/>
                </a:solidFill>
                <a:latin typeface="Times New Roman" panose="02020603050405020304" pitchFamily="2" charset="0"/>
                <a:ea typeface="宋体" pitchFamily="2" charset="-122"/>
                <a:cs typeface="+mn-cs"/>
              </a:rPr>
              <a:t>和</a:t>
            </a:r>
            <a:r>
              <a:rPr lang="en-US" altLang="zh-CN" sz="2400" strike="noStrike" noProof="1">
                <a:solidFill>
                  <a:schemeClr val="tx1"/>
                </a:solidFill>
                <a:latin typeface="Times New Roman" panose="02020603050405020304" pitchFamily="2" charset="0"/>
                <a:ea typeface="宋体" pitchFamily="2" charset="-122"/>
                <a:cs typeface="+mn-cs"/>
              </a:rPr>
              <a:t>s_nfree</a:t>
            </a:r>
            <a:r>
              <a:rPr lang="zh-CN" altLang="en-US" sz="2400" strike="noStrike" noProof="1">
                <a:solidFill>
                  <a:schemeClr val="tx1"/>
                </a:solidFill>
                <a:latin typeface="Times New Roman" panose="02020603050405020304" pitchFamily="2" charset="0"/>
                <a:ea typeface="宋体" pitchFamily="2" charset="-122"/>
                <a:cs typeface="+mn-cs"/>
              </a:rPr>
              <a:t>中。 </a:t>
            </a:r>
            <a:endParaRPr lang="zh-CN" altLang="en-US" sz="2400" strike="noStrike" noProof="1">
              <a:solidFill>
                <a:schemeClr val="tx1"/>
              </a:solidFill>
              <a:latin typeface="Times New Roman" panose="02020603050405020304" pitchFamily="2" charset="0"/>
              <a:ea typeface="宋体" pitchFamily="2" charset="-122"/>
            </a:endParaRPr>
          </a:p>
        </p:txBody>
      </p:sp>
      <p:sp>
        <p:nvSpPr>
          <p:cNvPr id="99334" name="矩形 99333"/>
          <p:cNvSpPr/>
          <p:nvPr/>
        </p:nvSpPr>
        <p:spPr>
          <a:xfrm>
            <a:off x="90488" y="5532120"/>
            <a:ext cx="7462838" cy="53022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buNone/>
            </a:pPr>
            <a:r>
              <a:rPr lang="en-US" altLang="zh-CN" sz="2400" b="1" strike="noStrike" noProof="1">
                <a:solidFill>
                  <a:srgbClr val="000099"/>
                </a:solidFill>
                <a:latin typeface="Times New Roman" panose="02020603050405020304" pitchFamily="2" charset="0"/>
                <a:ea typeface="宋体" pitchFamily="2" charset="-122"/>
                <a:cs typeface="+mn-cs"/>
              </a:rPr>
              <a:t>②</a:t>
            </a:r>
            <a:r>
              <a:rPr lang="en-US" altLang="zh-CN" sz="2400" b="1" strike="noStrike" noProof="1">
                <a:solidFill>
                  <a:srgbClr val="000099"/>
                </a:solidFill>
                <a:latin typeface="宋体" pitchFamily="2" charset="-122"/>
                <a:ea typeface="宋体" pitchFamily="2" charset="-122"/>
                <a:cs typeface="+mn-cs"/>
              </a:rPr>
              <a:t> </a:t>
            </a:r>
            <a:r>
              <a:rPr lang="zh-CN" altLang="en-US" sz="2400" b="1" strike="noStrike" noProof="1">
                <a:solidFill>
                  <a:srgbClr val="000099"/>
                </a:solidFill>
                <a:latin typeface="Times New Roman" panose="02020603050405020304" pitchFamily="2" charset="0"/>
                <a:ea typeface="宋体" pitchFamily="2" charset="-122"/>
                <a:cs typeface="+mn-cs"/>
              </a:rPr>
              <a:t>空闲磁盘块分组链接索引结构</a:t>
            </a:r>
            <a:endParaRPr lang="zh-CN" altLang="en-US" sz="2400" b="1" strike="noStrike" noProof="1">
              <a:solidFill>
                <a:srgbClr val="000099"/>
              </a:solidFill>
              <a:latin typeface="Times New Roman" panose="02020603050405020304" pitchFamily="2" charset="0"/>
              <a:ea typeface="宋体" pitchFamily="2" charset="-122"/>
            </a:endParaRPr>
          </a:p>
        </p:txBody>
      </p:sp>
      <p:sp>
        <p:nvSpPr>
          <p:cNvPr id="99335" name="矩形 99334"/>
          <p:cNvSpPr/>
          <p:nvPr/>
        </p:nvSpPr>
        <p:spPr>
          <a:xfrm>
            <a:off x="92075" y="1195388"/>
            <a:ext cx="7462838" cy="53022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buNone/>
            </a:pPr>
            <a:r>
              <a:rPr lang="en-US" altLang="zh-CN" sz="2400" b="1" strike="noStrike" noProof="1">
                <a:solidFill>
                  <a:srgbClr val="000099"/>
                </a:solidFill>
                <a:latin typeface="Times New Roman" panose="02020603050405020304" pitchFamily="2" charset="0"/>
                <a:ea typeface="宋体" pitchFamily="2" charset="-122"/>
                <a:cs typeface="+mn-cs"/>
              </a:rPr>
              <a:t>①</a:t>
            </a:r>
            <a:r>
              <a:rPr lang="en-US" altLang="zh-CN" sz="2400" b="1" strike="noStrike" noProof="1">
                <a:solidFill>
                  <a:srgbClr val="000099"/>
                </a:solidFill>
                <a:latin typeface="宋体" pitchFamily="2" charset="-122"/>
                <a:ea typeface="宋体" pitchFamily="2" charset="-122"/>
                <a:cs typeface="+mn-cs"/>
              </a:rPr>
              <a:t> </a:t>
            </a:r>
            <a:r>
              <a:rPr lang="zh-CN" altLang="en-US" sz="2400" b="1" strike="noStrike" noProof="1">
                <a:solidFill>
                  <a:srgbClr val="000099"/>
                </a:solidFill>
                <a:latin typeface="Times New Roman" panose="02020603050405020304" pitchFamily="2" charset="0"/>
                <a:ea typeface="宋体" pitchFamily="2" charset="-122"/>
                <a:cs typeface="+mn-cs"/>
              </a:rPr>
              <a:t>空闲磁盘块的组织方法 </a:t>
            </a:r>
            <a:endParaRPr lang="zh-CN" altLang="en-US" sz="2400" b="1" strike="noStrike" noProof="1">
              <a:solidFill>
                <a:srgbClr val="000099"/>
              </a:solidFill>
              <a:latin typeface="Times New Roman" panose="02020603050405020304" pitchFamily="2"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9331">
                                            <p:txEl>
                                              <p:charRg st="0" end="13"/>
                                            </p:txEl>
                                          </p:spTgt>
                                        </p:tgtEl>
                                        <p:attrNameLst>
                                          <p:attrName>style.visibility</p:attrName>
                                        </p:attrNameLst>
                                      </p:cBhvr>
                                      <p:to>
                                        <p:strVal val="visible"/>
                                      </p:to>
                                    </p:set>
                                    <p:anim calcmode="lin" valueType="num">
                                      <p:cBhvr additive="base">
                                        <p:cTn id="7" dur="500" fill="hold"/>
                                        <p:tgtEl>
                                          <p:spTgt spid="99331">
                                            <p:txEl>
                                              <p:charRg st="0" end="1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9331">
                                            <p:txEl>
                                              <p:charRg st="0" end="1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9335">
                                            <p:txEl>
                                              <p:charRg st="0" end="14"/>
                                            </p:txEl>
                                          </p:spTgt>
                                        </p:tgtEl>
                                        <p:attrNameLst>
                                          <p:attrName>style.visibility</p:attrName>
                                        </p:attrNameLst>
                                      </p:cBhvr>
                                      <p:to>
                                        <p:strVal val="visible"/>
                                      </p:to>
                                    </p:set>
                                    <p:anim calcmode="lin" valueType="num">
                                      <p:cBhvr additive="base">
                                        <p:cTn id="13" dur="1000" fill="hold"/>
                                        <p:tgtEl>
                                          <p:spTgt spid="99335">
                                            <p:txEl>
                                              <p:charRg st="0" end="14"/>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99335">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9333"/>
                                        </p:tgtEl>
                                        <p:attrNameLst>
                                          <p:attrName>style.visibility</p:attrName>
                                        </p:attrNameLst>
                                      </p:cBhvr>
                                      <p:to>
                                        <p:strVal val="visible"/>
                                      </p:to>
                                    </p:set>
                                    <p:anim calcmode="lin" valueType="num">
                                      <p:cBhvr additive="base">
                                        <p:cTn id="19" dur="500" fill="hold"/>
                                        <p:tgtEl>
                                          <p:spTgt spid="99333"/>
                                        </p:tgtEl>
                                        <p:attrNameLst>
                                          <p:attrName>ppt_x</p:attrName>
                                        </p:attrNameLst>
                                      </p:cBhvr>
                                      <p:tavLst>
                                        <p:tav tm="0">
                                          <p:val>
                                            <p:strVal val="#ppt_x"/>
                                          </p:val>
                                        </p:tav>
                                        <p:tav tm="100000">
                                          <p:val>
                                            <p:strVal val="#ppt_x"/>
                                          </p:val>
                                        </p:tav>
                                      </p:tavLst>
                                    </p:anim>
                                    <p:anim calcmode="lin" valueType="num">
                                      <p:cBhvr additive="base">
                                        <p:cTn id="20" dur="500" fill="hold"/>
                                        <p:tgtEl>
                                          <p:spTgt spid="9933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9334"/>
                                        </p:tgtEl>
                                        <p:attrNameLst>
                                          <p:attrName>style.visibility</p:attrName>
                                        </p:attrNameLst>
                                      </p:cBhvr>
                                      <p:to>
                                        <p:strVal val="visible"/>
                                      </p:to>
                                    </p:set>
                                    <p:anim calcmode="lin" valueType="num">
                                      <p:cBhvr additive="base">
                                        <p:cTn id="25" dur="500" fill="hold"/>
                                        <p:tgtEl>
                                          <p:spTgt spid="99334"/>
                                        </p:tgtEl>
                                        <p:attrNameLst>
                                          <p:attrName>ppt_x</p:attrName>
                                        </p:attrNameLst>
                                      </p:cBhvr>
                                      <p:tavLst>
                                        <p:tav tm="0">
                                          <p:val>
                                            <p:strVal val="0-#ppt_w/2"/>
                                          </p:val>
                                        </p:tav>
                                        <p:tav tm="100000">
                                          <p:val>
                                            <p:strVal val="#ppt_x"/>
                                          </p:val>
                                        </p:tav>
                                      </p:tavLst>
                                    </p:anim>
                                    <p:anim calcmode="lin" valueType="num">
                                      <p:cBhvr additive="base">
                                        <p:cTn id="26" dur="500" fill="hold"/>
                                        <p:tgtEl>
                                          <p:spTgt spid="993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3" grpId="0"/>
      <p:bldP spid="99334" grpId="0"/>
      <p:bldP spid="99335" grpId="0" build="p"/>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5" name="矩形 100354"/>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文件系统</a:t>
            </a:r>
            <a:r>
              <a:rPr lang="en-US" altLang="zh-CN" sz="2400" strike="noStrike" noProof="1">
                <a:latin typeface="Arial" panose="020B0604020202020204" pitchFamily="34" charset="0"/>
                <a:ea typeface="宋体" pitchFamily="2" charset="-122"/>
                <a:cs typeface="+mn-ea"/>
              </a:rPr>
              <a:t>——</a:t>
            </a:r>
            <a:r>
              <a:rPr lang="en-US" altLang="zh-CN" sz="2400" strike="noStrike" noProof="1">
                <a:latin typeface="Times New Roman" panose="02020603050405020304" pitchFamily="2" charset="0"/>
                <a:ea typeface="宋体" pitchFamily="2" charset="-122"/>
                <a:cs typeface="+mn-ea"/>
              </a:rPr>
              <a:t>UNIX</a:t>
            </a:r>
            <a:r>
              <a:rPr lang="zh-CN" altLang="en-US" sz="2400" strike="noStrike" noProof="1">
                <a:latin typeface="Arial" panose="020B0604020202020204" pitchFamily="34" charset="0"/>
                <a:ea typeface="宋体" pitchFamily="2" charset="-122"/>
                <a:cs typeface="+mn-ea"/>
              </a:rPr>
              <a:t>文件系统的主要结构及实现</a:t>
            </a:r>
            <a:endParaRPr lang="zh-CN" altLang="en-US" sz="2400" strike="noStrike" noProof="1">
              <a:ea typeface="宋体" pitchFamily="2" charset="-122"/>
            </a:endParaRPr>
          </a:p>
        </p:txBody>
      </p:sp>
      <p:sp>
        <p:nvSpPr>
          <p:cNvPr id="100356" name="矩形 100355"/>
          <p:cNvSpPr/>
          <p:nvPr/>
        </p:nvSpPr>
        <p:spPr>
          <a:xfrm>
            <a:off x="104775" y="693738"/>
            <a:ext cx="7462838" cy="53022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buNone/>
            </a:pPr>
            <a:r>
              <a:rPr lang="en-US" altLang="zh-CN" sz="2400" b="1" strike="noStrike" noProof="1">
                <a:solidFill>
                  <a:srgbClr val="000099"/>
                </a:solidFill>
                <a:latin typeface="Times New Roman" panose="02020603050405020304" pitchFamily="2" charset="0"/>
                <a:ea typeface="宋体" pitchFamily="2" charset="-122"/>
                <a:cs typeface="+mn-cs"/>
              </a:rPr>
              <a:t>③</a:t>
            </a:r>
            <a:r>
              <a:rPr lang="en-US" altLang="zh-CN" sz="2400" b="1" strike="noStrike" noProof="1">
                <a:solidFill>
                  <a:srgbClr val="000099"/>
                </a:solidFill>
                <a:latin typeface="宋体" pitchFamily="2" charset="-122"/>
                <a:ea typeface="宋体" pitchFamily="2" charset="-122"/>
                <a:cs typeface="+mn-cs"/>
              </a:rPr>
              <a:t> </a:t>
            </a:r>
            <a:r>
              <a:rPr lang="zh-CN" altLang="en-US" sz="2400" b="1" strike="noStrike" noProof="1">
                <a:solidFill>
                  <a:srgbClr val="000099"/>
                </a:solidFill>
                <a:latin typeface="Times New Roman" panose="02020603050405020304" pitchFamily="2" charset="0"/>
                <a:ea typeface="宋体" pitchFamily="2" charset="-122"/>
                <a:cs typeface="+mn-cs"/>
              </a:rPr>
              <a:t>空闲磁盘块分组链接索引结构图示</a:t>
            </a:r>
            <a:r>
              <a:rPr lang="zh-CN" altLang="en-US" sz="2400" strike="noStrike" noProof="1">
                <a:solidFill>
                  <a:schemeClr val="tx1"/>
                </a:solidFill>
                <a:latin typeface="Times New Roman" panose="02020603050405020304" pitchFamily="2" charset="0"/>
                <a:ea typeface="宋体" pitchFamily="2" charset="-122"/>
                <a:cs typeface="+mn-cs"/>
              </a:rPr>
              <a:t> </a:t>
            </a:r>
            <a:endParaRPr lang="zh-CN" altLang="en-US" sz="2400" strike="noStrike" noProof="1">
              <a:solidFill>
                <a:schemeClr val="tx1"/>
              </a:solidFill>
              <a:latin typeface="Times New Roman" panose="02020603050405020304" pitchFamily="2" charset="0"/>
              <a:ea typeface="宋体" pitchFamily="2" charset="-122"/>
            </a:endParaRPr>
          </a:p>
        </p:txBody>
      </p:sp>
      <p:grpSp>
        <p:nvGrpSpPr>
          <p:cNvPr id="100357" name="组合 100356"/>
          <p:cNvGrpSpPr/>
          <p:nvPr/>
        </p:nvGrpSpPr>
        <p:grpSpPr>
          <a:xfrm>
            <a:off x="173038" y="1255713"/>
            <a:ext cx="8783637" cy="3779837"/>
            <a:chOff x="0" y="0"/>
            <a:chExt cx="5087" cy="2381"/>
          </a:xfrm>
        </p:grpSpPr>
        <p:sp>
          <p:nvSpPr>
            <p:cNvPr id="107525" name="直接连接符 100357"/>
            <p:cNvSpPr/>
            <p:nvPr/>
          </p:nvSpPr>
          <p:spPr>
            <a:xfrm>
              <a:off x="4222" y="1044"/>
              <a:ext cx="458" cy="713"/>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107526" name="直接连接符 100358"/>
            <p:cNvSpPr/>
            <p:nvPr/>
          </p:nvSpPr>
          <p:spPr>
            <a:xfrm>
              <a:off x="1864" y="1466"/>
              <a:ext cx="458" cy="713"/>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107527" name="直接连接符 100359"/>
            <p:cNvSpPr/>
            <p:nvPr/>
          </p:nvSpPr>
          <p:spPr>
            <a:xfrm flipV="1">
              <a:off x="726" y="348"/>
              <a:ext cx="412" cy="824"/>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107528" name="直接连接符 100360"/>
            <p:cNvSpPr/>
            <p:nvPr/>
          </p:nvSpPr>
          <p:spPr>
            <a:xfrm>
              <a:off x="749" y="1374"/>
              <a:ext cx="385" cy="384"/>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grpSp>
          <p:nvGrpSpPr>
            <p:cNvPr id="107529" name="组合 100361"/>
            <p:cNvGrpSpPr/>
            <p:nvPr/>
          </p:nvGrpSpPr>
          <p:grpSpPr>
            <a:xfrm>
              <a:off x="1109" y="0"/>
              <a:ext cx="862" cy="1579"/>
              <a:chOff x="0" y="0"/>
              <a:chExt cx="862" cy="1579"/>
            </a:xfrm>
          </p:grpSpPr>
          <p:sp>
            <p:nvSpPr>
              <p:cNvPr id="107530" name="文本框 100362"/>
              <p:cNvSpPr txBox="1"/>
              <p:nvPr/>
            </p:nvSpPr>
            <p:spPr>
              <a:xfrm>
                <a:off x="0" y="0"/>
                <a:ext cx="811" cy="334"/>
              </a:xfrm>
              <a:prstGeom prst="rect">
                <a:avLst/>
              </a:prstGeom>
              <a:noFill/>
              <a:ln w="9525">
                <a:noFill/>
                <a:miter/>
              </a:ln>
            </p:spPr>
            <p:txBody>
              <a:bodyPr anchor="t"/>
              <a:p>
                <a:pPr lvl="0" algn="just">
                  <a:buClr>
                    <a:srgbClr val="000000"/>
                  </a:buClr>
                </a:pPr>
                <a:r>
                  <a:rPr lang="zh-CN" altLang="en-US" b="0">
                    <a:solidFill>
                      <a:schemeClr val="tx1"/>
                    </a:solidFill>
                    <a:latin typeface="Times New Roman" panose="02020603050405020304" pitchFamily="2" charset="0"/>
                    <a:ea typeface="宋体" pitchFamily="2" charset="-122"/>
                  </a:rPr>
                  <a:t>第四组空闲块</a:t>
                </a:r>
                <a:endParaRPr lang="zh-CN" altLang="en-US" b="0">
                  <a:solidFill>
                    <a:schemeClr val="tx1"/>
                  </a:solidFill>
                  <a:latin typeface="Times New Roman" panose="02020603050405020304" pitchFamily="2" charset="0"/>
                  <a:ea typeface="宋体" pitchFamily="2" charset="-122"/>
                </a:endParaRPr>
              </a:p>
              <a:p>
                <a:pPr lvl="0" algn="just">
                  <a:buClr>
                    <a:srgbClr val="000000"/>
                  </a:buClr>
                </a:pPr>
                <a:r>
                  <a:rPr lang="zh-CN" altLang="en-US" b="0">
                    <a:solidFill>
                      <a:schemeClr val="tx1"/>
                    </a:solidFill>
                    <a:latin typeface="Times New Roman" panose="02020603050405020304" pitchFamily="2" charset="0"/>
                    <a:ea typeface="宋体" pitchFamily="2" charset="-122"/>
                  </a:rPr>
                  <a:t>    </a:t>
                </a:r>
                <a:r>
                  <a:rPr lang="en-US" altLang="zh-CN" b="0">
                    <a:solidFill>
                      <a:schemeClr val="tx1"/>
                    </a:solidFill>
                    <a:latin typeface="Times New Roman" panose="02020603050405020304" pitchFamily="2" charset="0"/>
                    <a:ea typeface="宋体" pitchFamily="2" charset="-122"/>
                  </a:rPr>
                  <a:t>(</a:t>
                </a:r>
                <a:r>
                  <a:rPr lang="zh-CN" altLang="en-US" b="0">
                    <a:solidFill>
                      <a:schemeClr val="tx1"/>
                    </a:solidFill>
                    <a:latin typeface="Times New Roman" panose="02020603050405020304" pitchFamily="2" charset="0"/>
                    <a:ea typeface="宋体" pitchFamily="2" charset="-122"/>
                  </a:rPr>
                  <a:t>共</a:t>
                </a:r>
                <a:r>
                  <a:rPr lang="en-US" altLang="zh-CN" b="0">
                    <a:solidFill>
                      <a:schemeClr val="tx1"/>
                    </a:solidFill>
                    <a:latin typeface="Times New Roman" panose="02020603050405020304" pitchFamily="2" charset="0"/>
                    <a:ea typeface="宋体" pitchFamily="2" charset="-122"/>
                  </a:rPr>
                  <a:t>77</a:t>
                </a:r>
                <a:r>
                  <a:rPr lang="zh-CN" altLang="en-US" b="0">
                    <a:solidFill>
                      <a:schemeClr val="tx1"/>
                    </a:solidFill>
                    <a:latin typeface="Times New Roman" panose="02020603050405020304" pitchFamily="2" charset="0"/>
                    <a:ea typeface="宋体" pitchFamily="2" charset="-122"/>
                  </a:rPr>
                  <a:t>块</a:t>
                </a:r>
                <a:r>
                  <a:rPr lang="en-US" altLang="zh-CN" b="0">
                    <a:solidFill>
                      <a:schemeClr val="tx1"/>
                    </a:solidFill>
                    <a:latin typeface="Times New Roman" panose="02020603050405020304" pitchFamily="2" charset="0"/>
                    <a:ea typeface="宋体" pitchFamily="2" charset="-122"/>
                  </a:rPr>
                  <a:t>)</a:t>
                </a:r>
                <a:endParaRPr lang="en-US" altLang="zh-CN" b="0">
                  <a:solidFill>
                    <a:schemeClr val="tx1"/>
                  </a:solidFill>
                  <a:latin typeface="Times New Roman" panose="02020603050405020304" pitchFamily="2" charset="0"/>
                  <a:ea typeface="宋体" pitchFamily="2" charset="-122"/>
                </a:endParaRPr>
              </a:p>
            </p:txBody>
          </p:sp>
          <p:sp>
            <p:nvSpPr>
              <p:cNvPr id="100364" name="矩形 100363"/>
              <p:cNvSpPr/>
              <p:nvPr/>
            </p:nvSpPr>
            <p:spPr>
              <a:xfrm>
                <a:off x="25" y="359"/>
                <a:ext cx="746" cy="1202"/>
              </a:xfrm>
              <a:prstGeom prst="rect">
                <a:avLst/>
              </a:prstGeom>
              <a:solidFill>
                <a:schemeClr val="bg1"/>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107532" name="文本框 100364"/>
              <p:cNvSpPr txBox="1"/>
              <p:nvPr/>
            </p:nvSpPr>
            <p:spPr>
              <a:xfrm>
                <a:off x="287" y="328"/>
                <a:ext cx="296" cy="240"/>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pitchFamily="2" charset="0"/>
                    <a:ea typeface="宋体" pitchFamily="2" charset="-122"/>
                    <a:sym typeface="MT Extra" pitchFamily="2" charset="2"/>
                  </a:rPr>
                  <a:t>...</a:t>
                </a:r>
                <a:endParaRPr lang="en-US" altLang="zh-CN" b="0">
                  <a:solidFill>
                    <a:schemeClr val="tx1"/>
                  </a:solidFill>
                  <a:latin typeface="Times New Roman" panose="02020603050405020304" pitchFamily="2" charset="0"/>
                  <a:ea typeface="宋体" pitchFamily="2" charset="-122"/>
                  <a:sym typeface="MT Extra" pitchFamily="2" charset="2"/>
                </a:endParaRPr>
              </a:p>
            </p:txBody>
          </p:sp>
          <p:sp>
            <p:nvSpPr>
              <p:cNvPr id="107533" name="文本框 100365"/>
              <p:cNvSpPr txBox="1"/>
              <p:nvPr/>
            </p:nvSpPr>
            <p:spPr>
              <a:xfrm>
                <a:off x="71" y="487"/>
                <a:ext cx="791" cy="252"/>
              </a:xfrm>
              <a:prstGeom prst="rect">
                <a:avLst/>
              </a:prstGeom>
              <a:noFill/>
              <a:ln w="9525">
                <a:noFill/>
                <a:miter/>
              </a:ln>
            </p:spPr>
            <p:txBody>
              <a:bodyPr anchor="t"/>
              <a:p>
                <a:pPr lvl="0" algn="just">
                  <a:lnSpc>
                    <a:spcPct val="120000"/>
                  </a:lnSpc>
                  <a:buClr>
                    <a:srgbClr val="000000"/>
                  </a:buClr>
                </a:pPr>
                <a:r>
                  <a:rPr lang="zh-CN" altLang="en-US" b="0" dirty="0">
                    <a:solidFill>
                      <a:schemeClr val="tx1"/>
                    </a:solidFill>
                    <a:latin typeface="Times New Roman" panose="02020603050405020304" pitchFamily="2" charset="0"/>
                    <a:ea typeface="宋体" pitchFamily="2" charset="-122"/>
                  </a:rPr>
                  <a:t>s_nfree: 100</a:t>
                </a:r>
                <a:endParaRPr lang="zh-CN" altLang="en-US" b="0" dirty="0">
                  <a:solidFill>
                    <a:schemeClr val="tx1"/>
                  </a:solidFill>
                  <a:latin typeface="Times New Roman" panose="02020603050405020304" pitchFamily="2" charset="0"/>
                  <a:ea typeface="宋体" pitchFamily="2" charset="-122"/>
                </a:endParaRPr>
              </a:p>
            </p:txBody>
          </p:sp>
          <p:sp>
            <p:nvSpPr>
              <p:cNvPr id="107534" name="文本框 100366"/>
              <p:cNvSpPr txBox="1"/>
              <p:nvPr/>
            </p:nvSpPr>
            <p:spPr>
              <a:xfrm>
                <a:off x="331" y="1133"/>
                <a:ext cx="296" cy="231"/>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pitchFamily="2" charset="0"/>
                    <a:ea typeface="宋体" pitchFamily="2" charset="-122"/>
                    <a:sym typeface="MT Extra" pitchFamily="2" charset="2"/>
                  </a:rPr>
                  <a:t>...</a:t>
                </a:r>
                <a:endParaRPr lang="en-US" altLang="zh-CN" b="0">
                  <a:solidFill>
                    <a:schemeClr val="tx1"/>
                  </a:solidFill>
                  <a:latin typeface="Times New Roman" panose="02020603050405020304" pitchFamily="2" charset="0"/>
                  <a:ea typeface="宋体" pitchFamily="2" charset="-122"/>
                  <a:sym typeface="MT Extra" pitchFamily="2" charset="2"/>
                </a:endParaRPr>
              </a:p>
            </p:txBody>
          </p:sp>
          <p:sp>
            <p:nvSpPr>
              <p:cNvPr id="107535" name="直接连接符 100367"/>
              <p:cNvSpPr/>
              <p:nvPr/>
            </p:nvSpPr>
            <p:spPr>
              <a:xfrm>
                <a:off x="34" y="1334"/>
                <a:ext cx="73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7536" name="直接连接符 100368"/>
              <p:cNvSpPr/>
              <p:nvPr/>
            </p:nvSpPr>
            <p:spPr>
              <a:xfrm>
                <a:off x="34" y="945"/>
                <a:ext cx="73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7537" name="直接连接符 100369"/>
              <p:cNvSpPr/>
              <p:nvPr/>
            </p:nvSpPr>
            <p:spPr>
              <a:xfrm>
                <a:off x="34" y="744"/>
                <a:ext cx="73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7538" name="直接连接符 100370"/>
              <p:cNvSpPr/>
              <p:nvPr/>
            </p:nvSpPr>
            <p:spPr>
              <a:xfrm>
                <a:off x="25" y="518"/>
                <a:ext cx="73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7539" name="文本框 100371"/>
              <p:cNvSpPr txBox="1"/>
              <p:nvPr/>
            </p:nvSpPr>
            <p:spPr>
              <a:xfrm>
                <a:off x="134" y="706"/>
                <a:ext cx="576" cy="252"/>
              </a:xfrm>
              <a:prstGeom prst="rect">
                <a:avLst/>
              </a:prstGeom>
              <a:noFill/>
              <a:ln w="9525">
                <a:noFill/>
                <a:miter/>
              </a:ln>
            </p:spPr>
            <p:txBody>
              <a:bodyPr anchor="t"/>
              <a:p>
                <a:pPr lvl="0" algn="just">
                  <a:lnSpc>
                    <a:spcPct val="120000"/>
                  </a:lnSpc>
                  <a:buClr>
                    <a:srgbClr val="000000"/>
                  </a:buClr>
                </a:pPr>
                <a:r>
                  <a:rPr lang="zh-CN" altLang="en-US" b="0" dirty="0">
                    <a:solidFill>
                      <a:schemeClr val="tx1"/>
                    </a:solidFill>
                    <a:latin typeface="Times New Roman" panose="02020603050405020304" pitchFamily="2" charset="0"/>
                    <a:ea typeface="宋体" pitchFamily="2" charset="-122"/>
                  </a:rPr>
                  <a:t>s_free[0]</a:t>
                </a:r>
                <a:endParaRPr lang="zh-CN" altLang="en-US" b="0" dirty="0">
                  <a:solidFill>
                    <a:schemeClr val="tx1"/>
                  </a:solidFill>
                  <a:latin typeface="Times New Roman" panose="02020603050405020304" pitchFamily="2" charset="0"/>
                  <a:ea typeface="宋体" pitchFamily="2" charset="-122"/>
                </a:endParaRPr>
              </a:p>
            </p:txBody>
          </p:sp>
          <p:sp>
            <p:nvSpPr>
              <p:cNvPr id="107540" name="直接连接符 100372"/>
              <p:cNvSpPr/>
              <p:nvPr/>
            </p:nvSpPr>
            <p:spPr>
              <a:xfrm>
                <a:off x="35" y="1143"/>
                <a:ext cx="73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7541" name="文本框 100373"/>
              <p:cNvSpPr txBox="1"/>
              <p:nvPr/>
            </p:nvSpPr>
            <p:spPr>
              <a:xfrm>
                <a:off x="134" y="916"/>
                <a:ext cx="576" cy="252"/>
              </a:xfrm>
              <a:prstGeom prst="rect">
                <a:avLst/>
              </a:prstGeom>
              <a:noFill/>
              <a:ln w="9525">
                <a:noFill/>
                <a:miter/>
              </a:ln>
            </p:spPr>
            <p:txBody>
              <a:bodyPr anchor="t"/>
              <a:p>
                <a:pPr lvl="0" algn="just">
                  <a:lnSpc>
                    <a:spcPct val="120000"/>
                  </a:lnSpc>
                  <a:buClr>
                    <a:srgbClr val="000000"/>
                  </a:buClr>
                </a:pPr>
                <a:r>
                  <a:rPr lang="zh-CN" altLang="en-US" b="0" dirty="0">
                    <a:solidFill>
                      <a:schemeClr val="tx1"/>
                    </a:solidFill>
                    <a:latin typeface="Times New Roman" panose="02020603050405020304" pitchFamily="2" charset="0"/>
                    <a:ea typeface="宋体" pitchFamily="2" charset="-122"/>
                  </a:rPr>
                  <a:t>s_free[1]</a:t>
                </a:r>
                <a:endParaRPr lang="zh-CN" altLang="en-US" b="0" dirty="0">
                  <a:solidFill>
                    <a:schemeClr val="tx1"/>
                  </a:solidFill>
                  <a:latin typeface="Times New Roman" panose="02020603050405020304" pitchFamily="2" charset="0"/>
                  <a:ea typeface="宋体" pitchFamily="2" charset="-122"/>
                </a:endParaRPr>
              </a:p>
            </p:txBody>
          </p:sp>
          <p:sp>
            <p:nvSpPr>
              <p:cNvPr id="107542" name="文本框 100374"/>
              <p:cNvSpPr txBox="1"/>
              <p:nvPr/>
            </p:nvSpPr>
            <p:spPr>
              <a:xfrm>
                <a:off x="134" y="1327"/>
                <a:ext cx="655" cy="252"/>
              </a:xfrm>
              <a:prstGeom prst="rect">
                <a:avLst/>
              </a:prstGeom>
              <a:noFill/>
              <a:ln w="9525">
                <a:noFill/>
                <a:miter/>
              </a:ln>
            </p:spPr>
            <p:txBody>
              <a:bodyPr anchor="t"/>
              <a:p>
                <a:pPr lvl="0" algn="just">
                  <a:lnSpc>
                    <a:spcPct val="120000"/>
                  </a:lnSpc>
                  <a:buClr>
                    <a:srgbClr val="000000"/>
                  </a:buClr>
                </a:pPr>
                <a:r>
                  <a:rPr lang="zh-CN" altLang="en-US" b="0" dirty="0">
                    <a:solidFill>
                      <a:schemeClr val="tx1"/>
                    </a:solidFill>
                    <a:latin typeface="Times New Roman" panose="02020603050405020304" pitchFamily="2" charset="0"/>
                    <a:ea typeface="宋体" pitchFamily="2" charset="-122"/>
                  </a:rPr>
                  <a:t>s_free[99]</a:t>
                </a:r>
                <a:endParaRPr lang="zh-CN" altLang="en-US" b="0" dirty="0">
                  <a:solidFill>
                    <a:schemeClr val="tx1"/>
                  </a:solidFill>
                  <a:latin typeface="Times New Roman" panose="02020603050405020304" pitchFamily="2" charset="0"/>
                  <a:ea typeface="宋体" pitchFamily="2" charset="-122"/>
                </a:endParaRPr>
              </a:p>
            </p:txBody>
          </p:sp>
        </p:grpSp>
        <p:grpSp>
          <p:nvGrpSpPr>
            <p:cNvPr id="107543" name="组合 100375"/>
            <p:cNvGrpSpPr/>
            <p:nvPr/>
          </p:nvGrpSpPr>
          <p:grpSpPr>
            <a:xfrm>
              <a:off x="2281" y="0"/>
              <a:ext cx="846" cy="1579"/>
              <a:chOff x="0" y="0"/>
              <a:chExt cx="846" cy="1579"/>
            </a:xfrm>
          </p:grpSpPr>
          <p:sp>
            <p:nvSpPr>
              <p:cNvPr id="107544" name="文本框 100376"/>
              <p:cNvSpPr txBox="1"/>
              <p:nvPr/>
            </p:nvSpPr>
            <p:spPr>
              <a:xfrm>
                <a:off x="0" y="0"/>
                <a:ext cx="811" cy="334"/>
              </a:xfrm>
              <a:prstGeom prst="rect">
                <a:avLst/>
              </a:prstGeom>
              <a:noFill/>
              <a:ln w="9525">
                <a:noFill/>
                <a:miter/>
              </a:ln>
            </p:spPr>
            <p:txBody>
              <a:bodyPr anchor="t"/>
              <a:p>
                <a:pPr lvl="0" algn="just">
                  <a:buClr>
                    <a:srgbClr val="000000"/>
                  </a:buClr>
                </a:pPr>
                <a:r>
                  <a:rPr lang="zh-CN" altLang="en-US" b="0">
                    <a:solidFill>
                      <a:schemeClr val="tx1"/>
                    </a:solidFill>
                    <a:latin typeface="Times New Roman" panose="02020603050405020304" pitchFamily="2" charset="0"/>
                    <a:ea typeface="宋体" pitchFamily="2" charset="-122"/>
                  </a:rPr>
                  <a:t>第三组空闲块</a:t>
                </a:r>
                <a:endParaRPr lang="zh-CN" altLang="en-US" b="0">
                  <a:solidFill>
                    <a:schemeClr val="tx1"/>
                  </a:solidFill>
                  <a:latin typeface="Times New Roman" panose="02020603050405020304" pitchFamily="2" charset="0"/>
                  <a:ea typeface="宋体" pitchFamily="2" charset="-122"/>
                </a:endParaRPr>
              </a:p>
              <a:p>
                <a:pPr lvl="0" algn="just">
                  <a:buClr>
                    <a:srgbClr val="000000"/>
                  </a:buClr>
                </a:pPr>
                <a:r>
                  <a:rPr lang="zh-CN" altLang="en-US" b="0">
                    <a:solidFill>
                      <a:schemeClr val="tx1"/>
                    </a:solidFill>
                    <a:latin typeface="Times New Roman" panose="02020603050405020304" pitchFamily="2" charset="0"/>
                    <a:ea typeface="宋体" pitchFamily="2" charset="-122"/>
                  </a:rPr>
                  <a:t>    </a:t>
                </a:r>
                <a:r>
                  <a:rPr lang="en-US" altLang="zh-CN" b="0">
                    <a:solidFill>
                      <a:schemeClr val="tx1"/>
                    </a:solidFill>
                    <a:latin typeface="Times New Roman" panose="02020603050405020304" pitchFamily="2" charset="0"/>
                    <a:ea typeface="宋体" pitchFamily="2" charset="-122"/>
                  </a:rPr>
                  <a:t>(</a:t>
                </a:r>
                <a:r>
                  <a:rPr lang="zh-CN" altLang="en-US" b="0">
                    <a:solidFill>
                      <a:schemeClr val="tx1"/>
                    </a:solidFill>
                    <a:latin typeface="Times New Roman" panose="02020603050405020304" pitchFamily="2" charset="0"/>
                    <a:ea typeface="宋体" pitchFamily="2" charset="-122"/>
                  </a:rPr>
                  <a:t>共</a:t>
                </a:r>
                <a:r>
                  <a:rPr lang="en-US" altLang="zh-CN" b="0">
                    <a:solidFill>
                      <a:schemeClr val="tx1"/>
                    </a:solidFill>
                    <a:latin typeface="Times New Roman" panose="02020603050405020304" pitchFamily="2" charset="0"/>
                    <a:ea typeface="宋体" pitchFamily="2" charset="-122"/>
                  </a:rPr>
                  <a:t>100</a:t>
                </a:r>
                <a:r>
                  <a:rPr lang="zh-CN" altLang="en-US" b="0">
                    <a:solidFill>
                      <a:schemeClr val="tx1"/>
                    </a:solidFill>
                    <a:latin typeface="Times New Roman" panose="02020603050405020304" pitchFamily="2" charset="0"/>
                    <a:ea typeface="宋体" pitchFamily="2" charset="-122"/>
                  </a:rPr>
                  <a:t>块</a:t>
                </a:r>
                <a:r>
                  <a:rPr lang="en-US" altLang="zh-CN" b="0">
                    <a:solidFill>
                      <a:schemeClr val="tx1"/>
                    </a:solidFill>
                    <a:latin typeface="Times New Roman" panose="02020603050405020304" pitchFamily="2" charset="0"/>
                    <a:ea typeface="宋体" pitchFamily="2" charset="-122"/>
                  </a:rPr>
                  <a:t>)</a:t>
                </a:r>
                <a:endParaRPr lang="en-US" altLang="zh-CN" b="0">
                  <a:solidFill>
                    <a:schemeClr val="tx1"/>
                  </a:solidFill>
                  <a:latin typeface="Times New Roman" panose="02020603050405020304" pitchFamily="2" charset="0"/>
                  <a:ea typeface="宋体" pitchFamily="2" charset="-122"/>
                </a:endParaRPr>
              </a:p>
            </p:txBody>
          </p:sp>
          <p:sp>
            <p:nvSpPr>
              <p:cNvPr id="100378" name="矩形 100377"/>
              <p:cNvSpPr/>
              <p:nvPr/>
            </p:nvSpPr>
            <p:spPr>
              <a:xfrm>
                <a:off x="25" y="359"/>
                <a:ext cx="746" cy="1202"/>
              </a:xfrm>
              <a:prstGeom prst="rect">
                <a:avLst/>
              </a:prstGeom>
              <a:solidFill>
                <a:schemeClr val="bg1"/>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107546" name="文本框 100378"/>
              <p:cNvSpPr txBox="1"/>
              <p:nvPr/>
            </p:nvSpPr>
            <p:spPr>
              <a:xfrm>
                <a:off x="287" y="328"/>
                <a:ext cx="296" cy="240"/>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pitchFamily="2" charset="0"/>
                    <a:ea typeface="宋体" pitchFamily="2" charset="-122"/>
                    <a:sym typeface="MT Extra" pitchFamily="2" charset="2"/>
                  </a:rPr>
                  <a:t>...</a:t>
                </a:r>
                <a:endParaRPr lang="en-US" altLang="zh-CN" b="0">
                  <a:solidFill>
                    <a:schemeClr val="tx1"/>
                  </a:solidFill>
                  <a:latin typeface="Times New Roman" panose="02020603050405020304" pitchFamily="2" charset="0"/>
                  <a:ea typeface="宋体" pitchFamily="2" charset="-122"/>
                  <a:sym typeface="MT Extra" pitchFamily="2" charset="2"/>
                </a:endParaRPr>
              </a:p>
            </p:txBody>
          </p:sp>
          <p:sp>
            <p:nvSpPr>
              <p:cNvPr id="107547" name="文本框 100379"/>
              <p:cNvSpPr txBox="1"/>
              <p:nvPr/>
            </p:nvSpPr>
            <p:spPr>
              <a:xfrm>
                <a:off x="71" y="487"/>
                <a:ext cx="775" cy="252"/>
              </a:xfrm>
              <a:prstGeom prst="rect">
                <a:avLst/>
              </a:prstGeom>
              <a:noFill/>
              <a:ln w="9525">
                <a:noFill/>
                <a:miter/>
              </a:ln>
            </p:spPr>
            <p:txBody>
              <a:bodyPr anchor="t"/>
              <a:p>
                <a:pPr lvl="0" algn="just">
                  <a:lnSpc>
                    <a:spcPct val="120000"/>
                  </a:lnSpc>
                  <a:buClr>
                    <a:srgbClr val="000000"/>
                  </a:buClr>
                </a:pPr>
                <a:r>
                  <a:rPr lang="zh-CN" altLang="en-US" b="0" dirty="0">
                    <a:solidFill>
                      <a:schemeClr val="tx1"/>
                    </a:solidFill>
                    <a:latin typeface="Times New Roman" panose="02020603050405020304" pitchFamily="2" charset="0"/>
                    <a:ea typeface="宋体" pitchFamily="2" charset="-122"/>
                  </a:rPr>
                  <a:t>s_nfree: 100</a:t>
                </a:r>
                <a:endParaRPr lang="zh-CN" altLang="en-US" b="0" dirty="0">
                  <a:solidFill>
                    <a:schemeClr val="tx1"/>
                  </a:solidFill>
                  <a:latin typeface="Times New Roman" panose="02020603050405020304" pitchFamily="2" charset="0"/>
                  <a:ea typeface="宋体" pitchFamily="2" charset="-122"/>
                </a:endParaRPr>
              </a:p>
            </p:txBody>
          </p:sp>
          <p:sp>
            <p:nvSpPr>
              <p:cNvPr id="107548" name="文本框 100380"/>
              <p:cNvSpPr txBox="1"/>
              <p:nvPr/>
            </p:nvSpPr>
            <p:spPr>
              <a:xfrm>
                <a:off x="331" y="1133"/>
                <a:ext cx="296" cy="231"/>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pitchFamily="2" charset="0"/>
                    <a:ea typeface="宋体" pitchFamily="2" charset="-122"/>
                    <a:sym typeface="MT Extra" pitchFamily="2" charset="2"/>
                  </a:rPr>
                  <a:t>...</a:t>
                </a:r>
                <a:endParaRPr lang="en-US" altLang="zh-CN" b="0">
                  <a:solidFill>
                    <a:schemeClr val="tx1"/>
                  </a:solidFill>
                  <a:latin typeface="Times New Roman" panose="02020603050405020304" pitchFamily="2" charset="0"/>
                  <a:ea typeface="宋体" pitchFamily="2" charset="-122"/>
                  <a:sym typeface="MT Extra" pitchFamily="2" charset="2"/>
                </a:endParaRPr>
              </a:p>
            </p:txBody>
          </p:sp>
          <p:sp>
            <p:nvSpPr>
              <p:cNvPr id="107549" name="直接连接符 100381"/>
              <p:cNvSpPr/>
              <p:nvPr/>
            </p:nvSpPr>
            <p:spPr>
              <a:xfrm>
                <a:off x="34" y="1334"/>
                <a:ext cx="73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7550" name="直接连接符 100382"/>
              <p:cNvSpPr/>
              <p:nvPr/>
            </p:nvSpPr>
            <p:spPr>
              <a:xfrm>
                <a:off x="34" y="945"/>
                <a:ext cx="73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7551" name="直接连接符 100383"/>
              <p:cNvSpPr/>
              <p:nvPr/>
            </p:nvSpPr>
            <p:spPr>
              <a:xfrm>
                <a:off x="34" y="744"/>
                <a:ext cx="73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7552" name="直接连接符 100384"/>
              <p:cNvSpPr/>
              <p:nvPr/>
            </p:nvSpPr>
            <p:spPr>
              <a:xfrm>
                <a:off x="25" y="518"/>
                <a:ext cx="73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7553" name="文本框 100385"/>
              <p:cNvSpPr txBox="1"/>
              <p:nvPr/>
            </p:nvSpPr>
            <p:spPr>
              <a:xfrm>
                <a:off x="134" y="706"/>
                <a:ext cx="576" cy="252"/>
              </a:xfrm>
              <a:prstGeom prst="rect">
                <a:avLst/>
              </a:prstGeom>
              <a:noFill/>
              <a:ln w="9525">
                <a:noFill/>
                <a:miter/>
              </a:ln>
            </p:spPr>
            <p:txBody>
              <a:bodyPr anchor="t"/>
              <a:p>
                <a:pPr lvl="0" algn="just">
                  <a:lnSpc>
                    <a:spcPct val="120000"/>
                  </a:lnSpc>
                  <a:buClr>
                    <a:srgbClr val="000000"/>
                  </a:buClr>
                </a:pPr>
                <a:r>
                  <a:rPr lang="zh-CN" altLang="en-US" b="0" dirty="0">
                    <a:solidFill>
                      <a:schemeClr val="tx1"/>
                    </a:solidFill>
                    <a:latin typeface="Times New Roman" panose="02020603050405020304" pitchFamily="2" charset="0"/>
                    <a:ea typeface="宋体" pitchFamily="2" charset="-122"/>
                  </a:rPr>
                  <a:t>s_free[0]</a:t>
                </a:r>
                <a:endParaRPr lang="zh-CN" altLang="en-US" b="0" dirty="0">
                  <a:solidFill>
                    <a:schemeClr val="tx1"/>
                  </a:solidFill>
                  <a:latin typeface="Times New Roman" panose="02020603050405020304" pitchFamily="2" charset="0"/>
                  <a:ea typeface="宋体" pitchFamily="2" charset="-122"/>
                </a:endParaRPr>
              </a:p>
            </p:txBody>
          </p:sp>
          <p:sp>
            <p:nvSpPr>
              <p:cNvPr id="107554" name="直接连接符 100386"/>
              <p:cNvSpPr/>
              <p:nvPr/>
            </p:nvSpPr>
            <p:spPr>
              <a:xfrm>
                <a:off x="35" y="1143"/>
                <a:ext cx="73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7555" name="文本框 100387"/>
              <p:cNvSpPr txBox="1"/>
              <p:nvPr/>
            </p:nvSpPr>
            <p:spPr>
              <a:xfrm>
                <a:off x="134" y="916"/>
                <a:ext cx="576" cy="252"/>
              </a:xfrm>
              <a:prstGeom prst="rect">
                <a:avLst/>
              </a:prstGeom>
              <a:noFill/>
              <a:ln w="9525">
                <a:noFill/>
                <a:miter/>
              </a:ln>
            </p:spPr>
            <p:txBody>
              <a:bodyPr anchor="t"/>
              <a:p>
                <a:pPr lvl="0" algn="just">
                  <a:lnSpc>
                    <a:spcPct val="120000"/>
                  </a:lnSpc>
                  <a:buClr>
                    <a:srgbClr val="000000"/>
                  </a:buClr>
                </a:pPr>
                <a:r>
                  <a:rPr lang="zh-CN" altLang="en-US" b="0" dirty="0">
                    <a:solidFill>
                      <a:schemeClr val="tx1"/>
                    </a:solidFill>
                    <a:latin typeface="Times New Roman" panose="02020603050405020304" pitchFamily="2" charset="0"/>
                    <a:ea typeface="宋体" pitchFamily="2" charset="-122"/>
                  </a:rPr>
                  <a:t>s_free[1]</a:t>
                </a:r>
                <a:endParaRPr lang="zh-CN" altLang="en-US" b="0" dirty="0">
                  <a:solidFill>
                    <a:schemeClr val="tx1"/>
                  </a:solidFill>
                  <a:latin typeface="Times New Roman" panose="02020603050405020304" pitchFamily="2" charset="0"/>
                  <a:ea typeface="宋体" pitchFamily="2" charset="-122"/>
                </a:endParaRPr>
              </a:p>
            </p:txBody>
          </p:sp>
          <p:sp>
            <p:nvSpPr>
              <p:cNvPr id="107556" name="文本框 100388"/>
              <p:cNvSpPr txBox="1"/>
              <p:nvPr/>
            </p:nvSpPr>
            <p:spPr>
              <a:xfrm>
                <a:off x="134" y="1327"/>
                <a:ext cx="679" cy="252"/>
              </a:xfrm>
              <a:prstGeom prst="rect">
                <a:avLst/>
              </a:prstGeom>
              <a:noFill/>
              <a:ln w="9525">
                <a:noFill/>
                <a:miter/>
              </a:ln>
            </p:spPr>
            <p:txBody>
              <a:bodyPr anchor="t"/>
              <a:p>
                <a:pPr lvl="0" algn="just">
                  <a:lnSpc>
                    <a:spcPct val="120000"/>
                  </a:lnSpc>
                  <a:buClr>
                    <a:srgbClr val="000000"/>
                  </a:buClr>
                </a:pPr>
                <a:r>
                  <a:rPr lang="zh-CN" altLang="en-US" b="0" dirty="0">
                    <a:solidFill>
                      <a:schemeClr val="tx1"/>
                    </a:solidFill>
                    <a:latin typeface="Times New Roman" panose="02020603050405020304" pitchFamily="2" charset="0"/>
                    <a:ea typeface="宋体" pitchFamily="2" charset="-122"/>
                  </a:rPr>
                  <a:t>s_free[99]</a:t>
                </a:r>
                <a:endParaRPr lang="zh-CN" altLang="en-US" b="0" dirty="0">
                  <a:solidFill>
                    <a:schemeClr val="tx1"/>
                  </a:solidFill>
                  <a:latin typeface="Times New Roman" panose="02020603050405020304" pitchFamily="2" charset="0"/>
                  <a:ea typeface="宋体" pitchFamily="2" charset="-122"/>
                </a:endParaRPr>
              </a:p>
            </p:txBody>
          </p:sp>
        </p:grpSp>
        <p:grpSp>
          <p:nvGrpSpPr>
            <p:cNvPr id="107557" name="组合 100389"/>
            <p:cNvGrpSpPr/>
            <p:nvPr/>
          </p:nvGrpSpPr>
          <p:grpSpPr>
            <a:xfrm>
              <a:off x="3460" y="1"/>
              <a:ext cx="838" cy="1579"/>
              <a:chOff x="0" y="0"/>
              <a:chExt cx="838" cy="1579"/>
            </a:xfrm>
          </p:grpSpPr>
          <p:sp>
            <p:nvSpPr>
              <p:cNvPr id="107558" name="文本框 100390"/>
              <p:cNvSpPr txBox="1"/>
              <p:nvPr/>
            </p:nvSpPr>
            <p:spPr>
              <a:xfrm>
                <a:off x="0" y="0"/>
                <a:ext cx="811" cy="334"/>
              </a:xfrm>
              <a:prstGeom prst="rect">
                <a:avLst/>
              </a:prstGeom>
              <a:noFill/>
              <a:ln w="9525">
                <a:noFill/>
                <a:miter/>
              </a:ln>
            </p:spPr>
            <p:txBody>
              <a:bodyPr anchor="t"/>
              <a:p>
                <a:pPr lvl="0" algn="just">
                  <a:buClr>
                    <a:srgbClr val="000000"/>
                  </a:buClr>
                </a:pPr>
                <a:r>
                  <a:rPr lang="zh-CN" altLang="en-US" b="0">
                    <a:solidFill>
                      <a:schemeClr val="tx1"/>
                    </a:solidFill>
                    <a:latin typeface="Times New Roman" panose="02020603050405020304" pitchFamily="2" charset="0"/>
                    <a:ea typeface="宋体" pitchFamily="2" charset="-122"/>
                  </a:rPr>
                  <a:t>第二组空闲块</a:t>
                </a:r>
                <a:endParaRPr lang="zh-CN" altLang="en-US" b="0">
                  <a:solidFill>
                    <a:schemeClr val="tx1"/>
                  </a:solidFill>
                  <a:latin typeface="Times New Roman" panose="02020603050405020304" pitchFamily="2" charset="0"/>
                  <a:ea typeface="宋体" pitchFamily="2" charset="-122"/>
                </a:endParaRPr>
              </a:p>
              <a:p>
                <a:pPr lvl="0" algn="just">
                  <a:buClr>
                    <a:srgbClr val="000000"/>
                  </a:buClr>
                </a:pPr>
                <a:r>
                  <a:rPr lang="zh-CN" altLang="en-US" b="0">
                    <a:solidFill>
                      <a:schemeClr val="tx1"/>
                    </a:solidFill>
                    <a:latin typeface="Times New Roman" panose="02020603050405020304" pitchFamily="2" charset="0"/>
                    <a:ea typeface="宋体" pitchFamily="2" charset="-122"/>
                  </a:rPr>
                  <a:t>    </a:t>
                </a:r>
                <a:r>
                  <a:rPr lang="en-US" altLang="zh-CN" b="0">
                    <a:solidFill>
                      <a:schemeClr val="tx1"/>
                    </a:solidFill>
                    <a:latin typeface="Times New Roman" panose="02020603050405020304" pitchFamily="2" charset="0"/>
                    <a:ea typeface="宋体" pitchFamily="2" charset="-122"/>
                  </a:rPr>
                  <a:t>(</a:t>
                </a:r>
                <a:r>
                  <a:rPr lang="zh-CN" altLang="en-US" b="0">
                    <a:solidFill>
                      <a:schemeClr val="tx1"/>
                    </a:solidFill>
                    <a:latin typeface="Times New Roman" panose="02020603050405020304" pitchFamily="2" charset="0"/>
                    <a:ea typeface="宋体" pitchFamily="2" charset="-122"/>
                  </a:rPr>
                  <a:t>共</a:t>
                </a:r>
                <a:r>
                  <a:rPr lang="en-US" altLang="zh-CN" b="0">
                    <a:solidFill>
                      <a:schemeClr val="tx1"/>
                    </a:solidFill>
                    <a:latin typeface="Times New Roman" panose="02020603050405020304" pitchFamily="2" charset="0"/>
                    <a:ea typeface="宋体" pitchFamily="2" charset="-122"/>
                  </a:rPr>
                  <a:t>100</a:t>
                </a:r>
                <a:r>
                  <a:rPr lang="zh-CN" altLang="en-US" b="0">
                    <a:solidFill>
                      <a:schemeClr val="tx1"/>
                    </a:solidFill>
                    <a:latin typeface="Times New Roman" panose="02020603050405020304" pitchFamily="2" charset="0"/>
                    <a:ea typeface="宋体" pitchFamily="2" charset="-122"/>
                  </a:rPr>
                  <a:t>块</a:t>
                </a:r>
                <a:r>
                  <a:rPr lang="en-US" altLang="zh-CN" b="0">
                    <a:solidFill>
                      <a:schemeClr val="tx1"/>
                    </a:solidFill>
                    <a:latin typeface="Times New Roman" panose="02020603050405020304" pitchFamily="2" charset="0"/>
                    <a:ea typeface="宋体" pitchFamily="2" charset="-122"/>
                  </a:rPr>
                  <a:t>)</a:t>
                </a:r>
                <a:endParaRPr lang="en-US" altLang="zh-CN" b="0">
                  <a:solidFill>
                    <a:schemeClr val="tx1"/>
                  </a:solidFill>
                  <a:latin typeface="Times New Roman" panose="02020603050405020304" pitchFamily="2" charset="0"/>
                  <a:ea typeface="宋体" pitchFamily="2" charset="-122"/>
                </a:endParaRPr>
              </a:p>
            </p:txBody>
          </p:sp>
          <p:sp>
            <p:nvSpPr>
              <p:cNvPr id="100392" name="矩形 100391"/>
              <p:cNvSpPr/>
              <p:nvPr/>
            </p:nvSpPr>
            <p:spPr>
              <a:xfrm>
                <a:off x="25" y="359"/>
                <a:ext cx="746" cy="1202"/>
              </a:xfrm>
              <a:prstGeom prst="rect">
                <a:avLst/>
              </a:prstGeom>
              <a:solidFill>
                <a:schemeClr val="bg1"/>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107560" name="文本框 100392"/>
              <p:cNvSpPr txBox="1"/>
              <p:nvPr/>
            </p:nvSpPr>
            <p:spPr>
              <a:xfrm>
                <a:off x="287" y="328"/>
                <a:ext cx="296" cy="240"/>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pitchFamily="2" charset="0"/>
                    <a:ea typeface="宋体" pitchFamily="2" charset="-122"/>
                    <a:sym typeface="MT Extra" pitchFamily="2" charset="2"/>
                  </a:rPr>
                  <a:t>...</a:t>
                </a:r>
                <a:endParaRPr lang="en-US" altLang="zh-CN" b="0">
                  <a:solidFill>
                    <a:schemeClr val="tx1"/>
                  </a:solidFill>
                  <a:latin typeface="Times New Roman" panose="02020603050405020304" pitchFamily="2" charset="0"/>
                  <a:ea typeface="宋体" pitchFamily="2" charset="-122"/>
                  <a:sym typeface="MT Extra" pitchFamily="2" charset="2"/>
                </a:endParaRPr>
              </a:p>
            </p:txBody>
          </p:sp>
          <p:sp>
            <p:nvSpPr>
              <p:cNvPr id="107561" name="文本框 100393"/>
              <p:cNvSpPr txBox="1"/>
              <p:nvPr/>
            </p:nvSpPr>
            <p:spPr>
              <a:xfrm>
                <a:off x="71" y="487"/>
                <a:ext cx="767" cy="252"/>
              </a:xfrm>
              <a:prstGeom prst="rect">
                <a:avLst/>
              </a:prstGeom>
              <a:noFill/>
              <a:ln w="9525">
                <a:noFill/>
                <a:miter/>
              </a:ln>
            </p:spPr>
            <p:txBody>
              <a:bodyPr anchor="t"/>
              <a:p>
                <a:pPr lvl="0" algn="just">
                  <a:lnSpc>
                    <a:spcPct val="120000"/>
                  </a:lnSpc>
                  <a:buClr>
                    <a:srgbClr val="000000"/>
                  </a:buClr>
                </a:pPr>
                <a:r>
                  <a:rPr lang="zh-CN" altLang="en-US" b="0" dirty="0">
                    <a:solidFill>
                      <a:schemeClr val="tx1"/>
                    </a:solidFill>
                    <a:latin typeface="Times New Roman" panose="02020603050405020304" pitchFamily="2" charset="0"/>
                    <a:ea typeface="宋体" pitchFamily="2" charset="-122"/>
                  </a:rPr>
                  <a:t>s_nfree: 100</a:t>
                </a:r>
                <a:endParaRPr lang="zh-CN" altLang="en-US" b="0" dirty="0">
                  <a:solidFill>
                    <a:schemeClr val="tx1"/>
                  </a:solidFill>
                  <a:latin typeface="Times New Roman" panose="02020603050405020304" pitchFamily="2" charset="0"/>
                  <a:ea typeface="宋体" pitchFamily="2" charset="-122"/>
                </a:endParaRPr>
              </a:p>
            </p:txBody>
          </p:sp>
          <p:sp>
            <p:nvSpPr>
              <p:cNvPr id="107562" name="文本框 100394"/>
              <p:cNvSpPr txBox="1"/>
              <p:nvPr/>
            </p:nvSpPr>
            <p:spPr>
              <a:xfrm>
                <a:off x="331" y="1133"/>
                <a:ext cx="296" cy="231"/>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pitchFamily="2" charset="0"/>
                    <a:ea typeface="宋体" pitchFamily="2" charset="-122"/>
                    <a:sym typeface="MT Extra" pitchFamily="2" charset="2"/>
                  </a:rPr>
                  <a:t>...</a:t>
                </a:r>
                <a:endParaRPr lang="en-US" altLang="zh-CN" b="0">
                  <a:solidFill>
                    <a:schemeClr val="tx1"/>
                  </a:solidFill>
                  <a:latin typeface="Times New Roman" panose="02020603050405020304" pitchFamily="2" charset="0"/>
                  <a:ea typeface="宋体" pitchFamily="2" charset="-122"/>
                  <a:sym typeface="MT Extra" pitchFamily="2" charset="2"/>
                </a:endParaRPr>
              </a:p>
            </p:txBody>
          </p:sp>
          <p:sp>
            <p:nvSpPr>
              <p:cNvPr id="107563" name="直接连接符 100395"/>
              <p:cNvSpPr/>
              <p:nvPr/>
            </p:nvSpPr>
            <p:spPr>
              <a:xfrm>
                <a:off x="34" y="1334"/>
                <a:ext cx="73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7564" name="直接连接符 100396"/>
              <p:cNvSpPr/>
              <p:nvPr/>
            </p:nvSpPr>
            <p:spPr>
              <a:xfrm>
                <a:off x="34" y="945"/>
                <a:ext cx="73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7565" name="直接连接符 100397"/>
              <p:cNvSpPr/>
              <p:nvPr/>
            </p:nvSpPr>
            <p:spPr>
              <a:xfrm>
                <a:off x="34" y="744"/>
                <a:ext cx="73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7566" name="直接连接符 100398"/>
              <p:cNvSpPr/>
              <p:nvPr/>
            </p:nvSpPr>
            <p:spPr>
              <a:xfrm>
                <a:off x="25" y="518"/>
                <a:ext cx="73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7567" name="文本框 100399"/>
              <p:cNvSpPr txBox="1"/>
              <p:nvPr/>
            </p:nvSpPr>
            <p:spPr>
              <a:xfrm>
                <a:off x="134" y="706"/>
                <a:ext cx="576" cy="252"/>
              </a:xfrm>
              <a:prstGeom prst="rect">
                <a:avLst/>
              </a:prstGeom>
              <a:noFill/>
              <a:ln w="9525">
                <a:noFill/>
                <a:miter/>
              </a:ln>
            </p:spPr>
            <p:txBody>
              <a:bodyPr anchor="t"/>
              <a:p>
                <a:pPr lvl="0" algn="just">
                  <a:lnSpc>
                    <a:spcPct val="120000"/>
                  </a:lnSpc>
                  <a:buClr>
                    <a:srgbClr val="000000"/>
                  </a:buClr>
                </a:pPr>
                <a:r>
                  <a:rPr lang="zh-CN" altLang="en-US" b="0" dirty="0">
                    <a:solidFill>
                      <a:schemeClr val="tx1"/>
                    </a:solidFill>
                    <a:latin typeface="Times New Roman" panose="02020603050405020304" pitchFamily="2" charset="0"/>
                    <a:ea typeface="宋体" pitchFamily="2" charset="-122"/>
                  </a:rPr>
                  <a:t>s_free[0]</a:t>
                </a:r>
                <a:endParaRPr lang="zh-CN" altLang="en-US" b="0" dirty="0">
                  <a:solidFill>
                    <a:schemeClr val="tx1"/>
                  </a:solidFill>
                  <a:latin typeface="Times New Roman" panose="02020603050405020304" pitchFamily="2" charset="0"/>
                  <a:ea typeface="宋体" pitchFamily="2" charset="-122"/>
                </a:endParaRPr>
              </a:p>
            </p:txBody>
          </p:sp>
          <p:sp>
            <p:nvSpPr>
              <p:cNvPr id="107568" name="直接连接符 100400"/>
              <p:cNvSpPr/>
              <p:nvPr/>
            </p:nvSpPr>
            <p:spPr>
              <a:xfrm>
                <a:off x="35" y="1143"/>
                <a:ext cx="73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7569" name="文本框 100401"/>
              <p:cNvSpPr txBox="1"/>
              <p:nvPr/>
            </p:nvSpPr>
            <p:spPr>
              <a:xfrm>
                <a:off x="134" y="916"/>
                <a:ext cx="576" cy="252"/>
              </a:xfrm>
              <a:prstGeom prst="rect">
                <a:avLst/>
              </a:prstGeom>
              <a:noFill/>
              <a:ln w="9525">
                <a:noFill/>
                <a:miter/>
              </a:ln>
            </p:spPr>
            <p:txBody>
              <a:bodyPr anchor="t"/>
              <a:p>
                <a:pPr lvl="0" algn="just">
                  <a:lnSpc>
                    <a:spcPct val="120000"/>
                  </a:lnSpc>
                  <a:buClr>
                    <a:srgbClr val="000000"/>
                  </a:buClr>
                </a:pPr>
                <a:r>
                  <a:rPr lang="zh-CN" altLang="en-US" b="0" dirty="0">
                    <a:solidFill>
                      <a:schemeClr val="tx1"/>
                    </a:solidFill>
                    <a:latin typeface="Times New Roman" panose="02020603050405020304" pitchFamily="2" charset="0"/>
                    <a:ea typeface="宋体" pitchFamily="2" charset="-122"/>
                  </a:rPr>
                  <a:t>s_free[1]</a:t>
                </a:r>
                <a:endParaRPr lang="zh-CN" altLang="en-US" b="0" dirty="0">
                  <a:solidFill>
                    <a:schemeClr val="tx1"/>
                  </a:solidFill>
                  <a:latin typeface="Times New Roman" panose="02020603050405020304" pitchFamily="2" charset="0"/>
                  <a:ea typeface="宋体" pitchFamily="2" charset="-122"/>
                </a:endParaRPr>
              </a:p>
            </p:txBody>
          </p:sp>
          <p:sp>
            <p:nvSpPr>
              <p:cNvPr id="107570" name="文本框 100402"/>
              <p:cNvSpPr txBox="1"/>
              <p:nvPr/>
            </p:nvSpPr>
            <p:spPr>
              <a:xfrm>
                <a:off x="134" y="1327"/>
                <a:ext cx="695" cy="252"/>
              </a:xfrm>
              <a:prstGeom prst="rect">
                <a:avLst/>
              </a:prstGeom>
              <a:noFill/>
              <a:ln w="9525">
                <a:noFill/>
                <a:miter/>
              </a:ln>
            </p:spPr>
            <p:txBody>
              <a:bodyPr anchor="t"/>
              <a:p>
                <a:pPr lvl="0" algn="just">
                  <a:lnSpc>
                    <a:spcPct val="120000"/>
                  </a:lnSpc>
                  <a:buClr>
                    <a:srgbClr val="000000"/>
                  </a:buClr>
                </a:pPr>
                <a:r>
                  <a:rPr lang="zh-CN" altLang="en-US" b="0" dirty="0">
                    <a:solidFill>
                      <a:schemeClr val="tx1"/>
                    </a:solidFill>
                    <a:latin typeface="Times New Roman" panose="02020603050405020304" pitchFamily="2" charset="0"/>
                    <a:ea typeface="宋体" pitchFamily="2" charset="-122"/>
                  </a:rPr>
                  <a:t>s_free[99]</a:t>
                </a:r>
                <a:endParaRPr lang="zh-CN" altLang="en-US" b="0" dirty="0">
                  <a:solidFill>
                    <a:schemeClr val="tx1"/>
                  </a:solidFill>
                  <a:latin typeface="Times New Roman" panose="02020603050405020304" pitchFamily="2" charset="0"/>
                  <a:ea typeface="宋体" pitchFamily="2" charset="-122"/>
                </a:endParaRPr>
              </a:p>
            </p:txBody>
          </p:sp>
        </p:grpSp>
        <p:sp>
          <p:nvSpPr>
            <p:cNvPr id="100404" name="矩形 100403"/>
            <p:cNvSpPr/>
            <p:nvPr/>
          </p:nvSpPr>
          <p:spPr>
            <a:xfrm>
              <a:off x="0" y="679"/>
              <a:ext cx="746" cy="1202"/>
            </a:xfrm>
            <a:prstGeom prst="rect">
              <a:avLst/>
            </a:prstGeom>
            <a:solidFill>
              <a:schemeClr val="bg1"/>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107572" name="文本框 100404"/>
            <p:cNvSpPr txBox="1"/>
            <p:nvPr/>
          </p:nvSpPr>
          <p:spPr>
            <a:xfrm>
              <a:off x="262" y="648"/>
              <a:ext cx="296" cy="240"/>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pitchFamily="2" charset="0"/>
                  <a:ea typeface="宋体" pitchFamily="2" charset="-122"/>
                  <a:sym typeface="MT Extra" pitchFamily="2" charset="2"/>
                </a:rPr>
                <a:t>...</a:t>
              </a:r>
              <a:endParaRPr lang="en-US" altLang="zh-CN" b="0">
                <a:solidFill>
                  <a:schemeClr val="tx1"/>
                </a:solidFill>
                <a:latin typeface="Times New Roman" panose="02020603050405020304" pitchFamily="2" charset="0"/>
                <a:ea typeface="宋体" pitchFamily="2" charset="-122"/>
                <a:sym typeface="MT Extra" pitchFamily="2" charset="2"/>
              </a:endParaRPr>
            </a:p>
          </p:txBody>
        </p:sp>
        <p:sp>
          <p:nvSpPr>
            <p:cNvPr id="107573" name="文本框 100405"/>
            <p:cNvSpPr txBox="1"/>
            <p:nvPr/>
          </p:nvSpPr>
          <p:spPr>
            <a:xfrm>
              <a:off x="46" y="807"/>
              <a:ext cx="704" cy="252"/>
            </a:xfrm>
            <a:prstGeom prst="rect">
              <a:avLst/>
            </a:prstGeom>
            <a:noFill/>
            <a:ln w="9525">
              <a:noFill/>
              <a:miter/>
            </a:ln>
          </p:spPr>
          <p:txBody>
            <a:bodyPr anchor="t"/>
            <a:p>
              <a:pPr lvl="0" algn="just">
                <a:lnSpc>
                  <a:spcPct val="120000"/>
                </a:lnSpc>
                <a:buClr>
                  <a:srgbClr val="000000"/>
                </a:buClr>
              </a:pPr>
              <a:r>
                <a:rPr lang="zh-CN" altLang="en-US" b="0" dirty="0">
                  <a:solidFill>
                    <a:schemeClr val="tx1"/>
                  </a:solidFill>
                  <a:latin typeface="Times New Roman" panose="02020603050405020304" pitchFamily="2" charset="0"/>
                  <a:ea typeface="宋体" pitchFamily="2" charset="-122"/>
                </a:rPr>
                <a:t>s_nfree: 77</a:t>
              </a:r>
              <a:endParaRPr lang="zh-CN" altLang="en-US" b="0" dirty="0">
                <a:solidFill>
                  <a:schemeClr val="tx1"/>
                </a:solidFill>
                <a:latin typeface="Times New Roman" panose="02020603050405020304" pitchFamily="2" charset="0"/>
                <a:ea typeface="宋体" pitchFamily="2" charset="-122"/>
              </a:endParaRPr>
            </a:p>
          </p:txBody>
        </p:sp>
        <p:sp>
          <p:nvSpPr>
            <p:cNvPr id="107574" name="文本框 100406"/>
            <p:cNvSpPr txBox="1"/>
            <p:nvPr/>
          </p:nvSpPr>
          <p:spPr>
            <a:xfrm>
              <a:off x="306" y="1453"/>
              <a:ext cx="296" cy="231"/>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pitchFamily="2" charset="0"/>
                  <a:ea typeface="宋体" pitchFamily="2" charset="-122"/>
                  <a:sym typeface="MT Extra" pitchFamily="2" charset="2"/>
                </a:rPr>
                <a:t>...</a:t>
              </a:r>
              <a:endParaRPr lang="en-US" altLang="zh-CN" b="0">
                <a:solidFill>
                  <a:schemeClr val="tx1"/>
                </a:solidFill>
                <a:latin typeface="Times New Roman" panose="02020603050405020304" pitchFamily="2" charset="0"/>
                <a:ea typeface="宋体" pitchFamily="2" charset="-122"/>
                <a:sym typeface="MT Extra" pitchFamily="2" charset="2"/>
              </a:endParaRPr>
            </a:p>
          </p:txBody>
        </p:sp>
        <p:sp>
          <p:nvSpPr>
            <p:cNvPr id="107575" name="直接连接符 100407"/>
            <p:cNvSpPr/>
            <p:nvPr/>
          </p:nvSpPr>
          <p:spPr>
            <a:xfrm>
              <a:off x="9" y="1654"/>
              <a:ext cx="73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7576" name="直接连接符 100408"/>
            <p:cNvSpPr/>
            <p:nvPr/>
          </p:nvSpPr>
          <p:spPr>
            <a:xfrm>
              <a:off x="9" y="1265"/>
              <a:ext cx="73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7577" name="直接连接符 100409"/>
            <p:cNvSpPr/>
            <p:nvPr/>
          </p:nvSpPr>
          <p:spPr>
            <a:xfrm>
              <a:off x="9" y="1064"/>
              <a:ext cx="73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7578" name="直接连接符 100410"/>
            <p:cNvSpPr/>
            <p:nvPr/>
          </p:nvSpPr>
          <p:spPr>
            <a:xfrm>
              <a:off x="0" y="838"/>
              <a:ext cx="73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7579" name="文本框 100411"/>
            <p:cNvSpPr txBox="1"/>
            <p:nvPr/>
          </p:nvSpPr>
          <p:spPr>
            <a:xfrm>
              <a:off x="109" y="1026"/>
              <a:ext cx="576" cy="252"/>
            </a:xfrm>
            <a:prstGeom prst="rect">
              <a:avLst/>
            </a:prstGeom>
            <a:noFill/>
            <a:ln w="9525">
              <a:noFill/>
              <a:miter/>
            </a:ln>
          </p:spPr>
          <p:txBody>
            <a:bodyPr anchor="t"/>
            <a:p>
              <a:pPr lvl="0" algn="just">
                <a:lnSpc>
                  <a:spcPct val="120000"/>
                </a:lnSpc>
                <a:buClr>
                  <a:srgbClr val="000000"/>
                </a:buClr>
              </a:pPr>
              <a:r>
                <a:rPr lang="zh-CN" altLang="en-US" b="0" dirty="0">
                  <a:solidFill>
                    <a:schemeClr val="tx1"/>
                  </a:solidFill>
                  <a:latin typeface="Times New Roman" panose="02020603050405020304" pitchFamily="2" charset="0"/>
                  <a:ea typeface="宋体" pitchFamily="2" charset="-122"/>
                </a:rPr>
                <a:t>s_free[0]</a:t>
              </a:r>
              <a:endParaRPr lang="zh-CN" altLang="en-US" b="0" dirty="0">
                <a:solidFill>
                  <a:schemeClr val="tx1"/>
                </a:solidFill>
                <a:latin typeface="Times New Roman" panose="02020603050405020304" pitchFamily="2" charset="0"/>
                <a:ea typeface="宋体" pitchFamily="2" charset="-122"/>
              </a:endParaRPr>
            </a:p>
          </p:txBody>
        </p:sp>
        <p:sp>
          <p:nvSpPr>
            <p:cNvPr id="107580" name="直接连接符 100412"/>
            <p:cNvSpPr/>
            <p:nvPr/>
          </p:nvSpPr>
          <p:spPr>
            <a:xfrm>
              <a:off x="10" y="1463"/>
              <a:ext cx="73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7581" name="文本框 100413"/>
            <p:cNvSpPr txBox="1"/>
            <p:nvPr/>
          </p:nvSpPr>
          <p:spPr>
            <a:xfrm>
              <a:off x="109" y="1236"/>
              <a:ext cx="576" cy="252"/>
            </a:xfrm>
            <a:prstGeom prst="rect">
              <a:avLst/>
            </a:prstGeom>
            <a:noFill/>
            <a:ln w="9525">
              <a:noFill/>
              <a:miter/>
            </a:ln>
          </p:spPr>
          <p:txBody>
            <a:bodyPr anchor="t"/>
            <a:p>
              <a:pPr lvl="0" algn="just">
                <a:lnSpc>
                  <a:spcPct val="120000"/>
                </a:lnSpc>
                <a:buClr>
                  <a:srgbClr val="000000"/>
                </a:buClr>
              </a:pPr>
              <a:r>
                <a:rPr lang="zh-CN" altLang="en-US" b="0" dirty="0">
                  <a:solidFill>
                    <a:schemeClr val="tx1"/>
                  </a:solidFill>
                  <a:latin typeface="Times New Roman" panose="02020603050405020304" pitchFamily="2" charset="0"/>
                  <a:ea typeface="宋体" pitchFamily="2" charset="-122"/>
                </a:rPr>
                <a:t>s_free[1]</a:t>
              </a:r>
              <a:endParaRPr lang="zh-CN" altLang="en-US" b="0" dirty="0">
                <a:solidFill>
                  <a:schemeClr val="tx1"/>
                </a:solidFill>
                <a:latin typeface="Times New Roman" panose="02020603050405020304" pitchFamily="2" charset="0"/>
                <a:ea typeface="宋体" pitchFamily="2" charset="-122"/>
              </a:endParaRPr>
            </a:p>
          </p:txBody>
        </p:sp>
        <p:sp>
          <p:nvSpPr>
            <p:cNvPr id="107582" name="文本框 100414"/>
            <p:cNvSpPr txBox="1"/>
            <p:nvPr/>
          </p:nvSpPr>
          <p:spPr>
            <a:xfrm>
              <a:off x="109" y="1647"/>
              <a:ext cx="602" cy="252"/>
            </a:xfrm>
            <a:prstGeom prst="rect">
              <a:avLst/>
            </a:prstGeom>
            <a:noFill/>
            <a:ln w="9525">
              <a:noFill/>
              <a:miter/>
            </a:ln>
          </p:spPr>
          <p:txBody>
            <a:bodyPr anchor="t"/>
            <a:p>
              <a:pPr lvl="0" algn="just">
                <a:lnSpc>
                  <a:spcPct val="120000"/>
                </a:lnSpc>
                <a:buClr>
                  <a:srgbClr val="000000"/>
                </a:buClr>
              </a:pPr>
              <a:r>
                <a:rPr lang="zh-CN" altLang="en-US" b="0" dirty="0">
                  <a:solidFill>
                    <a:schemeClr val="tx1"/>
                  </a:solidFill>
                  <a:latin typeface="Times New Roman" panose="02020603050405020304" pitchFamily="2" charset="0"/>
                  <a:ea typeface="宋体" pitchFamily="2" charset="-122"/>
                </a:rPr>
                <a:t>s_free[76]</a:t>
              </a:r>
              <a:endParaRPr lang="zh-CN" altLang="en-US" b="0" dirty="0">
                <a:solidFill>
                  <a:schemeClr val="tx1"/>
                </a:solidFill>
                <a:latin typeface="Times New Roman" panose="02020603050405020304" pitchFamily="2" charset="0"/>
                <a:ea typeface="宋体" pitchFamily="2" charset="-122"/>
              </a:endParaRPr>
            </a:p>
          </p:txBody>
        </p:sp>
        <p:sp>
          <p:nvSpPr>
            <p:cNvPr id="107583" name="文本框 100415"/>
            <p:cNvSpPr txBox="1"/>
            <p:nvPr/>
          </p:nvSpPr>
          <p:spPr>
            <a:xfrm>
              <a:off x="1136" y="1755"/>
              <a:ext cx="391" cy="206"/>
            </a:xfrm>
            <a:prstGeom prst="rect">
              <a:avLst/>
            </a:prstGeom>
            <a:noFill/>
            <a:ln w="12700" cap="flat" cmpd="sng">
              <a:solidFill>
                <a:schemeClr val="tx1"/>
              </a:solidFill>
              <a:prstDash val="solid"/>
              <a:miter/>
              <a:headEnd type="none" w="med" len="med"/>
              <a:tailEnd type="none" w="med" len="med"/>
            </a:ln>
          </p:spPr>
          <p:txBody>
            <a:bodyPr anchor="t"/>
            <a:p>
              <a:pPr lvl="0" algn="just">
                <a:buClr>
                  <a:srgbClr val="000000"/>
                </a:buClr>
              </a:pPr>
              <a:endParaRPr b="0">
                <a:solidFill>
                  <a:schemeClr val="tx1"/>
                </a:solidFill>
                <a:latin typeface="Times New Roman" panose="02020603050405020304" pitchFamily="2" charset="0"/>
                <a:ea typeface="宋体" pitchFamily="2" charset="-122"/>
              </a:endParaRPr>
            </a:p>
          </p:txBody>
        </p:sp>
        <p:sp>
          <p:nvSpPr>
            <p:cNvPr id="107584" name="文本框 100416"/>
            <p:cNvSpPr txBox="1"/>
            <p:nvPr/>
          </p:nvSpPr>
          <p:spPr>
            <a:xfrm>
              <a:off x="1127" y="2166"/>
              <a:ext cx="391" cy="206"/>
            </a:xfrm>
            <a:prstGeom prst="rect">
              <a:avLst/>
            </a:prstGeom>
            <a:noFill/>
            <a:ln w="12700" cap="flat" cmpd="sng">
              <a:solidFill>
                <a:schemeClr val="tx1"/>
              </a:solidFill>
              <a:prstDash val="solid"/>
              <a:miter/>
              <a:headEnd type="none" w="med" len="med"/>
              <a:tailEnd type="none" w="med" len="med"/>
            </a:ln>
          </p:spPr>
          <p:txBody>
            <a:bodyPr anchor="t"/>
            <a:p>
              <a:pPr lvl="0" algn="just">
                <a:buClr>
                  <a:srgbClr val="000000"/>
                </a:buClr>
              </a:pPr>
              <a:endParaRPr b="0">
                <a:solidFill>
                  <a:schemeClr val="tx1"/>
                </a:solidFill>
                <a:latin typeface="Times New Roman" panose="02020603050405020304" pitchFamily="2" charset="0"/>
                <a:ea typeface="宋体" pitchFamily="2" charset="-122"/>
              </a:endParaRPr>
            </a:p>
          </p:txBody>
        </p:sp>
        <p:sp>
          <p:nvSpPr>
            <p:cNvPr id="107585" name="文本框 100417"/>
            <p:cNvSpPr txBox="1"/>
            <p:nvPr/>
          </p:nvSpPr>
          <p:spPr>
            <a:xfrm>
              <a:off x="1255" y="1957"/>
              <a:ext cx="296" cy="231"/>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pitchFamily="2" charset="0"/>
                  <a:ea typeface="宋体" pitchFamily="2" charset="-122"/>
                  <a:sym typeface="MT Extra" pitchFamily="2" charset="2"/>
                </a:rPr>
                <a:t>...</a:t>
              </a:r>
              <a:endParaRPr lang="en-US" altLang="zh-CN" b="0">
                <a:solidFill>
                  <a:schemeClr val="tx1"/>
                </a:solidFill>
                <a:latin typeface="Times New Roman" panose="02020603050405020304" pitchFamily="2" charset="0"/>
                <a:ea typeface="宋体" pitchFamily="2" charset="-122"/>
                <a:sym typeface="MT Extra" pitchFamily="2" charset="2"/>
              </a:endParaRPr>
            </a:p>
          </p:txBody>
        </p:sp>
        <p:sp>
          <p:nvSpPr>
            <p:cNvPr id="107586" name="直接连接符 100418"/>
            <p:cNvSpPr/>
            <p:nvPr/>
          </p:nvSpPr>
          <p:spPr>
            <a:xfrm flipV="1">
              <a:off x="1871" y="352"/>
              <a:ext cx="430" cy="485"/>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grpSp>
          <p:nvGrpSpPr>
            <p:cNvPr id="107587" name="组合 100419"/>
            <p:cNvGrpSpPr/>
            <p:nvPr/>
          </p:nvGrpSpPr>
          <p:grpSpPr>
            <a:xfrm>
              <a:off x="2317" y="1764"/>
              <a:ext cx="415" cy="617"/>
              <a:chOff x="0" y="0"/>
              <a:chExt cx="415" cy="617"/>
            </a:xfrm>
          </p:grpSpPr>
          <p:sp>
            <p:nvSpPr>
              <p:cNvPr id="107588" name="文本框 100420"/>
              <p:cNvSpPr txBox="1"/>
              <p:nvPr/>
            </p:nvSpPr>
            <p:spPr>
              <a:xfrm>
                <a:off x="0" y="0"/>
                <a:ext cx="391" cy="206"/>
              </a:xfrm>
              <a:prstGeom prst="rect">
                <a:avLst/>
              </a:prstGeom>
              <a:noFill/>
              <a:ln w="12700" cap="flat" cmpd="sng">
                <a:solidFill>
                  <a:schemeClr val="tx1"/>
                </a:solidFill>
                <a:prstDash val="solid"/>
                <a:miter/>
                <a:headEnd type="none" w="med" len="med"/>
                <a:tailEnd type="none" w="med" len="med"/>
              </a:ln>
            </p:spPr>
            <p:txBody>
              <a:bodyPr anchor="t"/>
              <a:p>
                <a:pPr lvl="0" algn="just">
                  <a:buClr>
                    <a:srgbClr val="000000"/>
                  </a:buClr>
                </a:pPr>
                <a:endParaRPr b="0">
                  <a:solidFill>
                    <a:schemeClr val="tx1"/>
                  </a:solidFill>
                  <a:latin typeface="Times New Roman" panose="02020603050405020304" pitchFamily="2" charset="0"/>
                  <a:ea typeface="宋体" pitchFamily="2" charset="-122"/>
                </a:endParaRPr>
              </a:p>
            </p:txBody>
          </p:sp>
          <p:sp>
            <p:nvSpPr>
              <p:cNvPr id="107589" name="文本框 100421"/>
              <p:cNvSpPr txBox="1"/>
              <p:nvPr/>
            </p:nvSpPr>
            <p:spPr>
              <a:xfrm>
                <a:off x="0" y="411"/>
                <a:ext cx="391" cy="206"/>
              </a:xfrm>
              <a:prstGeom prst="rect">
                <a:avLst/>
              </a:prstGeom>
              <a:noFill/>
              <a:ln w="12700" cap="flat" cmpd="sng">
                <a:solidFill>
                  <a:schemeClr val="tx1"/>
                </a:solidFill>
                <a:prstDash val="solid"/>
                <a:miter/>
                <a:headEnd type="none" w="med" len="med"/>
                <a:tailEnd type="none" w="med" len="med"/>
              </a:ln>
            </p:spPr>
            <p:txBody>
              <a:bodyPr anchor="t"/>
              <a:p>
                <a:pPr lvl="0" algn="just">
                  <a:buClr>
                    <a:srgbClr val="000000"/>
                  </a:buClr>
                </a:pPr>
                <a:endParaRPr b="0">
                  <a:solidFill>
                    <a:schemeClr val="tx1"/>
                  </a:solidFill>
                  <a:latin typeface="Times New Roman" panose="02020603050405020304" pitchFamily="2" charset="0"/>
                  <a:ea typeface="宋体" pitchFamily="2" charset="-122"/>
                </a:endParaRPr>
              </a:p>
            </p:txBody>
          </p:sp>
          <p:sp>
            <p:nvSpPr>
              <p:cNvPr id="107590" name="文本框 100422"/>
              <p:cNvSpPr txBox="1"/>
              <p:nvPr/>
            </p:nvSpPr>
            <p:spPr>
              <a:xfrm>
                <a:off x="119" y="193"/>
                <a:ext cx="296" cy="231"/>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pitchFamily="2" charset="0"/>
                    <a:ea typeface="宋体" pitchFamily="2" charset="-122"/>
                    <a:sym typeface="MT Extra" pitchFamily="2" charset="2"/>
                  </a:rPr>
                  <a:t>...</a:t>
                </a:r>
                <a:endParaRPr lang="en-US" altLang="zh-CN" b="0">
                  <a:solidFill>
                    <a:schemeClr val="tx1"/>
                  </a:solidFill>
                  <a:latin typeface="Times New Roman" panose="02020603050405020304" pitchFamily="2" charset="0"/>
                  <a:ea typeface="宋体" pitchFamily="2" charset="-122"/>
                  <a:sym typeface="MT Extra" pitchFamily="2" charset="2"/>
                </a:endParaRPr>
              </a:p>
            </p:txBody>
          </p:sp>
        </p:grpSp>
        <p:sp>
          <p:nvSpPr>
            <p:cNvPr id="107591" name="直接连接符 100423"/>
            <p:cNvSpPr/>
            <p:nvPr/>
          </p:nvSpPr>
          <p:spPr>
            <a:xfrm>
              <a:off x="1873" y="1063"/>
              <a:ext cx="458" cy="713"/>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107592" name="直接连接符 100424"/>
            <p:cNvSpPr/>
            <p:nvPr/>
          </p:nvSpPr>
          <p:spPr>
            <a:xfrm>
              <a:off x="749" y="1785"/>
              <a:ext cx="385" cy="384"/>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grpSp>
          <p:nvGrpSpPr>
            <p:cNvPr id="107593" name="组合 100425"/>
            <p:cNvGrpSpPr/>
            <p:nvPr/>
          </p:nvGrpSpPr>
          <p:grpSpPr>
            <a:xfrm>
              <a:off x="3504" y="1754"/>
              <a:ext cx="415" cy="617"/>
              <a:chOff x="0" y="0"/>
              <a:chExt cx="415" cy="617"/>
            </a:xfrm>
          </p:grpSpPr>
          <p:sp>
            <p:nvSpPr>
              <p:cNvPr id="107594" name="文本框 100426"/>
              <p:cNvSpPr txBox="1"/>
              <p:nvPr/>
            </p:nvSpPr>
            <p:spPr>
              <a:xfrm>
                <a:off x="0" y="0"/>
                <a:ext cx="391" cy="206"/>
              </a:xfrm>
              <a:prstGeom prst="rect">
                <a:avLst/>
              </a:prstGeom>
              <a:noFill/>
              <a:ln w="12700" cap="flat" cmpd="sng">
                <a:solidFill>
                  <a:schemeClr val="tx1"/>
                </a:solidFill>
                <a:prstDash val="solid"/>
                <a:miter/>
                <a:headEnd type="none" w="med" len="med"/>
                <a:tailEnd type="none" w="med" len="med"/>
              </a:ln>
            </p:spPr>
            <p:txBody>
              <a:bodyPr anchor="t"/>
              <a:p>
                <a:pPr lvl="0" algn="just">
                  <a:buClr>
                    <a:srgbClr val="000000"/>
                  </a:buClr>
                </a:pPr>
                <a:endParaRPr b="0">
                  <a:solidFill>
                    <a:schemeClr val="tx1"/>
                  </a:solidFill>
                  <a:latin typeface="Times New Roman" panose="02020603050405020304" pitchFamily="2" charset="0"/>
                  <a:ea typeface="宋体" pitchFamily="2" charset="-122"/>
                </a:endParaRPr>
              </a:p>
            </p:txBody>
          </p:sp>
          <p:sp>
            <p:nvSpPr>
              <p:cNvPr id="107595" name="文本框 100427"/>
              <p:cNvSpPr txBox="1"/>
              <p:nvPr/>
            </p:nvSpPr>
            <p:spPr>
              <a:xfrm>
                <a:off x="0" y="411"/>
                <a:ext cx="391" cy="206"/>
              </a:xfrm>
              <a:prstGeom prst="rect">
                <a:avLst/>
              </a:prstGeom>
              <a:noFill/>
              <a:ln w="12700" cap="flat" cmpd="sng">
                <a:solidFill>
                  <a:schemeClr val="tx1"/>
                </a:solidFill>
                <a:prstDash val="solid"/>
                <a:miter/>
                <a:headEnd type="none" w="med" len="med"/>
                <a:tailEnd type="none" w="med" len="med"/>
              </a:ln>
            </p:spPr>
            <p:txBody>
              <a:bodyPr anchor="t"/>
              <a:p>
                <a:pPr lvl="0" algn="just">
                  <a:buClr>
                    <a:srgbClr val="000000"/>
                  </a:buClr>
                </a:pPr>
                <a:endParaRPr b="0">
                  <a:solidFill>
                    <a:schemeClr val="tx1"/>
                  </a:solidFill>
                  <a:latin typeface="Times New Roman" panose="02020603050405020304" pitchFamily="2" charset="0"/>
                  <a:ea typeface="宋体" pitchFamily="2" charset="-122"/>
                </a:endParaRPr>
              </a:p>
            </p:txBody>
          </p:sp>
          <p:sp>
            <p:nvSpPr>
              <p:cNvPr id="107596" name="文本框 100428"/>
              <p:cNvSpPr txBox="1"/>
              <p:nvPr/>
            </p:nvSpPr>
            <p:spPr>
              <a:xfrm>
                <a:off x="119" y="193"/>
                <a:ext cx="296" cy="231"/>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pitchFamily="2" charset="0"/>
                    <a:ea typeface="宋体" pitchFamily="2" charset="-122"/>
                    <a:sym typeface="MT Extra" pitchFamily="2" charset="2"/>
                  </a:rPr>
                  <a:t>...</a:t>
                </a:r>
                <a:endParaRPr lang="en-US" altLang="zh-CN" b="0">
                  <a:solidFill>
                    <a:schemeClr val="tx1"/>
                  </a:solidFill>
                  <a:latin typeface="Times New Roman" panose="02020603050405020304" pitchFamily="2" charset="0"/>
                  <a:ea typeface="宋体" pitchFamily="2" charset="-122"/>
                  <a:sym typeface="MT Extra" pitchFamily="2" charset="2"/>
                </a:endParaRPr>
              </a:p>
            </p:txBody>
          </p:sp>
        </p:grpSp>
        <p:sp>
          <p:nvSpPr>
            <p:cNvPr id="107597" name="直接连接符 100429"/>
            <p:cNvSpPr/>
            <p:nvPr/>
          </p:nvSpPr>
          <p:spPr>
            <a:xfrm>
              <a:off x="3052" y="1054"/>
              <a:ext cx="458" cy="713"/>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107598" name="直接连接符 100430"/>
            <p:cNvSpPr/>
            <p:nvPr/>
          </p:nvSpPr>
          <p:spPr>
            <a:xfrm>
              <a:off x="3053" y="1457"/>
              <a:ext cx="458" cy="713"/>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grpSp>
          <p:nvGrpSpPr>
            <p:cNvPr id="107599" name="组合 100431"/>
            <p:cNvGrpSpPr/>
            <p:nvPr/>
          </p:nvGrpSpPr>
          <p:grpSpPr>
            <a:xfrm>
              <a:off x="4672" y="1754"/>
              <a:ext cx="415" cy="617"/>
              <a:chOff x="0" y="0"/>
              <a:chExt cx="415" cy="617"/>
            </a:xfrm>
          </p:grpSpPr>
          <p:sp>
            <p:nvSpPr>
              <p:cNvPr id="107600" name="文本框 100432"/>
              <p:cNvSpPr txBox="1"/>
              <p:nvPr/>
            </p:nvSpPr>
            <p:spPr>
              <a:xfrm>
                <a:off x="0" y="0"/>
                <a:ext cx="391" cy="206"/>
              </a:xfrm>
              <a:prstGeom prst="rect">
                <a:avLst/>
              </a:prstGeom>
              <a:noFill/>
              <a:ln w="12700" cap="flat" cmpd="sng">
                <a:solidFill>
                  <a:schemeClr val="tx1"/>
                </a:solidFill>
                <a:prstDash val="solid"/>
                <a:miter/>
                <a:headEnd type="none" w="med" len="med"/>
                <a:tailEnd type="none" w="med" len="med"/>
              </a:ln>
            </p:spPr>
            <p:txBody>
              <a:bodyPr anchor="t"/>
              <a:p>
                <a:pPr lvl="0" algn="just">
                  <a:buClr>
                    <a:srgbClr val="000000"/>
                  </a:buClr>
                </a:pPr>
                <a:endParaRPr b="0">
                  <a:solidFill>
                    <a:schemeClr val="tx1"/>
                  </a:solidFill>
                  <a:latin typeface="Times New Roman" panose="02020603050405020304" pitchFamily="2" charset="0"/>
                  <a:ea typeface="宋体" pitchFamily="2" charset="-122"/>
                </a:endParaRPr>
              </a:p>
            </p:txBody>
          </p:sp>
          <p:sp>
            <p:nvSpPr>
              <p:cNvPr id="107601" name="文本框 100433"/>
              <p:cNvSpPr txBox="1"/>
              <p:nvPr/>
            </p:nvSpPr>
            <p:spPr>
              <a:xfrm>
                <a:off x="0" y="411"/>
                <a:ext cx="391" cy="206"/>
              </a:xfrm>
              <a:prstGeom prst="rect">
                <a:avLst/>
              </a:prstGeom>
              <a:noFill/>
              <a:ln w="12700" cap="flat" cmpd="sng">
                <a:solidFill>
                  <a:schemeClr val="tx1"/>
                </a:solidFill>
                <a:prstDash val="solid"/>
                <a:miter/>
                <a:headEnd type="none" w="med" len="med"/>
                <a:tailEnd type="none" w="med" len="med"/>
              </a:ln>
            </p:spPr>
            <p:txBody>
              <a:bodyPr anchor="t"/>
              <a:p>
                <a:pPr lvl="0" algn="just">
                  <a:buClr>
                    <a:srgbClr val="000000"/>
                  </a:buClr>
                </a:pPr>
                <a:endParaRPr b="0">
                  <a:solidFill>
                    <a:schemeClr val="tx1"/>
                  </a:solidFill>
                  <a:latin typeface="Times New Roman" panose="02020603050405020304" pitchFamily="2" charset="0"/>
                  <a:ea typeface="宋体" pitchFamily="2" charset="-122"/>
                </a:endParaRPr>
              </a:p>
            </p:txBody>
          </p:sp>
          <p:sp>
            <p:nvSpPr>
              <p:cNvPr id="107602" name="文本框 100434"/>
              <p:cNvSpPr txBox="1"/>
              <p:nvPr/>
            </p:nvSpPr>
            <p:spPr>
              <a:xfrm>
                <a:off x="119" y="186"/>
                <a:ext cx="296" cy="231"/>
              </a:xfrm>
              <a:prstGeom prst="rect">
                <a:avLst/>
              </a:prstGeom>
              <a:noFill/>
              <a:ln w="9525">
                <a:noFill/>
                <a:miter/>
              </a:ln>
            </p:spPr>
            <p:txBody>
              <a:bodyPr anchor="t"/>
              <a:p>
                <a:pPr lvl="0" algn="just">
                  <a:lnSpc>
                    <a:spcPct val="120000"/>
                  </a:lnSpc>
                  <a:buClr>
                    <a:srgbClr val="000000"/>
                  </a:buClr>
                </a:pPr>
                <a:r>
                  <a:rPr lang="en-US" altLang="zh-CN" b="0">
                    <a:solidFill>
                      <a:schemeClr val="tx1"/>
                    </a:solidFill>
                    <a:latin typeface="Times New Roman" panose="02020603050405020304" pitchFamily="2" charset="0"/>
                    <a:ea typeface="宋体" pitchFamily="2" charset="-122"/>
                    <a:sym typeface="MT Extra" pitchFamily="2" charset="2"/>
                  </a:rPr>
                  <a:t>...</a:t>
                </a:r>
                <a:endParaRPr lang="en-US" altLang="zh-CN" b="0">
                  <a:solidFill>
                    <a:schemeClr val="tx1"/>
                  </a:solidFill>
                  <a:latin typeface="Times New Roman" panose="02020603050405020304" pitchFamily="2" charset="0"/>
                  <a:ea typeface="宋体" pitchFamily="2" charset="-122"/>
                  <a:sym typeface="MT Extra" pitchFamily="2" charset="2"/>
                </a:endParaRPr>
              </a:p>
            </p:txBody>
          </p:sp>
        </p:grpSp>
        <p:sp>
          <p:nvSpPr>
            <p:cNvPr id="107603" name="直接连接符 100435"/>
            <p:cNvSpPr/>
            <p:nvPr/>
          </p:nvSpPr>
          <p:spPr>
            <a:xfrm flipV="1">
              <a:off x="3060" y="343"/>
              <a:ext cx="430" cy="485"/>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107604" name="直接连接符 100436"/>
            <p:cNvSpPr/>
            <p:nvPr/>
          </p:nvSpPr>
          <p:spPr>
            <a:xfrm>
              <a:off x="4223" y="1457"/>
              <a:ext cx="458" cy="713"/>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grpSp>
      <p:sp>
        <p:nvSpPr>
          <p:cNvPr id="100438" name="矩形 100437"/>
          <p:cNvSpPr/>
          <p:nvPr/>
        </p:nvSpPr>
        <p:spPr>
          <a:xfrm>
            <a:off x="3213100" y="5259388"/>
            <a:ext cx="2533650" cy="336550"/>
          </a:xfrm>
          <a:prstGeom prst="rect">
            <a:avLst/>
          </a:prstGeom>
          <a:noFill/>
          <a:ln w="9525">
            <a:noFill/>
            <a:miter/>
          </a:ln>
        </p:spPr>
        <p:txBody>
          <a:bodyPr anchor="ctr">
            <a:spAutoFit/>
          </a:bodyPr>
          <a:p>
            <a:pPr lvl="0"/>
            <a:r>
              <a:rPr lang="zh-CN" altLang="en-US" sz="1600" b="0">
                <a:solidFill>
                  <a:schemeClr val="tx1"/>
                </a:solidFill>
                <a:latin typeface="Times New Roman" panose="02020603050405020304" pitchFamily="2" charset="0"/>
                <a:ea typeface="Times New Roman" panose="02020603050405020304" pitchFamily="2" charset="0"/>
              </a:rPr>
              <a:t>空闲块分组链接索引结构</a:t>
            </a:r>
            <a:endParaRPr lang="zh-CN" altLang="en-US" sz="1600" b="0">
              <a:solidFill>
                <a:schemeClr val="tx1"/>
              </a:solidFill>
              <a:latin typeface="Times New Roman" panose="02020603050405020304" pitchFamily="2" charset="0"/>
              <a:ea typeface="Times New Roman" panose="02020603050405020304" pitchFamily="2" charset="0"/>
            </a:endParaRPr>
          </a:p>
        </p:txBody>
      </p:sp>
      <p:sp>
        <p:nvSpPr>
          <p:cNvPr id="2" name="矩形 1"/>
          <p:cNvSpPr/>
          <p:nvPr/>
        </p:nvSpPr>
        <p:spPr>
          <a:xfrm>
            <a:off x="231775" y="5678488"/>
            <a:ext cx="7462838" cy="53022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buNone/>
            </a:pPr>
            <a:r>
              <a:rPr lang="zh-CN" altLang="en-US" sz="2400" strike="noStrike" noProof="1">
                <a:solidFill>
                  <a:schemeClr val="tx1"/>
                </a:solidFill>
                <a:effectLst/>
                <a:latin typeface="Times New Roman" panose="02020603050405020304" pitchFamily="2" charset="0"/>
                <a:ea typeface="宋体" pitchFamily="2" charset="-122"/>
                <a:cs typeface="+mn-cs"/>
              </a:rPr>
              <a:t>空闲磁盘块</a:t>
            </a:r>
            <a:r>
              <a:rPr lang="x-none" altLang="zh-CN" sz="2400" strike="noStrike" noProof="1">
                <a:solidFill>
                  <a:schemeClr val="tx1"/>
                </a:solidFill>
                <a:effectLst/>
                <a:latin typeface="Times New Roman" panose="02020603050405020304" pitchFamily="2" charset="0"/>
                <a:ea typeface="宋体" pitchFamily="2" charset="-122"/>
                <a:cs typeface="+mn-cs"/>
              </a:rPr>
              <a:t>的分配和回收？</a:t>
            </a:r>
            <a:r>
              <a:rPr lang="zh-CN" altLang="en-US" sz="2400" strike="noStrike" noProof="1">
                <a:solidFill>
                  <a:schemeClr val="tx1"/>
                </a:solidFill>
                <a:latin typeface="Times New Roman" panose="02020603050405020304" pitchFamily="2" charset="0"/>
                <a:ea typeface="宋体" pitchFamily="2" charset="-122"/>
                <a:cs typeface="+mn-cs"/>
              </a:rPr>
              <a:t> </a:t>
            </a:r>
            <a:endParaRPr lang="zh-CN" altLang="en-US" sz="2400" strike="noStrike" noProof="1">
              <a:solidFill>
                <a:schemeClr val="tx1"/>
              </a:solidFill>
              <a:latin typeface="Times New Roman" panose="02020603050405020304" pitchFamily="2" charset="0"/>
              <a:ea typeface="宋体" pitchFamily="2" charset="-122"/>
            </a:endParaRPr>
          </a:p>
        </p:txBody>
      </p:sp>
      <p:sp>
        <p:nvSpPr>
          <p:cNvPr id="3" name="矩形 2"/>
          <p:cNvSpPr/>
          <p:nvPr/>
        </p:nvSpPr>
        <p:spPr>
          <a:xfrm>
            <a:off x="325438" y="1947863"/>
            <a:ext cx="962025" cy="334962"/>
          </a:xfrm>
          <a:prstGeom prst="rect">
            <a:avLst/>
          </a:prstGeom>
          <a:noFill/>
          <a:ln w="9525">
            <a:noFill/>
            <a:miter/>
          </a:ln>
        </p:spPr>
        <p:txBody>
          <a:bodyPr wrap="square" anchor="ctr">
            <a:spAutoFit/>
          </a:bodyPr>
          <a:p>
            <a:pPr lvl="0"/>
            <a:r>
              <a:rPr lang="zh-CN" altLang="zh-CN" sz="1600" b="0">
                <a:solidFill>
                  <a:schemeClr val="tx1"/>
                </a:solidFill>
                <a:latin typeface="Times New Roman" panose="02020603050405020304" pitchFamily="2" charset="0"/>
                <a:ea typeface="Times New Roman" panose="02020603050405020304" pitchFamily="2" charset="0"/>
              </a:rPr>
              <a:t>filesys</a:t>
            </a:r>
            <a:endParaRPr lang="zh-CN" altLang="zh-CN" sz="1600" b="0">
              <a:solidFill>
                <a:schemeClr val="tx1"/>
              </a:solidFill>
              <a:latin typeface="Times New Roman" panose="02020603050405020304" pitchFamily="2" charset="0"/>
              <a:ea typeface="Times New Roman" panose="02020603050405020304" pitchFamily="2"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0356">
                                            <p:txEl>
                                              <p:charRg st="0" end="19"/>
                                            </p:txEl>
                                          </p:spTgt>
                                        </p:tgtEl>
                                        <p:attrNameLst>
                                          <p:attrName>style.visibility</p:attrName>
                                        </p:attrNameLst>
                                      </p:cBhvr>
                                      <p:to>
                                        <p:strVal val="visible"/>
                                      </p:to>
                                    </p:set>
                                    <p:anim calcmode="lin" valueType="num">
                                      <p:cBhvr additive="base">
                                        <p:cTn id="7" dur="1000" fill="hold"/>
                                        <p:tgtEl>
                                          <p:spTgt spid="100356">
                                            <p:txEl>
                                              <p:charRg st="0" end="1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00356">
                                            <p:txEl>
                                              <p:charRg st="0" end="1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0357"/>
                                        </p:tgtEl>
                                        <p:attrNameLst>
                                          <p:attrName>style.visibility</p:attrName>
                                        </p:attrNameLst>
                                      </p:cBhvr>
                                      <p:to>
                                        <p:strVal val="visible"/>
                                      </p:to>
                                    </p:set>
                                    <p:anim calcmode="lin" valueType="num">
                                      <p:cBhvr additive="base">
                                        <p:cTn id="13" dur="500" fill="hold"/>
                                        <p:tgtEl>
                                          <p:spTgt spid="100357"/>
                                        </p:tgtEl>
                                        <p:attrNameLst>
                                          <p:attrName>ppt_x</p:attrName>
                                        </p:attrNameLst>
                                      </p:cBhvr>
                                      <p:tavLst>
                                        <p:tav tm="0">
                                          <p:val>
                                            <p:strVal val="#ppt_x"/>
                                          </p:val>
                                        </p:tav>
                                        <p:tav tm="100000">
                                          <p:val>
                                            <p:strVal val="#ppt_x"/>
                                          </p:val>
                                        </p:tav>
                                      </p:tavLst>
                                    </p:anim>
                                    <p:anim calcmode="lin" valueType="num">
                                      <p:cBhvr additive="base">
                                        <p:cTn id="14" dur="500" fill="hold"/>
                                        <p:tgtEl>
                                          <p:spTgt spid="10035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04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
                                            <p:txEl>
                                              <p:charRg st="0" end="19"/>
                                            </p:txEl>
                                          </p:spTgt>
                                        </p:tgtEl>
                                        <p:attrNameLst>
                                          <p:attrName>style.visibility</p:attrName>
                                        </p:attrNameLst>
                                      </p:cBhvr>
                                      <p:to>
                                        <p:strVal val="visible"/>
                                      </p:to>
                                    </p:set>
                                    <p:anim calcmode="lin" valueType="num">
                                      <p:cBhvr>
                                        <p:cTn id="23" dur="1000" fill="hold"/>
                                        <p:tgtEl>
                                          <p:spTgt spid="2">
                                            <p:txEl>
                                              <p:charRg st="0" end="19"/>
                                            </p:txEl>
                                          </p:spTgt>
                                        </p:tgtEl>
                                        <p:attrNameLst>
                                          <p:attrName>ppt_x</p:attrName>
                                        </p:attrNameLst>
                                      </p:cBhvr>
                                      <p:tavLst>
                                        <p:tav tm="0">
                                          <p:val>
                                            <p:strVal val="0-#ppt_w/2"/>
                                          </p:val>
                                        </p:tav>
                                        <p:tav tm="100000">
                                          <p:val>
                                            <p:strVal val="#ppt_x"/>
                                          </p:val>
                                        </p:tav>
                                      </p:tavLst>
                                    </p:anim>
                                    <p:anim calcmode="lin" valueType="num">
                                      <p:cBhvr>
                                        <p:cTn id="24" dur="1000" fill="hold"/>
                                        <p:tgtEl>
                                          <p:spTgt spid="2">
                                            <p:txEl>
                                              <p:charRg st="0" end="19"/>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6" grpId="0" build="p"/>
      <p:bldP spid="100438" grpId="0"/>
      <p:bldP spid="2" grpId="0" build="p"/>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1" name="文本占位符 12290"/>
          <p:cNvSpPr>
            <a:spLocks noGrp="1"/>
          </p:cNvSpPr>
          <p:nvPr>
            <p:ph idx="1"/>
          </p:nvPr>
        </p:nvSpPr>
        <p:spPr>
          <a:xfrm>
            <a:off x="554038" y="814388"/>
            <a:ext cx="8161338" cy="5270500"/>
          </a:xfrm>
        </p:spPr>
        <p:txBody>
          <a:bodyPr wrap="square">
            <a:spAutoFit/>
          </a:bodyPr>
          <a:p>
            <a:pPr lvl="0">
              <a:lnSpc>
                <a:spcPct val="105000"/>
              </a:lnSpc>
              <a:buNone/>
            </a:pPr>
            <a:r>
              <a:rPr lang="zh-CN" altLang="en-US" dirty="0">
                <a:solidFill>
                  <a:srgbClr val="C00000"/>
                </a:solidFill>
                <a:effectLst>
                  <a:outerShdw blurRad="38100" dist="38100" dir="2700000">
                    <a:srgbClr val="000000"/>
                  </a:outerShdw>
                </a:effectLst>
                <a:latin typeface="Times New Roman" panose="02020603050405020304" pitchFamily="2" charset="0"/>
              </a:rPr>
              <a:t>2. 文件的物理结构（实现观点）</a:t>
            </a:r>
            <a:endParaRPr lang="zh-CN" altLang="en-US" dirty="0">
              <a:solidFill>
                <a:srgbClr val="C00000"/>
              </a:solidFill>
              <a:effectLst>
                <a:outerShdw blurRad="38100" dist="38100" dir="2700000">
                  <a:srgbClr val="000000"/>
                </a:outerShdw>
              </a:effectLst>
              <a:latin typeface="Times New Roman" panose="02020603050405020304" pitchFamily="2" charset="0"/>
            </a:endParaRPr>
          </a:p>
          <a:p>
            <a:pPr lvl="0">
              <a:lnSpc>
                <a:spcPct val="105000"/>
              </a:lnSpc>
              <a:buNone/>
            </a:pPr>
            <a:r>
              <a:rPr lang="zh-CN" altLang="en-US" sz="2800" dirty="0">
                <a:solidFill>
                  <a:schemeClr val="tx1"/>
                </a:solidFill>
                <a:effectLst>
                  <a:outerShdw blurRad="38100" dist="38100" dir="2700000">
                    <a:srgbClr val="FFFFFF"/>
                  </a:outerShdw>
                </a:effectLst>
                <a:latin typeface="Times New Roman" panose="02020603050405020304" pitchFamily="2" charset="0"/>
              </a:rPr>
              <a:t>  (1) 什么是文件的物理结构</a:t>
            </a:r>
            <a:endParaRPr lang="zh-CN" altLang="en-US" sz="2800" dirty="0">
              <a:solidFill>
                <a:schemeClr val="tx1"/>
              </a:solidFill>
              <a:effectLst>
                <a:outerShdw blurRad="38100" dist="38100" dir="2700000">
                  <a:srgbClr val="FFFFFF"/>
                </a:outerShdw>
              </a:effectLst>
              <a:latin typeface="Times New Roman" panose="02020603050405020304" pitchFamily="2" charset="0"/>
            </a:endParaRPr>
          </a:p>
          <a:p>
            <a:pPr lvl="0" eaLnBrk="0">
              <a:lnSpc>
                <a:spcPct val="105000"/>
              </a:lnSpc>
              <a:buNone/>
            </a:pPr>
            <a:r>
              <a:rPr lang="zh-CN" altLang="en-US" sz="2800" dirty="0">
                <a:solidFill>
                  <a:schemeClr val="tx1"/>
                </a:solidFill>
                <a:effectLst>
                  <a:outerShdw blurRad="38100" dist="38100" dir="2700000">
                    <a:srgbClr val="FFFFFF"/>
                  </a:outerShdw>
                </a:effectLst>
                <a:latin typeface="Times New Roman" panose="02020603050405020304" pitchFamily="2" charset="0"/>
              </a:rPr>
              <a:t>	信息在物理存储器上的存储方式，是数据的物理表示和组织。 </a:t>
            </a:r>
            <a:endParaRPr lang="zh-CN" altLang="en-US" sz="2800" dirty="0">
              <a:solidFill>
                <a:schemeClr val="tx1"/>
              </a:solidFill>
              <a:effectLst>
                <a:outerShdw blurRad="38100" dist="38100" dir="2700000">
                  <a:srgbClr val="FFFFFF"/>
                </a:outerShdw>
              </a:effectLst>
              <a:latin typeface="Times New Roman" panose="02020603050405020304" pitchFamily="2" charset="0"/>
            </a:endParaRPr>
          </a:p>
          <a:p>
            <a:pPr lvl="0">
              <a:lnSpc>
                <a:spcPct val="105000"/>
              </a:lnSpc>
              <a:buNone/>
            </a:pPr>
            <a:r>
              <a:rPr lang="zh-CN" altLang="en-US" sz="2800" dirty="0">
                <a:solidFill>
                  <a:schemeClr val="tx1"/>
                </a:solidFill>
                <a:effectLst>
                  <a:outerShdw blurRad="38100" dist="38100" dir="2700000">
                    <a:srgbClr val="FFFFFF"/>
                  </a:outerShdw>
                </a:effectLst>
                <a:latin typeface="Times New Roman" panose="02020603050405020304" pitchFamily="2" charset="0"/>
              </a:rPr>
              <a:t>  (2) 研究文件物理结构的目的</a:t>
            </a:r>
            <a:endParaRPr lang="zh-CN" altLang="en-US" sz="2800" dirty="0">
              <a:solidFill>
                <a:schemeClr val="tx1"/>
              </a:solidFill>
              <a:effectLst>
                <a:outerShdw blurRad="38100" dist="38100" dir="2700000">
                  <a:srgbClr val="FFFFFF"/>
                </a:outerShdw>
              </a:effectLst>
              <a:latin typeface="Times New Roman" panose="02020603050405020304" pitchFamily="2" charset="0"/>
            </a:endParaRPr>
          </a:p>
          <a:p>
            <a:pPr lvl="0">
              <a:lnSpc>
                <a:spcPct val="105000"/>
              </a:lnSpc>
              <a:buNone/>
            </a:pPr>
            <a:r>
              <a:rPr lang="zh-CN" altLang="zh-CN" sz="2800">
                <a:solidFill>
                  <a:schemeClr val="tx1"/>
                </a:solidFill>
                <a:effectLst>
                  <a:outerShdw blurRad="38100" dist="38100" dir="2700000">
                    <a:srgbClr val="FFFFFF"/>
                  </a:outerShdw>
                </a:effectLst>
                <a:latin typeface="Times New Roman" panose="02020603050405020304" pitchFamily="2" charset="0"/>
                <a:ea typeface="宋体" pitchFamily="2" charset="-122"/>
                <a:sym typeface="方正书宋_GBK" panose="02000000000000000000" charset="-122"/>
              </a:rPr>
              <a:t>	</a:t>
            </a:r>
            <a:r>
              <a:rPr lang="zh-CN" altLang="en-US" sz="2800">
                <a:solidFill>
                  <a:schemeClr val="tx1"/>
                </a:solidFill>
                <a:effectLst>
                  <a:outerShdw blurRad="38100" dist="38100" dir="2700000">
                    <a:srgbClr val="FFFFFF"/>
                  </a:outerShdw>
                </a:effectLst>
                <a:latin typeface="Times New Roman" panose="02020603050405020304" pitchFamily="2" charset="0"/>
                <a:ea typeface="宋体" pitchFamily="2" charset="-122"/>
                <a:sym typeface="方正书宋_GBK" panose="02000000000000000000" charset="-122"/>
              </a:rPr>
              <a:t>选择工作性能良好、设备利用率高的物理文件形式</a:t>
            </a:r>
            <a:r>
              <a:rPr lang="zh-CN" altLang="zh-CN" sz="2800">
                <a:solidFill>
                  <a:schemeClr val="tx1"/>
                </a:solidFill>
                <a:effectLst>
                  <a:outerShdw blurRad="38100" dist="38100" dir="2700000">
                    <a:srgbClr val="FFFFFF"/>
                  </a:outerShdw>
                </a:effectLst>
                <a:latin typeface="Times New Roman" panose="02020603050405020304" pitchFamily="2" charset="0"/>
                <a:ea typeface="宋体" pitchFamily="2" charset="-122"/>
                <a:sym typeface="方正书宋_GBK" panose="02000000000000000000" charset="-122"/>
              </a:rPr>
              <a:t>；</a:t>
            </a:r>
            <a:r>
              <a:rPr lang="zh-CN" altLang="en-US" sz="2800" dirty="0">
                <a:solidFill>
                  <a:schemeClr val="tx1"/>
                </a:solidFill>
                <a:effectLst>
                  <a:outerShdw blurRad="38100" dist="38100" dir="2700000">
                    <a:srgbClr val="FFFFFF"/>
                  </a:outerShdw>
                </a:effectLst>
                <a:latin typeface="Times New Roman" panose="02020603050405020304" pitchFamily="2" charset="0"/>
              </a:rPr>
              <a:t>更</a:t>
            </a:r>
            <a:r>
              <a:rPr lang="zh-CN" altLang="zh-CN" sz="2800" dirty="0">
                <a:solidFill>
                  <a:schemeClr val="tx1"/>
                </a:solidFill>
                <a:effectLst>
                  <a:outerShdw blurRad="38100" dist="38100" dir="2700000">
                    <a:srgbClr val="FFFFFF"/>
                  </a:outerShdw>
                </a:effectLst>
                <a:latin typeface="Times New Roman" panose="02020603050405020304" pitchFamily="2" charset="0"/>
              </a:rPr>
              <a:t>高效</a:t>
            </a:r>
            <a:r>
              <a:rPr lang="zh-CN" altLang="en-US" sz="2800" dirty="0">
                <a:solidFill>
                  <a:schemeClr val="tx1"/>
                </a:solidFill>
                <a:effectLst>
                  <a:outerShdw blurRad="38100" dist="38100" dir="2700000">
                    <a:srgbClr val="FFFFFF"/>
                  </a:outerShdw>
                </a:effectLst>
                <a:latin typeface="Times New Roman" panose="02020603050405020304" pitchFamily="2" charset="0"/>
              </a:rPr>
              <a:t>的利用物理存储设备，更快速的访问文件。</a:t>
            </a:r>
            <a:endParaRPr lang="zh-CN" altLang="en-US" sz="2800" dirty="0">
              <a:solidFill>
                <a:schemeClr val="tx1"/>
              </a:solidFill>
              <a:effectLst>
                <a:outerShdw blurRad="38100" dist="38100" dir="2700000">
                  <a:srgbClr val="FFFFFF"/>
                </a:outerShdw>
              </a:effectLst>
              <a:latin typeface="Times New Roman" panose="02020603050405020304" pitchFamily="2" charset="0"/>
            </a:endParaRPr>
          </a:p>
          <a:p>
            <a:pPr lvl="0">
              <a:lnSpc>
                <a:spcPct val="105000"/>
              </a:lnSpc>
              <a:buNone/>
            </a:pPr>
            <a:r>
              <a:rPr lang="zh-CN" altLang="en-US" sz="2800" dirty="0">
                <a:solidFill>
                  <a:srgbClr val="C00000"/>
                </a:solidFill>
                <a:latin typeface="Times New Roman" panose="02020603050405020304" pitchFamily="2" charset="0"/>
              </a:rPr>
              <a:t>系统按照文件的物理结构形式和外部设备打交道，控制信息的传输。</a:t>
            </a:r>
            <a:endParaRPr lang="zh-CN" altLang="en-US" sz="2800" dirty="0">
              <a:solidFill>
                <a:srgbClr val="C00000"/>
              </a:solidFill>
              <a:latin typeface="Times New Roman" panose="02020603050405020304" pitchFamily="2"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91">
                                            <p:txEl>
                                              <p:charRg st="0" end="18"/>
                                            </p:txEl>
                                          </p:spTgt>
                                        </p:tgtEl>
                                        <p:attrNameLst>
                                          <p:attrName>style.visibility</p:attrName>
                                        </p:attrNameLst>
                                      </p:cBhvr>
                                      <p:to>
                                        <p:strVal val="visible"/>
                                      </p:to>
                                    </p:set>
                                    <p:anim calcmode="lin" valueType="num">
                                      <p:cBhvr>
                                        <p:cTn id="7" dur="500" fill="hold"/>
                                        <p:tgtEl>
                                          <p:spTgt spid="12291">
                                            <p:txEl>
                                              <p:charRg st="0" end="18"/>
                                            </p:txEl>
                                          </p:spTgt>
                                        </p:tgtEl>
                                        <p:attrNameLst>
                                          <p:attrName>ppt_x</p:attrName>
                                        </p:attrNameLst>
                                      </p:cBhvr>
                                      <p:tavLst>
                                        <p:tav tm="0">
                                          <p:val>
                                            <p:strVal val="0-#ppt_w/2"/>
                                          </p:val>
                                        </p:tav>
                                        <p:tav tm="100000">
                                          <p:val>
                                            <p:strVal val="#ppt_x"/>
                                          </p:val>
                                        </p:tav>
                                      </p:tavLst>
                                    </p:anim>
                                    <p:anim calcmode="lin" valueType="num">
                                      <p:cBhvr>
                                        <p:cTn id="8" dur="500" fill="hold"/>
                                        <p:tgtEl>
                                          <p:spTgt spid="12291">
                                            <p:txEl>
                                              <p:charRg st="0" end="1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291">
                                            <p:txEl>
                                              <p:charRg st="18" end="37"/>
                                            </p:txEl>
                                          </p:spTgt>
                                        </p:tgtEl>
                                        <p:attrNameLst>
                                          <p:attrName>style.visibility</p:attrName>
                                        </p:attrNameLst>
                                      </p:cBhvr>
                                      <p:to>
                                        <p:strVal val="visible"/>
                                      </p:to>
                                    </p:set>
                                    <p:anim calcmode="lin" valueType="num">
                                      <p:cBhvr>
                                        <p:cTn id="13" dur="500" fill="hold"/>
                                        <p:tgtEl>
                                          <p:spTgt spid="12291">
                                            <p:txEl>
                                              <p:charRg st="18" end="37"/>
                                            </p:txEl>
                                          </p:spTgt>
                                        </p:tgtEl>
                                        <p:attrNameLst>
                                          <p:attrName>ppt_x</p:attrName>
                                        </p:attrNameLst>
                                      </p:cBhvr>
                                      <p:tavLst>
                                        <p:tav tm="0">
                                          <p:val>
                                            <p:strVal val="0-#ppt_w/2"/>
                                          </p:val>
                                        </p:tav>
                                        <p:tav tm="100000">
                                          <p:val>
                                            <p:strVal val="#ppt_x"/>
                                          </p:val>
                                        </p:tav>
                                      </p:tavLst>
                                    </p:anim>
                                    <p:anim calcmode="lin" valueType="num">
                                      <p:cBhvr>
                                        <p:cTn id="14" dur="500" fill="hold"/>
                                        <p:tgtEl>
                                          <p:spTgt spid="12291">
                                            <p:txEl>
                                              <p:charRg st="18" end="37"/>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291">
                                            <p:txEl>
                                              <p:charRg st="37" end="75"/>
                                            </p:txEl>
                                          </p:spTgt>
                                        </p:tgtEl>
                                        <p:attrNameLst>
                                          <p:attrName>style.visibility</p:attrName>
                                        </p:attrNameLst>
                                      </p:cBhvr>
                                      <p:to>
                                        <p:strVal val="visible"/>
                                      </p:to>
                                    </p:set>
                                    <p:anim calcmode="lin" valueType="num">
                                      <p:cBhvr>
                                        <p:cTn id="19" dur="500" fill="hold"/>
                                        <p:tgtEl>
                                          <p:spTgt spid="12291">
                                            <p:txEl>
                                              <p:charRg st="37" end="75"/>
                                            </p:txEl>
                                          </p:spTgt>
                                        </p:tgtEl>
                                        <p:attrNameLst>
                                          <p:attrName>ppt_x</p:attrName>
                                        </p:attrNameLst>
                                      </p:cBhvr>
                                      <p:tavLst>
                                        <p:tav tm="0">
                                          <p:val>
                                            <p:strVal val="0-#ppt_w/2"/>
                                          </p:val>
                                        </p:tav>
                                        <p:tav tm="100000">
                                          <p:val>
                                            <p:strVal val="#ppt_x"/>
                                          </p:val>
                                        </p:tav>
                                      </p:tavLst>
                                    </p:anim>
                                    <p:anim calcmode="lin" valueType="num">
                                      <p:cBhvr>
                                        <p:cTn id="20" dur="500" fill="hold"/>
                                        <p:tgtEl>
                                          <p:spTgt spid="12291">
                                            <p:txEl>
                                              <p:charRg st="37" end="75"/>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291">
                                            <p:txEl>
                                              <p:charRg st="75" end="95"/>
                                            </p:txEl>
                                          </p:spTgt>
                                        </p:tgtEl>
                                        <p:attrNameLst>
                                          <p:attrName>style.visibility</p:attrName>
                                        </p:attrNameLst>
                                      </p:cBhvr>
                                      <p:to>
                                        <p:strVal val="visible"/>
                                      </p:to>
                                    </p:set>
                                    <p:anim calcmode="lin" valueType="num">
                                      <p:cBhvr>
                                        <p:cTn id="25" dur="500" fill="hold"/>
                                        <p:tgtEl>
                                          <p:spTgt spid="12291">
                                            <p:txEl>
                                              <p:charRg st="75" end="95"/>
                                            </p:txEl>
                                          </p:spTgt>
                                        </p:tgtEl>
                                        <p:attrNameLst>
                                          <p:attrName>ppt_x</p:attrName>
                                        </p:attrNameLst>
                                      </p:cBhvr>
                                      <p:tavLst>
                                        <p:tav tm="0">
                                          <p:val>
                                            <p:strVal val="0-#ppt_w/2"/>
                                          </p:val>
                                        </p:tav>
                                        <p:tav tm="100000">
                                          <p:val>
                                            <p:strVal val="#ppt_x"/>
                                          </p:val>
                                        </p:tav>
                                      </p:tavLst>
                                    </p:anim>
                                    <p:anim calcmode="lin" valueType="num">
                                      <p:cBhvr>
                                        <p:cTn id="26" dur="500" fill="hold"/>
                                        <p:tgtEl>
                                          <p:spTgt spid="12291">
                                            <p:txEl>
                                              <p:charRg st="75" end="95"/>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291">
                                            <p:txEl>
                                              <p:charRg st="95" end="118"/>
                                            </p:txEl>
                                          </p:spTgt>
                                        </p:tgtEl>
                                        <p:attrNameLst>
                                          <p:attrName>style.visibility</p:attrName>
                                        </p:attrNameLst>
                                      </p:cBhvr>
                                      <p:to>
                                        <p:strVal val="visible"/>
                                      </p:to>
                                    </p:set>
                                    <p:anim calcmode="lin" valueType="num">
                                      <p:cBhvr>
                                        <p:cTn id="31" dur="500" fill="hold"/>
                                        <p:tgtEl>
                                          <p:spTgt spid="12291">
                                            <p:txEl>
                                              <p:charRg st="95" end="118"/>
                                            </p:txEl>
                                          </p:spTgt>
                                        </p:tgtEl>
                                        <p:attrNameLst>
                                          <p:attrName>ppt_x</p:attrName>
                                        </p:attrNameLst>
                                      </p:cBhvr>
                                      <p:tavLst>
                                        <p:tav tm="0">
                                          <p:val>
                                            <p:strVal val="0-#ppt_w/2"/>
                                          </p:val>
                                        </p:tav>
                                        <p:tav tm="100000">
                                          <p:val>
                                            <p:strVal val="#ppt_x"/>
                                          </p:val>
                                        </p:tav>
                                      </p:tavLst>
                                    </p:anim>
                                    <p:anim calcmode="lin" valueType="num">
                                      <p:cBhvr>
                                        <p:cTn id="32" dur="500" fill="hold"/>
                                        <p:tgtEl>
                                          <p:spTgt spid="12291">
                                            <p:txEl>
                                              <p:charRg st="95" end="118"/>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2291">
                                            <p:txEl>
                                              <p:charRg st="118" end="150"/>
                                            </p:txEl>
                                          </p:spTgt>
                                        </p:tgtEl>
                                        <p:attrNameLst>
                                          <p:attrName>style.visibility</p:attrName>
                                        </p:attrNameLst>
                                      </p:cBhvr>
                                      <p:to>
                                        <p:strVal val="visible"/>
                                      </p:to>
                                    </p:set>
                                    <p:anim calcmode="lin" valueType="num">
                                      <p:cBhvr>
                                        <p:cTn id="37" dur="500" fill="hold"/>
                                        <p:tgtEl>
                                          <p:spTgt spid="12291">
                                            <p:txEl>
                                              <p:charRg st="118" end="150"/>
                                            </p:txEl>
                                          </p:spTgt>
                                        </p:tgtEl>
                                        <p:attrNameLst>
                                          <p:attrName>ppt_x</p:attrName>
                                        </p:attrNameLst>
                                      </p:cBhvr>
                                      <p:tavLst>
                                        <p:tav tm="0">
                                          <p:val>
                                            <p:strVal val="0-#ppt_w/2"/>
                                          </p:val>
                                        </p:tav>
                                        <p:tav tm="100000">
                                          <p:val>
                                            <p:strVal val="#ppt_x"/>
                                          </p:val>
                                        </p:tav>
                                      </p:tavLst>
                                    </p:anim>
                                    <p:anim calcmode="lin" valueType="num">
                                      <p:cBhvr>
                                        <p:cTn id="38" dur="500" fill="hold"/>
                                        <p:tgtEl>
                                          <p:spTgt spid="12291">
                                            <p:txEl>
                                              <p:charRg st="118" end="15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矩形 103425"/>
          <p:cNvSpPr/>
          <p:nvPr/>
        </p:nvSpPr>
        <p:spPr>
          <a:xfrm>
            <a:off x="1006475" y="1562100"/>
            <a:ext cx="7129463" cy="3014663"/>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en-US" altLang="zh-CN" sz="2800" b="1" strike="noStrike" noProof="1">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400" b="1" strike="noStrike" noProof="1">
                <a:solidFill>
                  <a:srgbClr val="990000"/>
                </a:solidFill>
                <a:latin typeface="Arial" panose="020B0604020202020204" pitchFamily="34" charset="0"/>
                <a:ea typeface="宋体" pitchFamily="2" charset="-122"/>
                <a:cs typeface="+mn-ea"/>
              </a:rPr>
              <a:t>第</a:t>
            </a:r>
            <a:r>
              <a:rPr lang="en-US" altLang="zh-CN" sz="4400" b="1" strike="noStrike" noProof="1">
                <a:solidFill>
                  <a:srgbClr val="990000"/>
                </a:solidFill>
                <a:latin typeface="Times New Roman" panose="02020603050405020304" pitchFamily="2" charset="0"/>
                <a:ea typeface="宋体" pitchFamily="2" charset="-122"/>
                <a:cs typeface="+mn-ea"/>
              </a:rPr>
              <a:t>8</a:t>
            </a:r>
            <a:r>
              <a:rPr lang="zh-CN" altLang="en-US" sz="4400" b="1" strike="noStrike" noProof="1">
                <a:solidFill>
                  <a:srgbClr val="990000"/>
                </a:solidFill>
                <a:latin typeface="Arial" panose="020B0604020202020204" pitchFamily="34" charset="0"/>
                <a:ea typeface="宋体" pitchFamily="2" charset="-122"/>
                <a:cs typeface="+mn-ea"/>
              </a:rPr>
              <a:t>章  文件系统</a:t>
            </a:r>
            <a:endParaRPr lang="zh-CN" altLang="en-US" sz="4400" b="1" strike="noStrike" noProof="1">
              <a:solidFill>
                <a:srgbClr val="990000"/>
              </a:solidFill>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400" b="1" strike="noStrike" noProof="1">
                <a:solidFill>
                  <a:srgbClr val="990000"/>
                </a:solidFill>
                <a:latin typeface="Arial" panose="020B0604020202020204" pitchFamily="34" charset="0"/>
                <a:ea typeface="宋体" pitchFamily="2" charset="-122"/>
                <a:cs typeface="+mn-ea"/>
              </a:rPr>
              <a:t>小结</a:t>
            </a:r>
            <a:endParaRPr lang="zh-CN" altLang="en-US" sz="4400" b="1" strike="noStrike" noProof="1">
              <a:solidFill>
                <a:srgbClr val="990000"/>
              </a:solidFill>
              <a:ea typeface="宋体" pitchFamily="2" charset="-122"/>
            </a:endParaRPr>
          </a:p>
          <a:p>
            <a:pPr marL="533400" lvl="0" indent="-533400" algn="ctr" fontAlgn="base">
              <a:lnSpc>
                <a:spcPct val="120000"/>
              </a:lnSpc>
              <a:spcBef>
                <a:spcPct val="0"/>
              </a:spcBef>
              <a:buFont typeface="Wingdings" panose="05000000000000000000" pitchFamily="2" charset="2"/>
              <a:buNone/>
            </a:pPr>
            <a:endParaRPr lang="zh-CN" altLang="en-US" sz="4400" b="1" strike="noStrike" noProof="1">
              <a:solidFill>
                <a:srgbClr val="CC0000"/>
              </a:solidFill>
              <a:ea typeface="宋体" pitchFamily="2" charset="-122"/>
            </a:endParaRPr>
          </a:p>
        </p:txBody>
      </p:sp>
      <p:graphicFrame>
        <p:nvGraphicFramePr>
          <p:cNvPr id="113666" name="内容占位符 103426"/>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4" name="" r:id="rId2" imgW="838200" imgH="647700" progId="Paint.Picture">
                  <p:embed/>
                </p:oleObj>
              </mc:Choice>
              <mc:Fallback>
                <p:oleObj name="" r:id="rId2" imgW="838200" imgH="647700" progId="Paint.Picture">
                  <p:embed/>
                  <p:pic>
                    <p:nvPicPr>
                      <p:cNvPr id="0" name="图片 3083"/>
                      <p:cNvPicPr/>
                      <p:nvPr/>
                    </p:nvPicPr>
                    <p:blipFill>
                      <a:blip r:embed="rId3"/>
                      <a:stretch>
                        <a:fillRect/>
                      </a:stretch>
                    </p:blipFill>
                    <p:spPr>
                      <a:xfrm>
                        <a:off x="0" y="0"/>
                        <a:ext cx="838200" cy="517525"/>
                      </a:xfrm>
                      <a:prstGeom prst="rect">
                        <a:avLst/>
                      </a:prstGeom>
                      <a:noFill/>
                      <a:ln w="38100"/>
                    </p:spPr>
                  </p:pic>
                </p:oleObj>
              </mc:Fallback>
            </mc:AlternateContent>
          </a:graphicData>
        </a:graphic>
      </p:graphicFrame>
      <p:sp>
        <p:nvSpPr>
          <p:cNvPr id="103428" name="矩形 10342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文件系统</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小结</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3426">
                                            <p:txEl>
                                              <p:charRg st="1" end="11"/>
                                            </p:txEl>
                                          </p:spTgt>
                                        </p:tgtEl>
                                        <p:attrNameLst>
                                          <p:attrName>style.visibility</p:attrName>
                                        </p:attrNameLst>
                                      </p:cBhvr>
                                      <p:to>
                                        <p:strVal val="visible"/>
                                      </p:to>
                                    </p:set>
                                    <p:anim calcmode="lin" valueType="num">
                                      <p:cBhvr additive="base">
                                        <p:cTn id="7" dur="500" fill="hold"/>
                                        <p:tgtEl>
                                          <p:spTgt spid="103426">
                                            <p:txEl>
                                              <p:charRg st="1" end="1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3426">
                                            <p:txEl>
                                              <p:charRg st="1" end="11"/>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03426">
                                            <p:txEl>
                                              <p:charRg st="11" end="14"/>
                                            </p:txEl>
                                          </p:spTgt>
                                        </p:tgtEl>
                                        <p:attrNameLst>
                                          <p:attrName>style.visibility</p:attrName>
                                        </p:attrNameLst>
                                      </p:cBhvr>
                                      <p:to>
                                        <p:strVal val="visible"/>
                                      </p:to>
                                    </p:set>
                                    <p:anim calcmode="lin" valueType="num">
                                      <p:cBhvr additive="base">
                                        <p:cTn id="11" dur="500" fill="hold"/>
                                        <p:tgtEl>
                                          <p:spTgt spid="103426">
                                            <p:txEl>
                                              <p:charRg st="11" end="14"/>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03426">
                                            <p:txEl>
                                              <p:charRg st="11" end="1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89" name="文本框 104449"/>
          <p:cNvSpPr txBox="1"/>
          <p:nvPr/>
        </p:nvSpPr>
        <p:spPr>
          <a:xfrm>
            <a:off x="8420100" y="6510338"/>
            <a:ext cx="72390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2" charset="0"/>
                <a:ea typeface="宋体" pitchFamily="2" charset="-122"/>
              </a:rPr>
              <a:t>70</a:t>
            </a:r>
            <a:endParaRPr lang="en-US" altLang="zh-CN" b="0">
              <a:solidFill>
                <a:schemeClr val="tx2"/>
              </a:solidFill>
              <a:latin typeface="Times New Roman" panose="02020603050405020304" pitchFamily="2" charset="0"/>
              <a:ea typeface="宋体" pitchFamily="2" charset="-122"/>
            </a:endParaRPr>
          </a:p>
        </p:txBody>
      </p:sp>
      <p:sp>
        <p:nvSpPr>
          <p:cNvPr id="104451" name="矩形 104450"/>
          <p:cNvSpPr/>
          <p:nvPr/>
        </p:nvSpPr>
        <p:spPr>
          <a:xfrm>
            <a:off x="533400" y="655638"/>
            <a:ext cx="8262938" cy="3992563"/>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spcAft>
                <a:spcPct val="20000"/>
              </a:spcAft>
            </a:pPr>
            <a:r>
              <a:rPr lang="zh-CN" altLang="en-US" sz="2400" b="1" strike="noStrike" noProof="1">
                <a:solidFill>
                  <a:srgbClr val="000099"/>
                </a:solidFill>
                <a:latin typeface="Times New Roman" panose="02020603050405020304" pitchFamily="2" charset="0"/>
                <a:ea typeface="宋体" pitchFamily="2" charset="-122"/>
                <a:cs typeface="+mn-ea"/>
              </a:rPr>
              <a:t>文件系统基本概念</a:t>
            </a:r>
            <a:endParaRPr lang="zh-CN" altLang="en-US" sz="2400" b="1" strike="noStrike" noProof="1">
              <a:solidFill>
                <a:srgbClr val="000099"/>
              </a:solidFill>
              <a:latin typeface="Times New Roman" panose="02020603050405020304" pitchFamily="2" charset="0"/>
              <a:ea typeface="宋体" pitchFamily="2" charset="-122"/>
            </a:endParaRPr>
          </a:p>
          <a:p>
            <a:pPr marL="914400" lvl="1" indent="-457200" fontAlgn="base">
              <a:lnSpc>
                <a:spcPct val="130000"/>
              </a:lnSpc>
              <a:spcAft>
                <a:spcPct val="20000"/>
              </a:spcAft>
            </a:pPr>
            <a:r>
              <a:rPr lang="zh-CN" altLang="en-US" sz="2000" b="1" strike="noStrike" noProof="1">
                <a:solidFill>
                  <a:schemeClr val="tx1"/>
                </a:solidFill>
                <a:latin typeface="Times New Roman" panose="02020603050405020304" pitchFamily="2" charset="0"/>
                <a:ea typeface="宋体" pitchFamily="2" charset="-122"/>
                <a:cs typeface="+mn-cs"/>
              </a:rPr>
              <a:t>文件、文件系统   定义</a:t>
            </a:r>
            <a:endParaRPr lang="zh-CN" altLang="en-US" sz="2000" b="1" strike="noStrike" noProof="1">
              <a:solidFill>
                <a:schemeClr val="tx1"/>
              </a:solidFill>
              <a:latin typeface="Times New Roman" panose="02020603050405020304" pitchFamily="2" charset="0"/>
              <a:ea typeface="宋体" pitchFamily="2" charset="-122"/>
            </a:endParaRPr>
          </a:p>
          <a:p>
            <a:pPr marL="533400" lvl="0" indent="-533400" fontAlgn="base">
              <a:lnSpc>
                <a:spcPct val="130000"/>
              </a:lnSpc>
              <a:spcAft>
                <a:spcPct val="20000"/>
              </a:spcAft>
            </a:pPr>
            <a:r>
              <a:rPr lang="zh-CN" altLang="en-US" sz="2400" b="1" strike="noStrike" noProof="1">
                <a:solidFill>
                  <a:srgbClr val="000099"/>
                </a:solidFill>
                <a:latin typeface="Times New Roman" panose="02020603050405020304" pitchFamily="2" charset="0"/>
                <a:ea typeface="宋体" pitchFamily="2" charset="-122"/>
                <a:cs typeface="+mn-ea"/>
              </a:rPr>
              <a:t>文件结构</a:t>
            </a:r>
            <a:endParaRPr lang="zh-CN" altLang="en-US" sz="2400" b="1" strike="noStrike" noProof="1">
              <a:solidFill>
                <a:srgbClr val="000099"/>
              </a:solidFill>
              <a:latin typeface="Times New Roman" panose="02020603050405020304" pitchFamily="2" charset="0"/>
              <a:ea typeface="宋体" pitchFamily="2" charset="-122"/>
            </a:endParaRPr>
          </a:p>
          <a:p>
            <a:pPr marL="914400" lvl="1" indent="-457200" fontAlgn="base">
              <a:lnSpc>
                <a:spcPct val="130000"/>
              </a:lnSpc>
            </a:pPr>
            <a:r>
              <a:rPr lang="zh-CN" altLang="en-US" sz="2400" b="1" strike="noStrike" noProof="1">
                <a:solidFill>
                  <a:schemeClr val="tx1"/>
                </a:solidFill>
                <a:latin typeface="Times New Roman" panose="02020603050405020304" pitchFamily="2" charset="0"/>
                <a:ea typeface="宋体" pitchFamily="2" charset="-122"/>
                <a:cs typeface="+mn-cs"/>
              </a:rPr>
              <a:t>文件的逻辑结构</a:t>
            </a:r>
            <a:endParaRPr lang="zh-CN" altLang="en-US" sz="2400" b="1" strike="noStrike" noProof="1">
              <a:solidFill>
                <a:schemeClr val="tx1"/>
              </a:solidFill>
              <a:latin typeface="Times New Roman" panose="02020603050405020304" pitchFamily="2" charset="0"/>
              <a:ea typeface="宋体" pitchFamily="2" charset="-122"/>
            </a:endParaRPr>
          </a:p>
          <a:p>
            <a:pPr marL="1295400" lvl="2" indent="-381000" fontAlgn="base">
              <a:lnSpc>
                <a:spcPct val="130000"/>
              </a:lnSpc>
            </a:pPr>
            <a:r>
              <a:rPr lang="zh-CN" altLang="en-US" sz="2000" strike="noStrike" noProof="1">
                <a:solidFill>
                  <a:schemeClr val="tx1"/>
                </a:solidFill>
                <a:latin typeface="Times New Roman" panose="02020603050405020304" pitchFamily="2" charset="0"/>
                <a:ea typeface="宋体" pitchFamily="2" charset="-122"/>
                <a:cs typeface="+mn-cs"/>
              </a:rPr>
              <a:t>流式文件  记录式文件</a:t>
            </a:r>
            <a:endParaRPr lang="zh-CN" altLang="en-US" sz="2000" strike="noStrike" noProof="1">
              <a:solidFill>
                <a:schemeClr val="tx1"/>
              </a:solidFill>
              <a:latin typeface="Times New Roman" panose="02020603050405020304" pitchFamily="2" charset="0"/>
              <a:ea typeface="宋体" pitchFamily="2" charset="-122"/>
            </a:endParaRPr>
          </a:p>
          <a:p>
            <a:pPr marL="914400" lvl="1" indent="-457200" fontAlgn="base">
              <a:lnSpc>
                <a:spcPct val="130000"/>
              </a:lnSpc>
            </a:pPr>
            <a:r>
              <a:rPr lang="zh-CN" altLang="en-US" sz="2400" b="1" strike="noStrike" noProof="1">
                <a:solidFill>
                  <a:schemeClr val="tx1"/>
                </a:solidFill>
                <a:latin typeface="Times New Roman" panose="02020603050405020304" pitchFamily="2" charset="0"/>
                <a:ea typeface="宋体" pitchFamily="2" charset="-122"/>
                <a:cs typeface="+mn-cs"/>
              </a:rPr>
              <a:t>文件的存取方法</a:t>
            </a:r>
            <a:endParaRPr lang="zh-CN" altLang="en-US" sz="2400" b="1" strike="noStrike" noProof="1">
              <a:solidFill>
                <a:schemeClr val="tx1"/>
              </a:solidFill>
              <a:latin typeface="Times New Roman" panose="02020603050405020304" pitchFamily="2" charset="0"/>
              <a:ea typeface="宋体" pitchFamily="2" charset="-122"/>
            </a:endParaRPr>
          </a:p>
          <a:p>
            <a:pPr marL="1295400" lvl="2" indent="-381000" fontAlgn="base">
              <a:lnSpc>
                <a:spcPct val="130000"/>
              </a:lnSpc>
            </a:pPr>
            <a:r>
              <a:rPr lang="zh-CN" altLang="en-US" sz="2000" strike="noStrike" noProof="1">
                <a:solidFill>
                  <a:schemeClr val="tx1"/>
                </a:solidFill>
                <a:latin typeface="Times New Roman" panose="02020603050405020304" pitchFamily="2" charset="0"/>
                <a:ea typeface="宋体" pitchFamily="2" charset="-122"/>
                <a:cs typeface="+mn-cs"/>
              </a:rPr>
              <a:t>顺序存取   随机存取</a:t>
            </a:r>
            <a:endParaRPr lang="zh-CN" altLang="en-US" sz="2000" strike="noStrike" noProof="1">
              <a:solidFill>
                <a:schemeClr val="tx1"/>
              </a:solidFill>
              <a:latin typeface="Times New Roman" panose="02020603050405020304" pitchFamily="2" charset="0"/>
              <a:ea typeface="宋体" pitchFamily="2" charset="-122"/>
            </a:endParaRPr>
          </a:p>
        </p:txBody>
      </p:sp>
      <p:sp>
        <p:nvSpPr>
          <p:cNvPr id="104452" name="矩形 104451"/>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文件系统</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小结</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4451">
                                            <p:txEl>
                                              <p:charRg st="0" end="9"/>
                                            </p:txEl>
                                          </p:spTgt>
                                        </p:tgtEl>
                                        <p:attrNameLst>
                                          <p:attrName>style.visibility</p:attrName>
                                        </p:attrNameLst>
                                      </p:cBhvr>
                                      <p:to>
                                        <p:strVal val="visible"/>
                                      </p:to>
                                    </p:set>
                                    <p:anim calcmode="lin" valueType="num">
                                      <p:cBhvr additive="base">
                                        <p:cTn id="7" dur="500" fill="hold"/>
                                        <p:tgtEl>
                                          <p:spTgt spid="104451">
                                            <p:txEl>
                                              <p:charRg st="0"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4451">
                                            <p:txEl>
                                              <p:charRg st="0" end="9"/>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4451">
                                            <p:txEl>
                                              <p:charRg st="9" end="22"/>
                                            </p:txEl>
                                          </p:spTgt>
                                        </p:tgtEl>
                                        <p:attrNameLst>
                                          <p:attrName>style.visibility</p:attrName>
                                        </p:attrNameLst>
                                      </p:cBhvr>
                                      <p:to>
                                        <p:strVal val="visible"/>
                                      </p:to>
                                    </p:set>
                                    <p:anim calcmode="lin" valueType="num">
                                      <p:cBhvr additive="base">
                                        <p:cTn id="11" dur="500" fill="hold"/>
                                        <p:tgtEl>
                                          <p:spTgt spid="104451">
                                            <p:txEl>
                                              <p:charRg st="9" end="2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4451">
                                            <p:txEl>
                                              <p:charRg st="9" end="2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4451">
                                            <p:txEl>
                                              <p:charRg st="22" end="27"/>
                                            </p:txEl>
                                          </p:spTgt>
                                        </p:tgtEl>
                                        <p:attrNameLst>
                                          <p:attrName>style.visibility</p:attrName>
                                        </p:attrNameLst>
                                      </p:cBhvr>
                                      <p:to>
                                        <p:strVal val="visible"/>
                                      </p:to>
                                    </p:set>
                                    <p:anim calcmode="lin" valueType="num">
                                      <p:cBhvr additive="base">
                                        <p:cTn id="15" dur="500" fill="hold"/>
                                        <p:tgtEl>
                                          <p:spTgt spid="104451">
                                            <p:txEl>
                                              <p:charRg st="22" end="2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4451">
                                            <p:txEl>
                                              <p:charRg st="22" end="2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4451">
                                            <p:txEl>
                                              <p:charRg st="27" end="35"/>
                                            </p:txEl>
                                          </p:spTgt>
                                        </p:tgtEl>
                                        <p:attrNameLst>
                                          <p:attrName>style.visibility</p:attrName>
                                        </p:attrNameLst>
                                      </p:cBhvr>
                                      <p:to>
                                        <p:strVal val="visible"/>
                                      </p:to>
                                    </p:set>
                                    <p:anim calcmode="lin" valueType="num">
                                      <p:cBhvr additive="base">
                                        <p:cTn id="19" dur="500" fill="hold"/>
                                        <p:tgtEl>
                                          <p:spTgt spid="104451">
                                            <p:txEl>
                                              <p:charRg st="27" end="3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4451">
                                            <p:txEl>
                                              <p:charRg st="27" end="3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04451">
                                            <p:txEl>
                                              <p:charRg st="35" end="47"/>
                                            </p:txEl>
                                          </p:spTgt>
                                        </p:tgtEl>
                                        <p:attrNameLst>
                                          <p:attrName>style.visibility</p:attrName>
                                        </p:attrNameLst>
                                      </p:cBhvr>
                                      <p:to>
                                        <p:strVal val="visible"/>
                                      </p:to>
                                    </p:set>
                                    <p:anim calcmode="lin" valueType="num">
                                      <p:cBhvr additive="base">
                                        <p:cTn id="23" dur="500" fill="hold"/>
                                        <p:tgtEl>
                                          <p:spTgt spid="104451">
                                            <p:txEl>
                                              <p:charRg st="35" end="4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4451">
                                            <p:txEl>
                                              <p:charRg st="35" end="4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04451">
                                            <p:txEl>
                                              <p:charRg st="47" end="55"/>
                                            </p:txEl>
                                          </p:spTgt>
                                        </p:tgtEl>
                                        <p:attrNameLst>
                                          <p:attrName>style.visibility</p:attrName>
                                        </p:attrNameLst>
                                      </p:cBhvr>
                                      <p:to>
                                        <p:strVal val="visible"/>
                                      </p:to>
                                    </p:set>
                                    <p:anim calcmode="lin" valueType="num">
                                      <p:cBhvr additive="base">
                                        <p:cTn id="27" dur="500" fill="hold"/>
                                        <p:tgtEl>
                                          <p:spTgt spid="104451">
                                            <p:txEl>
                                              <p:charRg st="47" end="5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04451">
                                            <p:txEl>
                                              <p:charRg st="47" end="5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04451">
                                            <p:txEl>
                                              <p:charRg st="55" end="67"/>
                                            </p:txEl>
                                          </p:spTgt>
                                        </p:tgtEl>
                                        <p:attrNameLst>
                                          <p:attrName>style.visibility</p:attrName>
                                        </p:attrNameLst>
                                      </p:cBhvr>
                                      <p:to>
                                        <p:strVal val="visible"/>
                                      </p:to>
                                    </p:set>
                                    <p:anim calcmode="lin" valueType="num">
                                      <p:cBhvr additive="base">
                                        <p:cTn id="31" dur="500" fill="hold"/>
                                        <p:tgtEl>
                                          <p:spTgt spid="104451">
                                            <p:txEl>
                                              <p:charRg st="55" end="6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4451">
                                            <p:txEl>
                                              <p:charRg st="55" end="6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3" name="文本框 105473"/>
          <p:cNvSpPr txBox="1"/>
          <p:nvPr/>
        </p:nvSpPr>
        <p:spPr>
          <a:xfrm>
            <a:off x="8420100" y="6510338"/>
            <a:ext cx="72390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2" charset="0"/>
                <a:ea typeface="宋体" pitchFamily="2" charset="-122"/>
              </a:rPr>
              <a:t>71</a:t>
            </a:r>
            <a:endParaRPr lang="en-US" altLang="zh-CN" b="0">
              <a:solidFill>
                <a:schemeClr val="tx2"/>
              </a:solidFill>
              <a:latin typeface="Times New Roman" panose="02020603050405020304" pitchFamily="2" charset="0"/>
              <a:ea typeface="宋体" pitchFamily="2" charset="-122"/>
            </a:endParaRPr>
          </a:p>
        </p:txBody>
      </p:sp>
      <p:sp>
        <p:nvSpPr>
          <p:cNvPr id="105475" name="矩形 105474"/>
          <p:cNvSpPr/>
          <p:nvPr/>
        </p:nvSpPr>
        <p:spPr>
          <a:xfrm>
            <a:off x="533400" y="655638"/>
            <a:ext cx="8262938" cy="25225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pPr>
            <a:r>
              <a:rPr lang="zh-CN" altLang="en-US" sz="2400" b="1" strike="noStrike" noProof="1">
                <a:solidFill>
                  <a:schemeClr val="tx1"/>
                </a:solidFill>
                <a:latin typeface="Times New Roman" panose="02020603050405020304" pitchFamily="2" charset="0"/>
                <a:ea typeface="宋体" pitchFamily="2" charset="-122"/>
                <a:cs typeface="+mn-cs"/>
              </a:rPr>
              <a:t>文件的物理结构</a:t>
            </a:r>
            <a:endParaRPr lang="zh-CN" altLang="en-US" sz="2400" b="1" strike="noStrike" noProof="1">
              <a:solidFill>
                <a:schemeClr val="tx1"/>
              </a:solidFill>
              <a:latin typeface="Times New Roman" panose="02020603050405020304" pitchFamily="2" charset="0"/>
              <a:ea typeface="宋体" pitchFamily="2" charset="-122"/>
            </a:endParaRPr>
          </a:p>
          <a:p>
            <a:pPr marL="1295400" lvl="2" indent="-381000" fontAlgn="base">
              <a:lnSpc>
                <a:spcPct val="130000"/>
              </a:lnSpc>
            </a:pPr>
            <a:r>
              <a:rPr lang="zh-CN" altLang="en-US" sz="2000" strike="noStrike" noProof="1">
                <a:solidFill>
                  <a:schemeClr val="tx1"/>
                </a:solidFill>
                <a:latin typeface="Times New Roman" panose="02020603050405020304" pitchFamily="2" charset="0"/>
                <a:ea typeface="宋体" pitchFamily="2" charset="-122"/>
                <a:cs typeface="+mn-cs"/>
              </a:rPr>
              <a:t>连续文件定义、结构、特点</a:t>
            </a:r>
            <a:endParaRPr lang="zh-CN" altLang="en-US" sz="2000" strike="noStrike" noProof="1">
              <a:solidFill>
                <a:schemeClr val="tx1"/>
              </a:solidFill>
              <a:latin typeface="Times New Roman" panose="02020603050405020304" pitchFamily="2" charset="0"/>
              <a:ea typeface="宋体" pitchFamily="2" charset="-122"/>
            </a:endParaRPr>
          </a:p>
          <a:p>
            <a:pPr marL="1295400" lvl="2" indent="-381000" fontAlgn="base">
              <a:lnSpc>
                <a:spcPct val="130000"/>
              </a:lnSpc>
            </a:pPr>
            <a:r>
              <a:rPr lang="zh-CN" altLang="en-US" sz="2000" strike="noStrike" noProof="1">
                <a:solidFill>
                  <a:schemeClr val="tx1"/>
                </a:solidFill>
                <a:latin typeface="Times New Roman" panose="02020603050405020304" pitchFamily="2" charset="0"/>
                <a:ea typeface="宋体" pitchFamily="2" charset="-122"/>
                <a:cs typeface="+mn-cs"/>
              </a:rPr>
              <a:t>串联文件定义、结构、特点</a:t>
            </a:r>
            <a:endParaRPr lang="zh-CN" altLang="en-US" sz="2000" strike="noStrike" noProof="1">
              <a:solidFill>
                <a:schemeClr val="tx1"/>
              </a:solidFill>
              <a:latin typeface="Times New Roman" panose="02020603050405020304" pitchFamily="2" charset="0"/>
              <a:ea typeface="宋体" pitchFamily="2" charset="-122"/>
            </a:endParaRPr>
          </a:p>
          <a:p>
            <a:pPr marL="1295400" lvl="2" indent="-381000" fontAlgn="base">
              <a:lnSpc>
                <a:spcPct val="130000"/>
              </a:lnSpc>
            </a:pPr>
            <a:r>
              <a:rPr lang="zh-CN" altLang="en-US" sz="2000" strike="noStrike" noProof="1">
                <a:solidFill>
                  <a:schemeClr val="tx1"/>
                </a:solidFill>
                <a:latin typeface="Times New Roman" panose="02020603050405020304" pitchFamily="2" charset="0"/>
                <a:ea typeface="宋体" pitchFamily="2" charset="-122"/>
                <a:cs typeface="+mn-cs"/>
              </a:rPr>
              <a:t>索引文件定义、结构、特点、</a:t>
            </a:r>
            <a:endParaRPr lang="zh-CN" altLang="en-US" sz="2000" strike="noStrike" noProof="1">
              <a:solidFill>
                <a:schemeClr val="tx1"/>
              </a:solidFill>
              <a:latin typeface="Times New Roman" panose="02020603050405020304" pitchFamily="2" charset="0"/>
              <a:ea typeface="宋体" pitchFamily="2" charset="-122"/>
            </a:endParaRPr>
          </a:p>
          <a:p>
            <a:pPr marL="1295400" lvl="2" indent="-381000" fontAlgn="base">
              <a:lnSpc>
                <a:spcPct val="130000"/>
              </a:lnSpc>
              <a:buNone/>
            </a:pPr>
            <a:r>
              <a:rPr lang="zh-CN" altLang="en-US" sz="2000" strike="noStrike" noProof="1">
                <a:solidFill>
                  <a:schemeClr val="tx1"/>
                </a:solidFill>
                <a:latin typeface="Times New Roman" panose="02020603050405020304" pitchFamily="2" charset="0"/>
                <a:ea typeface="宋体" pitchFamily="2" charset="-122"/>
                <a:cs typeface="+mn-cs"/>
              </a:rPr>
              <a:t>    一级间接索引结构、二级间接索引结构</a:t>
            </a:r>
            <a:endParaRPr lang="zh-CN" altLang="en-US" sz="2000" strike="noStrike" noProof="1">
              <a:solidFill>
                <a:schemeClr val="tx1"/>
              </a:solidFill>
              <a:latin typeface="Times New Roman" panose="02020603050405020304" pitchFamily="2" charset="0"/>
              <a:ea typeface="宋体" pitchFamily="2" charset="-122"/>
            </a:endParaRPr>
          </a:p>
        </p:txBody>
      </p:sp>
      <p:sp>
        <p:nvSpPr>
          <p:cNvPr id="105476" name="矩形 105475"/>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文件系统</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小结</a:t>
            </a:r>
            <a:endParaRPr lang="zh-CN" altLang="en-US" sz="2400" strike="noStrike" noProof="1">
              <a:ea typeface="宋体" pitchFamily="2" charset="-122"/>
            </a:endParaRPr>
          </a:p>
        </p:txBody>
      </p:sp>
      <p:sp>
        <p:nvSpPr>
          <p:cNvPr id="105477" name="矩形 105476"/>
          <p:cNvSpPr/>
          <p:nvPr/>
        </p:nvSpPr>
        <p:spPr>
          <a:xfrm>
            <a:off x="533400" y="3227388"/>
            <a:ext cx="8262938" cy="2976563"/>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spcAft>
                <a:spcPct val="20000"/>
              </a:spcAft>
            </a:pPr>
            <a:r>
              <a:rPr lang="zh-CN" altLang="en-US" sz="2400" b="1" strike="noStrike" noProof="1">
                <a:solidFill>
                  <a:srgbClr val="000099"/>
                </a:solidFill>
                <a:latin typeface="Times New Roman" panose="02020603050405020304" pitchFamily="2" charset="0"/>
                <a:ea typeface="宋体" pitchFamily="2" charset="-122"/>
                <a:cs typeface="+mn-ea"/>
              </a:rPr>
              <a:t>文件目录</a:t>
            </a:r>
            <a:endParaRPr lang="zh-CN" altLang="en-US" sz="2400" b="1" strike="noStrike" noProof="1">
              <a:solidFill>
                <a:srgbClr val="000099"/>
              </a:solidFill>
              <a:latin typeface="Times New Roman" panose="02020603050405020304" pitchFamily="2" charset="0"/>
              <a:ea typeface="宋体" pitchFamily="2" charset="-122"/>
            </a:endParaRPr>
          </a:p>
          <a:p>
            <a:pPr marL="914400" lvl="1" indent="-457200" fontAlgn="base">
              <a:lnSpc>
                <a:spcPct val="130000"/>
              </a:lnSpc>
            </a:pPr>
            <a:r>
              <a:rPr lang="zh-CN" altLang="en-US" sz="2400" b="1" strike="noStrike" noProof="1">
                <a:solidFill>
                  <a:schemeClr val="tx1"/>
                </a:solidFill>
                <a:latin typeface="Times New Roman" panose="02020603050405020304" pitchFamily="2" charset="0"/>
                <a:ea typeface="宋体" pitchFamily="2" charset="-122"/>
                <a:cs typeface="+mn-cs"/>
              </a:rPr>
              <a:t>文件目录项内容</a:t>
            </a:r>
            <a:endParaRPr lang="zh-CN" altLang="en-US" sz="2400" b="1" strike="noStrike" noProof="1">
              <a:solidFill>
                <a:schemeClr val="tx1"/>
              </a:solidFill>
              <a:latin typeface="Times New Roman" panose="02020603050405020304" pitchFamily="2" charset="0"/>
              <a:ea typeface="宋体" pitchFamily="2" charset="-122"/>
            </a:endParaRPr>
          </a:p>
          <a:p>
            <a:pPr marL="914400" lvl="1" indent="-457200" fontAlgn="base">
              <a:lnSpc>
                <a:spcPct val="130000"/>
              </a:lnSpc>
            </a:pPr>
            <a:r>
              <a:rPr lang="zh-CN" altLang="en-US" sz="2400" b="1" strike="noStrike" noProof="1">
                <a:solidFill>
                  <a:schemeClr val="tx1"/>
                </a:solidFill>
                <a:latin typeface="Times New Roman" panose="02020603050405020304" pitchFamily="2" charset="0"/>
                <a:ea typeface="宋体" pitchFamily="2" charset="-122"/>
                <a:cs typeface="+mn-cs"/>
              </a:rPr>
              <a:t>重名问题，解决办法</a:t>
            </a:r>
            <a:endParaRPr lang="zh-CN" altLang="en-US" sz="2400" b="1" strike="noStrike" noProof="1">
              <a:solidFill>
                <a:schemeClr val="tx1"/>
              </a:solidFill>
              <a:latin typeface="Times New Roman" panose="02020603050405020304" pitchFamily="2" charset="0"/>
              <a:ea typeface="宋体" pitchFamily="2" charset="-122"/>
            </a:endParaRPr>
          </a:p>
          <a:p>
            <a:pPr marL="914400" lvl="1" indent="-457200" fontAlgn="base">
              <a:lnSpc>
                <a:spcPct val="130000"/>
              </a:lnSpc>
            </a:pPr>
            <a:r>
              <a:rPr lang="zh-CN" altLang="en-US" sz="2400" b="1" strike="noStrike" noProof="1">
                <a:solidFill>
                  <a:schemeClr val="tx1"/>
                </a:solidFill>
                <a:latin typeface="Times New Roman" panose="02020603050405020304" pitchFamily="2" charset="0"/>
                <a:ea typeface="宋体" pitchFamily="2" charset="-122"/>
                <a:cs typeface="+mn-cs"/>
              </a:rPr>
              <a:t>树型文件目录</a:t>
            </a:r>
            <a:endParaRPr lang="zh-CN" altLang="en-US" sz="2400" b="1" strike="noStrike" noProof="1">
              <a:solidFill>
                <a:schemeClr val="tx1"/>
              </a:solidFill>
              <a:latin typeface="Times New Roman" panose="02020603050405020304" pitchFamily="2" charset="0"/>
              <a:ea typeface="宋体" pitchFamily="2" charset="-122"/>
            </a:endParaRPr>
          </a:p>
          <a:p>
            <a:pPr marL="914400" lvl="1" indent="-457200" fontAlgn="base">
              <a:lnSpc>
                <a:spcPct val="130000"/>
              </a:lnSpc>
            </a:pPr>
            <a:r>
              <a:rPr lang="zh-CN" altLang="en-US" sz="2400" b="1" strike="noStrike" noProof="1">
                <a:solidFill>
                  <a:schemeClr val="tx1"/>
                </a:solidFill>
                <a:latin typeface="Times New Roman" panose="02020603050405020304" pitchFamily="2" charset="0"/>
                <a:ea typeface="宋体" pitchFamily="2" charset="-122"/>
                <a:cs typeface="+mn-cs"/>
              </a:rPr>
              <a:t>文件路径名，当前目录</a:t>
            </a:r>
            <a:endParaRPr lang="zh-CN" altLang="en-US" sz="2400" b="1" strike="noStrike" noProof="1">
              <a:solidFill>
                <a:schemeClr val="tx1"/>
              </a:solidFill>
              <a:latin typeface="Times New Roman" panose="02020603050405020304" pitchFamily="2"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5475">
                                            <p:txEl>
                                              <p:charRg st="0" end="8"/>
                                            </p:txEl>
                                          </p:spTgt>
                                        </p:tgtEl>
                                        <p:attrNameLst>
                                          <p:attrName>style.visibility</p:attrName>
                                        </p:attrNameLst>
                                      </p:cBhvr>
                                      <p:to>
                                        <p:strVal val="visible"/>
                                      </p:to>
                                    </p:set>
                                    <p:anim calcmode="lin" valueType="num">
                                      <p:cBhvr additive="base">
                                        <p:cTn id="7" dur="500" fill="hold"/>
                                        <p:tgtEl>
                                          <p:spTgt spid="105475">
                                            <p:txEl>
                                              <p:charRg st="0" end="8"/>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5475">
                                            <p:txEl>
                                              <p:charRg st="0" end="8"/>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05475">
                                            <p:txEl>
                                              <p:charRg st="8" end="21"/>
                                            </p:txEl>
                                          </p:spTgt>
                                        </p:tgtEl>
                                        <p:attrNameLst>
                                          <p:attrName>style.visibility</p:attrName>
                                        </p:attrNameLst>
                                      </p:cBhvr>
                                      <p:to>
                                        <p:strVal val="visible"/>
                                      </p:to>
                                    </p:set>
                                    <p:anim calcmode="lin" valueType="num">
                                      <p:cBhvr additive="base">
                                        <p:cTn id="11" dur="500" fill="hold"/>
                                        <p:tgtEl>
                                          <p:spTgt spid="105475">
                                            <p:txEl>
                                              <p:charRg st="8" end="2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05475">
                                            <p:txEl>
                                              <p:charRg st="8" end="21"/>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05475">
                                            <p:txEl>
                                              <p:charRg st="21" end="34"/>
                                            </p:txEl>
                                          </p:spTgt>
                                        </p:tgtEl>
                                        <p:attrNameLst>
                                          <p:attrName>style.visibility</p:attrName>
                                        </p:attrNameLst>
                                      </p:cBhvr>
                                      <p:to>
                                        <p:strVal val="visible"/>
                                      </p:to>
                                    </p:set>
                                    <p:anim calcmode="lin" valueType="num">
                                      <p:cBhvr additive="base">
                                        <p:cTn id="15" dur="500" fill="hold"/>
                                        <p:tgtEl>
                                          <p:spTgt spid="105475">
                                            <p:txEl>
                                              <p:charRg st="21" end="34"/>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05475">
                                            <p:txEl>
                                              <p:charRg st="21" end="34"/>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105475">
                                            <p:txEl>
                                              <p:charRg st="34" end="48"/>
                                            </p:txEl>
                                          </p:spTgt>
                                        </p:tgtEl>
                                        <p:attrNameLst>
                                          <p:attrName>style.visibility</p:attrName>
                                        </p:attrNameLst>
                                      </p:cBhvr>
                                      <p:to>
                                        <p:strVal val="visible"/>
                                      </p:to>
                                    </p:set>
                                    <p:anim calcmode="lin" valueType="num">
                                      <p:cBhvr additive="base">
                                        <p:cTn id="19" dur="500" fill="hold"/>
                                        <p:tgtEl>
                                          <p:spTgt spid="105475">
                                            <p:txEl>
                                              <p:charRg st="34" end="48"/>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5475">
                                            <p:txEl>
                                              <p:charRg st="34" end="48"/>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105475">
                                            <p:txEl>
                                              <p:charRg st="48" end="70"/>
                                            </p:txEl>
                                          </p:spTgt>
                                        </p:tgtEl>
                                        <p:attrNameLst>
                                          <p:attrName>style.visibility</p:attrName>
                                        </p:attrNameLst>
                                      </p:cBhvr>
                                      <p:to>
                                        <p:strVal val="visible"/>
                                      </p:to>
                                    </p:set>
                                    <p:anim calcmode="lin" valueType="num">
                                      <p:cBhvr additive="base">
                                        <p:cTn id="23" dur="500" fill="hold"/>
                                        <p:tgtEl>
                                          <p:spTgt spid="105475">
                                            <p:txEl>
                                              <p:charRg st="48" end="7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05475">
                                            <p:txEl>
                                              <p:charRg st="48" end="70"/>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105477">
                                            <p:txEl>
                                              <p:charRg st="0" end="5"/>
                                            </p:txEl>
                                          </p:spTgt>
                                        </p:tgtEl>
                                        <p:attrNameLst>
                                          <p:attrName>style.visibility</p:attrName>
                                        </p:attrNameLst>
                                      </p:cBhvr>
                                      <p:to>
                                        <p:strVal val="visible"/>
                                      </p:to>
                                    </p:set>
                                    <p:anim calcmode="lin" valueType="num">
                                      <p:cBhvr additive="base">
                                        <p:cTn id="29" dur="500" fill="hold"/>
                                        <p:tgtEl>
                                          <p:spTgt spid="105477">
                                            <p:txEl>
                                              <p:charRg st="0"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05477">
                                            <p:txEl>
                                              <p:charRg st="0" end="5"/>
                                            </p:txEl>
                                          </p:spTgt>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105477">
                                            <p:txEl>
                                              <p:charRg st="5" end="13"/>
                                            </p:txEl>
                                          </p:spTgt>
                                        </p:tgtEl>
                                        <p:attrNameLst>
                                          <p:attrName>style.visibility</p:attrName>
                                        </p:attrNameLst>
                                      </p:cBhvr>
                                      <p:to>
                                        <p:strVal val="visible"/>
                                      </p:to>
                                    </p:set>
                                    <p:anim calcmode="lin" valueType="num">
                                      <p:cBhvr additive="base">
                                        <p:cTn id="33" dur="500" fill="hold"/>
                                        <p:tgtEl>
                                          <p:spTgt spid="105477">
                                            <p:txEl>
                                              <p:charRg st="5" end="13"/>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05477">
                                            <p:txEl>
                                              <p:charRg st="5" end="13"/>
                                            </p:txEl>
                                          </p:spTgt>
                                        </p:tgtEl>
                                        <p:attrNameLst>
                                          <p:attrName>ppt_y</p:attrName>
                                        </p:attrNameLst>
                                      </p:cBhvr>
                                      <p:tavLst>
                                        <p:tav tm="0">
                                          <p:val>
                                            <p:strVal val="#ppt_y"/>
                                          </p:val>
                                        </p:tav>
                                        <p:tav tm="100000">
                                          <p:val>
                                            <p:strVal val="#ppt_y"/>
                                          </p:val>
                                        </p:tav>
                                      </p:tavLst>
                                    </p:anim>
                                  </p:childTnLst>
                                </p:cTn>
                              </p:par>
                              <p:par>
                                <p:cTn id="35" presetID="2" presetClass="entr" presetSubtype="8" fill="hold" nodeType="withEffect">
                                  <p:stCondLst>
                                    <p:cond delay="0"/>
                                  </p:stCondLst>
                                  <p:childTnLst>
                                    <p:set>
                                      <p:cBhvr>
                                        <p:cTn id="36" dur="1" fill="hold">
                                          <p:stCondLst>
                                            <p:cond delay="0"/>
                                          </p:stCondLst>
                                        </p:cTn>
                                        <p:tgtEl>
                                          <p:spTgt spid="105477">
                                            <p:txEl>
                                              <p:charRg st="13" end="23"/>
                                            </p:txEl>
                                          </p:spTgt>
                                        </p:tgtEl>
                                        <p:attrNameLst>
                                          <p:attrName>style.visibility</p:attrName>
                                        </p:attrNameLst>
                                      </p:cBhvr>
                                      <p:to>
                                        <p:strVal val="visible"/>
                                      </p:to>
                                    </p:set>
                                    <p:anim calcmode="lin" valueType="num">
                                      <p:cBhvr additive="base">
                                        <p:cTn id="37" dur="500" fill="hold"/>
                                        <p:tgtEl>
                                          <p:spTgt spid="105477">
                                            <p:txEl>
                                              <p:charRg st="13" end="23"/>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05477">
                                            <p:txEl>
                                              <p:charRg st="13" end="23"/>
                                            </p:txEl>
                                          </p:spTgt>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0"/>
                                  </p:stCondLst>
                                  <p:childTnLst>
                                    <p:set>
                                      <p:cBhvr>
                                        <p:cTn id="40" dur="1" fill="hold">
                                          <p:stCondLst>
                                            <p:cond delay="0"/>
                                          </p:stCondLst>
                                        </p:cTn>
                                        <p:tgtEl>
                                          <p:spTgt spid="105477">
                                            <p:txEl>
                                              <p:charRg st="23" end="30"/>
                                            </p:txEl>
                                          </p:spTgt>
                                        </p:tgtEl>
                                        <p:attrNameLst>
                                          <p:attrName>style.visibility</p:attrName>
                                        </p:attrNameLst>
                                      </p:cBhvr>
                                      <p:to>
                                        <p:strVal val="visible"/>
                                      </p:to>
                                    </p:set>
                                    <p:anim calcmode="lin" valueType="num">
                                      <p:cBhvr additive="base">
                                        <p:cTn id="41" dur="500" fill="hold"/>
                                        <p:tgtEl>
                                          <p:spTgt spid="105477">
                                            <p:txEl>
                                              <p:charRg st="23" end="30"/>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105477">
                                            <p:txEl>
                                              <p:charRg st="23" end="30"/>
                                            </p:txEl>
                                          </p:spTgt>
                                        </p:tgtEl>
                                        <p:attrNameLst>
                                          <p:attrName>ppt_y</p:attrName>
                                        </p:attrNameLst>
                                      </p:cBhvr>
                                      <p:tavLst>
                                        <p:tav tm="0">
                                          <p:val>
                                            <p:strVal val="#ppt_y"/>
                                          </p:val>
                                        </p:tav>
                                        <p:tav tm="100000">
                                          <p:val>
                                            <p:strVal val="#ppt_y"/>
                                          </p:val>
                                        </p:tav>
                                      </p:tavLst>
                                    </p:anim>
                                  </p:childTnLst>
                                </p:cTn>
                              </p:par>
                              <p:par>
                                <p:cTn id="43" presetID="2" presetClass="entr" presetSubtype="8" fill="hold" nodeType="withEffect">
                                  <p:stCondLst>
                                    <p:cond delay="0"/>
                                  </p:stCondLst>
                                  <p:childTnLst>
                                    <p:set>
                                      <p:cBhvr>
                                        <p:cTn id="44" dur="1" fill="hold">
                                          <p:stCondLst>
                                            <p:cond delay="0"/>
                                          </p:stCondLst>
                                        </p:cTn>
                                        <p:tgtEl>
                                          <p:spTgt spid="105477">
                                            <p:txEl>
                                              <p:charRg st="30" end="41"/>
                                            </p:txEl>
                                          </p:spTgt>
                                        </p:tgtEl>
                                        <p:attrNameLst>
                                          <p:attrName>style.visibility</p:attrName>
                                        </p:attrNameLst>
                                      </p:cBhvr>
                                      <p:to>
                                        <p:strVal val="visible"/>
                                      </p:to>
                                    </p:set>
                                    <p:anim calcmode="lin" valueType="num">
                                      <p:cBhvr additive="base">
                                        <p:cTn id="45" dur="500" fill="hold"/>
                                        <p:tgtEl>
                                          <p:spTgt spid="105477">
                                            <p:txEl>
                                              <p:charRg st="30" end="41"/>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05477">
                                            <p:txEl>
                                              <p:charRg st="30" end="4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7" name="文本框 106497"/>
          <p:cNvSpPr txBox="1"/>
          <p:nvPr/>
        </p:nvSpPr>
        <p:spPr>
          <a:xfrm>
            <a:off x="8420100" y="6510338"/>
            <a:ext cx="72390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2" charset="0"/>
                <a:ea typeface="宋体" pitchFamily="2" charset="-122"/>
              </a:rPr>
              <a:t>72</a:t>
            </a:r>
            <a:endParaRPr lang="en-US" altLang="zh-CN" b="0">
              <a:solidFill>
                <a:schemeClr val="tx2"/>
              </a:solidFill>
              <a:latin typeface="Times New Roman" panose="02020603050405020304" pitchFamily="2" charset="0"/>
              <a:ea typeface="宋体" pitchFamily="2" charset="-122"/>
            </a:endParaRPr>
          </a:p>
        </p:txBody>
      </p:sp>
      <p:sp>
        <p:nvSpPr>
          <p:cNvPr id="106499" name="矩形 106498"/>
          <p:cNvSpPr/>
          <p:nvPr/>
        </p:nvSpPr>
        <p:spPr>
          <a:xfrm>
            <a:off x="533400" y="627063"/>
            <a:ext cx="8262938" cy="5516563"/>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spcAft>
                <a:spcPct val="20000"/>
              </a:spcAft>
            </a:pPr>
            <a:r>
              <a:rPr lang="zh-CN" altLang="en-US" sz="2400" b="1" strike="noStrike" noProof="1">
                <a:solidFill>
                  <a:srgbClr val="000099"/>
                </a:solidFill>
                <a:latin typeface="Times New Roman" panose="02020603050405020304" pitchFamily="2" charset="0"/>
                <a:ea typeface="宋体" pitchFamily="2" charset="-122"/>
                <a:cs typeface="+mn-ea"/>
              </a:rPr>
              <a:t>文件共享与安全</a:t>
            </a:r>
            <a:endParaRPr lang="zh-CN" altLang="en-US" sz="2400" b="1" strike="noStrike" noProof="1">
              <a:solidFill>
                <a:srgbClr val="000099"/>
              </a:solidFill>
              <a:latin typeface="Times New Roman" panose="02020603050405020304" pitchFamily="2" charset="0"/>
              <a:ea typeface="宋体" pitchFamily="2" charset="-122"/>
            </a:endParaRPr>
          </a:p>
          <a:p>
            <a:pPr marL="914400" lvl="1" indent="-457200" fontAlgn="base">
              <a:lnSpc>
                <a:spcPct val="130000"/>
              </a:lnSpc>
            </a:pPr>
            <a:r>
              <a:rPr lang="zh-CN" altLang="en-US" sz="2400" b="1" strike="noStrike" noProof="1">
                <a:solidFill>
                  <a:schemeClr val="tx1"/>
                </a:solidFill>
                <a:latin typeface="Times New Roman" panose="02020603050405020304" pitchFamily="2" charset="0"/>
                <a:ea typeface="宋体" pitchFamily="2" charset="-122"/>
                <a:cs typeface="+mn-cs"/>
              </a:rPr>
              <a:t>文件共享</a:t>
            </a:r>
            <a:endParaRPr lang="zh-CN" altLang="en-US" sz="2400" b="1" strike="noStrike" noProof="1">
              <a:solidFill>
                <a:schemeClr val="tx1"/>
              </a:solidFill>
              <a:latin typeface="Times New Roman" panose="02020603050405020304" pitchFamily="2" charset="0"/>
              <a:ea typeface="宋体" pitchFamily="2" charset="-122"/>
            </a:endParaRPr>
          </a:p>
          <a:p>
            <a:pPr marL="1295400" lvl="2" indent="-381000" fontAlgn="base">
              <a:lnSpc>
                <a:spcPct val="130000"/>
              </a:lnSpc>
            </a:pPr>
            <a:r>
              <a:rPr lang="zh-CN" altLang="en-US" sz="2000" strike="noStrike" noProof="1">
                <a:solidFill>
                  <a:schemeClr val="tx1"/>
                </a:solidFill>
                <a:latin typeface="Times New Roman" panose="02020603050405020304" pitchFamily="2" charset="0"/>
                <a:ea typeface="宋体" pitchFamily="2" charset="-122"/>
                <a:cs typeface="+mn-cs"/>
              </a:rPr>
              <a:t>文件共享定义</a:t>
            </a:r>
            <a:endParaRPr lang="zh-CN" altLang="en-US" sz="2000" strike="noStrike" noProof="1">
              <a:solidFill>
                <a:schemeClr val="tx1"/>
              </a:solidFill>
              <a:latin typeface="Times New Roman" panose="02020603050405020304" pitchFamily="2" charset="0"/>
              <a:ea typeface="宋体" pitchFamily="2" charset="-122"/>
            </a:endParaRPr>
          </a:p>
          <a:p>
            <a:pPr marL="1295400" lvl="2" indent="-381000" fontAlgn="base">
              <a:lnSpc>
                <a:spcPct val="130000"/>
              </a:lnSpc>
            </a:pPr>
            <a:r>
              <a:rPr lang="zh-CN" altLang="en-US" sz="2000" strike="noStrike" noProof="1">
                <a:solidFill>
                  <a:schemeClr val="tx1"/>
                </a:solidFill>
                <a:latin typeface="Times New Roman" panose="02020603050405020304" pitchFamily="2" charset="0"/>
                <a:ea typeface="宋体" pitchFamily="2" charset="-122"/>
                <a:cs typeface="+mn-cs"/>
              </a:rPr>
              <a:t>存取权限验证方法</a:t>
            </a:r>
            <a:endParaRPr lang="zh-CN" altLang="en-US" sz="2000" strike="noStrike" noProof="1">
              <a:solidFill>
                <a:schemeClr val="tx1"/>
              </a:solidFill>
              <a:latin typeface="Times New Roman" panose="02020603050405020304" pitchFamily="2" charset="0"/>
              <a:ea typeface="宋体" pitchFamily="2" charset="-122"/>
            </a:endParaRPr>
          </a:p>
          <a:p>
            <a:pPr marL="914400" lvl="1" indent="-457200" fontAlgn="base">
              <a:lnSpc>
                <a:spcPct val="130000"/>
              </a:lnSpc>
            </a:pPr>
            <a:r>
              <a:rPr lang="zh-CN" altLang="en-US" sz="2400" b="1" strike="noStrike" noProof="1">
                <a:solidFill>
                  <a:schemeClr val="tx1"/>
                </a:solidFill>
                <a:latin typeface="Times New Roman" panose="02020603050405020304" pitchFamily="2" charset="0"/>
                <a:ea typeface="宋体" pitchFamily="2" charset="-122"/>
                <a:cs typeface="+mn-cs"/>
              </a:rPr>
              <a:t>文件安全的定义</a:t>
            </a:r>
            <a:endParaRPr lang="zh-CN" altLang="en-US" sz="2400" b="1" strike="noStrike" noProof="1">
              <a:solidFill>
                <a:schemeClr val="tx1"/>
              </a:solidFill>
              <a:latin typeface="Times New Roman" panose="02020603050405020304" pitchFamily="2" charset="0"/>
              <a:ea typeface="宋体" pitchFamily="2" charset="-122"/>
            </a:endParaRPr>
          </a:p>
          <a:p>
            <a:pPr marL="914400" lvl="1" indent="-457200" fontAlgn="base">
              <a:lnSpc>
                <a:spcPct val="130000"/>
              </a:lnSpc>
            </a:pPr>
            <a:r>
              <a:rPr lang="zh-CN" altLang="en-US" sz="2400" b="1" strike="noStrike" noProof="1">
                <a:solidFill>
                  <a:schemeClr val="tx1"/>
                </a:solidFill>
                <a:latin typeface="Times New Roman" panose="02020603050405020304" pitchFamily="2" charset="0"/>
                <a:ea typeface="宋体" pitchFamily="2" charset="-122"/>
                <a:cs typeface="+mn-cs"/>
              </a:rPr>
              <a:t>用文件名加快文件的查找</a:t>
            </a:r>
            <a:endParaRPr lang="zh-CN" altLang="en-US" sz="2400" b="1" strike="noStrike" noProof="1">
              <a:solidFill>
                <a:schemeClr val="tx1"/>
              </a:solidFill>
              <a:latin typeface="Times New Roman" panose="02020603050405020304" pitchFamily="2" charset="0"/>
              <a:ea typeface="宋体" pitchFamily="2" charset="-122"/>
            </a:endParaRPr>
          </a:p>
          <a:p>
            <a:pPr marL="1295400" lvl="2" indent="-381000" fontAlgn="base">
              <a:lnSpc>
                <a:spcPct val="130000"/>
              </a:lnSpc>
            </a:pPr>
            <a:r>
              <a:rPr lang="zh-CN" altLang="en-US" sz="2000" strike="noStrike" noProof="1">
                <a:solidFill>
                  <a:schemeClr val="tx1"/>
                </a:solidFill>
                <a:latin typeface="Times New Roman" panose="02020603050405020304" pitchFamily="2" charset="0"/>
                <a:ea typeface="宋体" pitchFamily="2" charset="-122"/>
                <a:cs typeface="+mn-cs"/>
              </a:rPr>
              <a:t>建立当前目录</a:t>
            </a:r>
            <a:endParaRPr lang="zh-CN" altLang="en-US" sz="2000" strike="noStrike" noProof="1">
              <a:solidFill>
                <a:schemeClr val="tx1"/>
              </a:solidFill>
              <a:latin typeface="Times New Roman" panose="02020603050405020304" pitchFamily="2" charset="0"/>
              <a:ea typeface="宋体" pitchFamily="2" charset="-122"/>
            </a:endParaRPr>
          </a:p>
          <a:p>
            <a:pPr marL="1295400" lvl="2" indent="-381000" fontAlgn="base">
              <a:lnSpc>
                <a:spcPct val="130000"/>
              </a:lnSpc>
            </a:pPr>
            <a:r>
              <a:rPr lang="zh-CN" altLang="en-US" sz="2000" strike="noStrike" noProof="1">
                <a:solidFill>
                  <a:schemeClr val="tx1"/>
                </a:solidFill>
                <a:latin typeface="Times New Roman" panose="02020603050405020304" pitchFamily="2" charset="0"/>
                <a:ea typeface="宋体" pitchFamily="2" charset="-122"/>
                <a:cs typeface="+mn-cs"/>
              </a:rPr>
              <a:t>链接技术</a:t>
            </a:r>
            <a:endParaRPr lang="zh-CN" altLang="en-US" sz="2000" strike="noStrike" noProof="1">
              <a:solidFill>
                <a:schemeClr val="tx1"/>
              </a:solidFill>
              <a:latin typeface="Times New Roman" panose="02020603050405020304" pitchFamily="2" charset="0"/>
              <a:ea typeface="宋体" pitchFamily="2" charset="-122"/>
            </a:endParaRPr>
          </a:p>
          <a:p>
            <a:pPr marL="914400" lvl="1" indent="-457200" fontAlgn="base">
              <a:lnSpc>
                <a:spcPct val="130000"/>
              </a:lnSpc>
              <a:buNone/>
            </a:pPr>
            <a:endParaRPr lang="zh-CN" altLang="en-US" sz="2000" strike="noStrike" noProof="1">
              <a:solidFill>
                <a:schemeClr val="tx1"/>
              </a:solidFill>
              <a:latin typeface="Times New Roman" panose="02020603050405020304" pitchFamily="2" charset="0"/>
              <a:ea typeface="宋体" pitchFamily="2" charset="-122"/>
            </a:endParaRPr>
          </a:p>
          <a:p>
            <a:pPr marL="914400" lvl="1" indent="-457200" fontAlgn="base">
              <a:lnSpc>
                <a:spcPct val="130000"/>
              </a:lnSpc>
            </a:pPr>
            <a:endParaRPr lang="zh-CN" altLang="en-US" sz="2000" strike="noStrike" noProof="1">
              <a:solidFill>
                <a:schemeClr val="tx1"/>
              </a:solidFill>
              <a:latin typeface="Times New Roman" panose="02020603050405020304" pitchFamily="2" charset="0"/>
              <a:ea typeface="宋体" pitchFamily="2" charset="-122"/>
            </a:endParaRPr>
          </a:p>
        </p:txBody>
      </p:sp>
      <p:sp>
        <p:nvSpPr>
          <p:cNvPr id="106500" name="矩形 106499"/>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文件系统</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小结</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06499">
                                            <p:txEl>
                                              <p:charRg st="0" end="8"/>
                                            </p:txEl>
                                          </p:spTgt>
                                        </p:tgtEl>
                                        <p:attrNameLst>
                                          <p:attrName>style.visibility</p:attrName>
                                        </p:attrNameLst>
                                      </p:cBhvr>
                                      <p:to>
                                        <p:strVal val="visible"/>
                                      </p:to>
                                    </p:set>
                                    <p:anim calcmode="lin" valueType="num">
                                      <p:cBhvr additive="base">
                                        <p:cTn id="7" dur="500" fill="hold"/>
                                        <p:tgtEl>
                                          <p:spTgt spid="106499">
                                            <p:txEl>
                                              <p:charRg st="0" end="8"/>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6499">
                                            <p:txEl>
                                              <p:charRg st="0" end="8"/>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06499">
                                            <p:txEl>
                                              <p:charRg st="8" end="13"/>
                                            </p:txEl>
                                          </p:spTgt>
                                        </p:tgtEl>
                                        <p:attrNameLst>
                                          <p:attrName>style.visibility</p:attrName>
                                        </p:attrNameLst>
                                      </p:cBhvr>
                                      <p:to>
                                        <p:strVal val="visible"/>
                                      </p:to>
                                    </p:set>
                                    <p:anim calcmode="lin" valueType="num">
                                      <p:cBhvr additive="base">
                                        <p:cTn id="11" dur="500" fill="hold"/>
                                        <p:tgtEl>
                                          <p:spTgt spid="106499">
                                            <p:txEl>
                                              <p:charRg st="8" end="13"/>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06499">
                                            <p:txEl>
                                              <p:charRg st="8" end="13"/>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06499">
                                            <p:txEl>
                                              <p:charRg st="13" end="20"/>
                                            </p:txEl>
                                          </p:spTgt>
                                        </p:tgtEl>
                                        <p:attrNameLst>
                                          <p:attrName>style.visibility</p:attrName>
                                        </p:attrNameLst>
                                      </p:cBhvr>
                                      <p:to>
                                        <p:strVal val="visible"/>
                                      </p:to>
                                    </p:set>
                                    <p:anim calcmode="lin" valueType="num">
                                      <p:cBhvr additive="base">
                                        <p:cTn id="15" dur="500" fill="hold"/>
                                        <p:tgtEl>
                                          <p:spTgt spid="106499">
                                            <p:txEl>
                                              <p:charRg st="13" end="2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06499">
                                            <p:txEl>
                                              <p:charRg st="13" end="20"/>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106499">
                                            <p:txEl>
                                              <p:charRg st="20" end="29"/>
                                            </p:txEl>
                                          </p:spTgt>
                                        </p:tgtEl>
                                        <p:attrNameLst>
                                          <p:attrName>style.visibility</p:attrName>
                                        </p:attrNameLst>
                                      </p:cBhvr>
                                      <p:to>
                                        <p:strVal val="visible"/>
                                      </p:to>
                                    </p:set>
                                    <p:anim calcmode="lin" valueType="num">
                                      <p:cBhvr additive="base">
                                        <p:cTn id="19" dur="500" fill="hold"/>
                                        <p:tgtEl>
                                          <p:spTgt spid="106499">
                                            <p:txEl>
                                              <p:charRg st="20" end="29"/>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6499">
                                            <p:txEl>
                                              <p:charRg st="20" end="29"/>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106499">
                                            <p:txEl>
                                              <p:charRg st="29" end="37"/>
                                            </p:txEl>
                                          </p:spTgt>
                                        </p:tgtEl>
                                        <p:attrNameLst>
                                          <p:attrName>style.visibility</p:attrName>
                                        </p:attrNameLst>
                                      </p:cBhvr>
                                      <p:to>
                                        <p:strVal val="visible"/>
                                      </p:to>
                                    </p:set>
                                    <p:anim calcmode="lin" valueType="num">
                                      <p:cBhvr additive="base">
                                        <p:cTn id="23" dur="500" fill="hold"/>
                                        <p:tgtEl>
                                          <p:spTgt spid="106499">
                                            <p:txEl>
                                              <p:charRg st="29" end="37"/>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06499">
                                            <p:txEl>
                                              <p:charRg st="29" end="37"/>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106499">
                                            <p:txEl>
                                              <p:charRg st="37" end="49"/>
                                            </p:txEl>
                                          </p:spTgt>
                                        </p:tgtEl>
                                        <p:attrNameLst>
                                          <p:attrName>style.visibility</p:attrName>
                                        </p:attrNameLst>
                                      </p:cBhvr>
                                      <p:to>
                                        <p:strVal val="visible"/>
                                      </p:to>
                                    </p:set>
                                    <p:anim calcmode="lin" valueType="num">
                                      <p:cBhvr additive="base">
                                        <p:cTn id="27" dur="500" fill="hold"/>
                                        <p:tgtEl>
                                          <p:spTgt spid="106499">
                                            <p:txEl>
                                              <p:charRg st="37" end="49"/>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06499">
                                            <p:txEl>
                                              <p:charRg st="37" end="49"/>
                                            </p:txEl>
                                          </p:spTgt>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106499">
                                            <p:txEl>
                                              <p:charRg st="49" end="56"/>
                                            </p:txEl>
                                          </p:spTgt>
                                        </p:tgtEl>
                                        <p:attrNameLst>
                                          <p:attrName>style.visibility</p:attrName>
                                        </p:attrNameLst>
                                      </p:cBhvr>
                                      <p:to>
                                        <p:strVal val="visible"/>
                                      </p:to>
                                    </p:set>
                                    <p:anim calcmode="lin" valueType="num">
                                      <p:cBhvr additive="base">
                                        <p:cTn id="31" dur="500" fill="hold"/>
                                        <p:tgtEl>
                                          <p:spTgt spid="106499">
                                            <p:txEl>
                                              <p:charRg st="49" end="5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6499">
                                            <p:txEl>
                                              <p:charRg st="49" end="56"/>
                                            </p:txEl>
                                          </p:spTgt>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106499">
                                            <p:txEl>
                                              <p:charRg st="56" end="61"/>
                                            </p:txEl>
                                          </p:spTgt>
                                        </p:tgtEl>
                                        <p:attrNameLst>
                                          <p:attrName>style.visibility</p:attrName>
                                        </p:attrNameLst>
                                      </p:cBhvr>
                                      <p:to>
                                        <p:strVal val="visible"/>
                                      </p:to>
                                    </p:set>
                                    <p:anim calcmode="lin" valueType="num">
                                      <p:cBhvr additive="base">
                                        <p:cTn id="35" dur="500" fill="hold"/>
                                        <p:tgtEl>
                                          <p:spTgt spid="106499">
                                            <p:txEl>
                                              <p:charRg st="56" end="61"/>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06499">
                                            <p:txEl>
                                              <p:charRg st="56" end="6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1" name="文本框 107521"/>
          <p:cNvSpPr txBox="1"/>
          <p:nvPr/>
        </p:nvSpPr>
        <p:spPr>
          <a:xfrm>
            <a:off x="8420100" y="6510338"/>
            <a:ext cx="72390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2" charset="0"/>
                <a:ea typeface="宋体" pitchFamily="2" charset="-122"/>
              </a:rPr>
              <a:t>73</a:t>
            </a:r>
            <a:endParaRPr lang="en-US" altLang="zh-CN" b="0">
              <a:solidFill>
                <a:schemeClr val="tx2"/>
              </a:solidFill>
              <a:latin typeface="Times New Roman" panose="02020603050405020304" pitchFamily="2" charset="0"/>
              <a:ea typeface="宋体" pitchFamily="2" charset="-122"/>
            </a:endParaRPr>
          </a:p>
        </p:txBody>
      </p:sp>
      <p:sp>
        <p:nvSpPr>
          <p:cNvPr id="107523" name="矩形 107522"/>
          <p:cNvSpPr/>
          <p:nvPr/>
        </p:nvSpPr>
        <p:spPr>
          <a:xfrm>
            <a:off x="533400" y="627063"/>
            <a:ext cx="8262938" cy="36655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spcAft>
                <a:spcPct val="20000"/>
              </a:spcAft>
            </a:pPr>
            <a:r>
              <a:rPr lang="zh-CN" altLang="en-US" sz="2400" b="1" strike="noStrike" noProof="1">
                <a:solidFill>
                  <a:srgbClr val="000099"/>
                </a:solidFill>
                <a:latin typeface="Times New Roman" panose="02020603050405020304" pitchFamily="2" charset="0"/>
                <a:ea typeface="宋体" pitchFamily="2" charset="-122"/>
                <a:cs typeface="+mn-ea"/>
              </a:rPr>
              <a:t>文件操作与文件备份</a:t>
            </a:r>
            <a:endParaRPr lang="zh-CN" altLang="en-US" sz="2400" b="1" strike="noStrike" noProof="1">
              <a:solidFill>
                <a:srgbClr val="000099"/>
              </a:solidFill>
              <a:latin typeface="Times New Roman" panose="02020603050405020304" pitchFamily="2" charset="0"/>
              <a:ea typeface="宋体" pitchFamily="2" charset="-122"/>
            </a:endParaRPr>
          </a:p>
          <a:p>
            <a:pPr marL="914400" lvl="1" indent="-457200" fontAlgn="base">
              <a:lnSpc>
                <a:spcPct val="130000"/>
              </a:lnSpc>
            </a:pPr>
            <a:r>
              <a:rPr lang="zh-CN" altLang="en-US" sz="2400" b="1" strike="noStrike" noProof="1">
                <a:solidFill>
                  <a:schemeClr val="tx1"/>
                </a:solidFill>
                <a:latin typeface="Times New Roman" panose="02020603050405020304" pitchFamily="2" charset="0"/>
                <a:ea typeface="宋体" pitchFamily="2" charset="-122"/>
                <a:cs typeface="+mn-cs"/>
              </a:rPr>
              <a:t>文件操作</a:t>
            </a:r>
            <a:endParaRPr lang="zh-CN" altLang="en-US" sz="2400" b="1" strike="noStrike" noProof="1">
              <a:solidFill>
                <a:schemeClr val="tx1"/>
              </a:solidFill>
              <a:latin typeface="Times New Roman" panose="02020603050405020304" pitchFamily="2" charset="0"/>
              <a:ea typeface="宋体" pitchFamily="2" charset="-122"/>
            </a:endParaRPr>
          </a:p>
          <a:p>
            <a:pPr marL="1295400" lvl="2" indent="-381000" fontAlgn="base">
              <a:lnSpc>
                <a:spcPct val="130000"/>
              </a:lnSpc>
            </a:pPr>
            <a:r>
              <a:rPr lang="zh-CN" altLang="en-US" sz="2000" strike="noStrike" noProof="1">
                <a:solidFill>
                  <a:schemeClr val="tx1"/>
                </a:solidFill>
                <a:latin typeface="Times New Roman" panose="02020603050405020304" pitchFamily="2" charset="0"/>
                <a:ea typeface="宋体" pitchFamily="2" charset="-122"/>
                <a:cs typeface="+mn-cs"/>
              </a:rPr>
              <a:t>常用的文件操作命令</a:t>
            </a:r>
            <a:endParaRPr lang="zh-CN" altLang="en-US" sz="2000" strike="noStrike" noProof="1">
              <a:solidFill>
                <a:schemeClr val="tx1"/>
              </a:solidFill>
              <a:latin typeface="Times New Roman" panose="02020603050405020304" pitchFamily="2" charset="0"/>
              <a:ea typeface="宋体" pitchFamily="2" charset="-122"/>
            </a:endParaRPr>
          </a:p>
          <a:p>
            <a:pPr marL="1295400" lvl="2" indent="-381000" fontAlgn="base">
              <a:lnSpc>
                <a:spcPct val="130000"/>
              </a:lnSpc>
            </a:pPr>
            <a:r>
              <a:rPr lang="zh-CN" altLang="en-US" sz="1800" strike="noStrike" noProof="1">
                <a:solidFill>
                  <a:schemeClr val="tx1"/>
                </a:solidFill>
                <a:latin typeface="Times New Roman" panose="02020603050405020304" pitchFamily="2" charset="0"/>
                <a:ea typeface="宋体" pitchFamily="2" charset="-122"/>
                <a:cs typeface="+mn-cs"/>
              </a:rPr>
              <a:t>“打开文件”与“关闭文件”  定义、目的</a:t>
            </a:r>
            <a:endParaRPr lang="zh-CN" altLang="en-US" sz="1800" strike="noStrike" noProof="1">
              <a:solidFill>
                <a:schemeClr val="tx1"/>
              </a:solidFill>
              <a:latin typeface="Times New Roman" panose="02020603050405020304" pitchFamily="2" charset="0"/>
              <a:ea typeface="宋体" pitchFamily="2" charset="-122"/>
            </a:endParaRPr>
          </a:p>
          <a:p>
            <a:pPr marL="914400" lvl="1" indent="-457200" fontAlgn="base">
              <a:lnSpc>
                <a:spcPct val="130000"/>
              </a:lnSpc>
            </a:pPr>
            <a:r>
              <a:rPr lang="zh-CN" altLang="en-US" sz="2400" b="1" strike="noStrike" noProof="1">
                <a:solidFill>
                  <a:schemeClr val="tx1"/>
                </a:solidFill>
                <a:latin typeface="Times New Roman" panose="02020603050405020304" pitchFamily="2" charset="0"/>
                <a:ea typeface="宋体" pitchFamily="2" charset="-122"/>
                <a:cs typeface="+mn-cs"/>
              </a:rPr>
              <a:t>文件备份</a:t>
            </a:r>
            <a:endParaRPr lang="zh-CN" altLang="en-US" sz="2400" b="1" strike="noStrike" noProof="1">
              <a:solidFill>
                <a:schemeClr val="tx1"/>
              </a:solidFill>
              <a:latin typeface="Times New Roman" panose="02020603050405020304" pitchFamily="2" charset="0"/>
              <a:ea typeface="宋体" pitchFamily="2" charset="-122"/>
            </a:endParaRPr>
          </a:p>
          <a:p>
            <a:pPr marL="1295400" lvl="2" indent="-381000" fontAlgn="base">
              <a:lnSpc>
                <a:spcPct val="130000"/>
              </a:lnSpc>
            </a:pPr>
            <a:r>
              <a:rPr lang="zh-CN" altLang="en-US" sz="2000" strike="noStrike" noProof="1">
                <a:solidFill>
                  <a:schemeClr val="tx1"/>
                </a:solidFill>
                <a:latin typeface="Times New Roman" panose="02020603050405020304" pitchFamily="2" charset="0"/>
                <a:ea typeface="宋体" pitchFamily="2" charset="-122"/>
                <a:cs typeface="+mn-cs"/>
              </a:rPr>
              <a:t>文件备份的必要性</a:t>
            </a:r>
            <a:endParaRPr lang="zh-CN" altLang="en-US" sz="2000" strike="noStrike" noProof="1">
              <a:solidFill>
                <a:schemeClr val="tx1"/>
              </a:solidFill>
              <a:latin typeface="Times New Roman" panose="02020603050405020304" pitchFamily="2" charset="0"/>
              <a:ea typeface="宋体" pitchFamily="2" charset="-122"/>
            </a:endParaRPr>
          </a:p>
          <a:p>
            <a:pPr marL="1295400" lvl="2" indent="-381000" fontAlgn="base">
              <a:lnSpc>
                <a:spcPct val="130000"/>
              </a:lnSpc>
            </a:pPr>
            <a:r>
              <a:rPr lang="zh-CN" altLang="en-US" sz="1800" strike="noStrike" noProof="1">
                <a:solidFill>
                  <a:schemeClr val="tx1"/>
                </a:solidFill>
                <a:latin typeface="Times New Roman" panose="02020603050405020304" pitchFamily="2" charset="0"/>
                <a:ea typeface="宋体" pitchFamily="2" charset="-122"/>
                <a:cs typeface="+mn-cs"/>
              </a:rPr>
              <a:t>常用的两种文件备份方法：周期性备份、增量转储</a:t>
            </a:r>
            <a:endParaRPr lang="zh-CN" altLang="en-US" sz="1800" strike="noStrike" noProof="1">
              <a:solidFill>
                <a:schemeClr val="tx1"/>
              </a:solidFill>
              <a:latin typeface="Times New Roman" panose="02020603050405020304" pitchFamily="2" charset="0"/>
              <a:ea typeface="宋体" pitchFamily="2" charset="-122"/>
            </a:endParaRPr>
          </a:p>
        </p:txBody>
      </p:sp>
      <p:sp>
        <p:nvSpPr>
          <p:cNvPr id="107524" name="矩形 107523"/>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文件系统</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小结</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07523">
                                            <p:txEl>
                                              <p:charRg st="0" end="10"/>
                                            </p:txEl>
                                          </p:spTgt>
                                        </p:tgtEl>
                                        <p:attrNameLst>
                                          <p:attrName>style.visibility</p:attrName>
                                        </p:attrNameLst>
                                      </p:cBhvr>
                                      <p:to>
                                        <p:strVal val="visible"/>
                                      </p:to>
                                    </p:set>
                                    <p:anim calcmode="lin" valueType="num">
                                      <p:cBhvr additive="base">
                                        <p:cTn id="7" dur="500" fill="hold"/>
                                        <p:tgtEl>
                                          <p:spTgt spid="107523">
                                            <p:txEl>
                                              <p:charRg st="0" end="1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7523">
                                            <p:txEl>
                                              <p:charRg st="0" end="1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07523">
                                            <p:txEl>
                                              <p:charRg st="10" end="15"/>
                                            </p:txEl>
                                          </p:spTgt>
                                        </p:tgtEl>
                                        <p:attrNameLst>
                                          <p:attrName>style.visibility</p:attrName>
                                        </p:attrNameLst>
                                      </p:cBhvr>
                                      <p:to>
                                        <p:strVal val="visible"/>
                                      </p:to>
                                    </p:set>
                                    <p:anim calcmode="lin" valueType="num">
                                      <p:cBhvr additive="base">
                                        <p:cTn id="11" dur="500" fill="hold"/>
                                        <p:tgtEl>
                                          <p:spTgt spid="107523">
                                            <p:txEl>
                                              <p:charRg st="10" end="15"/>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07523">
                                            <p:txEl>
                                              <p:charRg st="10" end="15"/>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07523">
                                            <p:txEl>
                                              <p:charRg st="15" end="25"/>
                                            </p:txEl>
                                          </p:spTgt>
                                        </p:tgtEl>
                                        <p:attrNameLst>
                                          <p:attrName>style.visibility</p:attrName>
                                        </p:attrNameLst>
                                      </p:cBhvr>
                                      <p:to>
                                        <p:strVal val="visible"/>
                                      </p:to>
                                    </p:set>
                                    <p:anim calcmode="lin" valueType="num">
                                      <p:cBhvr additive="base">
                                        <p:cTn id="15" dur="500" fill="hold"/>
                                        <p:tgtEl>
                                          <p:spTgt spid="107523">
                                            <p:txEl>
                                              <p:charRg st="15" end="25"/>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07523">
                                            <p:txEl>
                                              <p:charRg st="15" end="25"/>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107523">
                                            <p:txEl>
                                              <p:charRg st="25" end="46"/>
                                            </p:txEl>
                                          </p:spTgt>
                                        </p:tgtEl>
                                        <p:attrNameLst>
                                          <p:attrName>style.visibility</p:attrName>
                                        </p:attrNameLst>
                                      </p:cBhvr>
                                      <p:to>
                                        <p:strVal val="visible"/>
                                      </p:to>
                                    </p:set>
                                    <p:anim calcmode="lin" valueType="num">
                                      <p:cBhvr additive="base">
                                        <p:cTn id="19" dur="500" fill="hold"/>
                                        <p:tgtEl>
                                          <p:spTgt spid="107523">
                                            <p:txEl>
                                              <p:charRg st="25" end="46"/>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7523">
                                            <p:txEl>
                                              <p:charRg st="25" end="46"/>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107523">
                                            <p:txEl>
                                              <p:charRg st="46" end="51"/>
                                            </p:txEl>
                                          </p:spTgt>
                                        </p:tgtEl>
                                        <p:attrNameLst>
                                          <p:attrName>style.visibility</p:attrName>
                                        </p:attrNameLst>
                                      </p:cBhvr>
                                      <p:to>
                                        <p:strVal val="visible"/>
                                      </p:to>
                                    </p:set>
                                    <p:anim calcmode="lin" valueType="num">
                                      <p:cBhvr additive="base">
                                        <p:cTn id="23" dur="500" fill="hold"/>
                                        <p:tgtEl>
                                          <p:spTgt spid="107523">
                                            <p:txEl>
                                              <p:charRg st="46" end="51"/>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07523">
                                            <p:txEl>
                                              <p:charRg st="46" end="51"/>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107523">
                                            <p:txEl>
                                              <p:charRg st="51" end="60"/>
                                            </p:txEl>
                                          </p:spTgt>
                                        </p:tgtEl>
                                        <p:attrNameLst>
                                          <p:attrName>style.visibility</p:attrName>
                                        </p:attrNameLst>
                                      </p:cBhvr>
                                      <p:to>
                                        <p:strVal val="visible"/>
                                      </p:to>
                                    </p:set>
                                    <p:anim calcmode="lin" valueType="num">
                                      <p:cBhvr additive="base">
                                        <p:cTn id="27" dur="500" fill="hold"/>
                                        <p:tgtEl>
                                          <p:spTgt spid="107523">
                                            <p:txEl>
                                              <p:charRg st="51" end="6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07523">
                                            <p:txEl>
                                              <p:charRg st="51" end="60"/>
                                            </p:txEl>
                                          </p:spTgt>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107523">
                                            <p:txEl>
                                              <p:charRg st="60" end="83"/>
                                            </p:txEl>
                                          </p:spTgt>
                                        </p:tgtEl>
                                        <p:attrNameLst>
                                          <p:attrName>style.visibility</p:attrName>
                                        </p:attrNameLst>
                                      </p:cBhvr>
                                      <p:to>
                                        <p:strVal val="visible"/>
                                      </p:to>
                                    </p:set>
                                    <p:anim calcmode="lin" valueType="num">
                                      <p:cBhvr additive="base">
                                        <p:cTn id="31" dur="500" fill="hold"/>
                                        <p:tgtEl>
                                          <p:spTgt spid="107523">
                                            <p:txEl>
                                              <p:charRg st="60" end="8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7523">
                                            <p:txEl>
                                              <p:charRg st="60" end="8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5" name="文本框 108545"/>
          <p:cNvSpPr txBox="1"/>
          <p:nvPr/>
        </p:nvSpPr>
        <p:spPr>
          <a:xfrm>
            <a:off x="8420100" y="6510338"/>
            <a:ext cx="72390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2" charset="0"/>
                <a:ea typeface="宋体" pitchFamily="2" charset="-122"/>
              </a:rPr>
              <a:t>74</a:t>
            </a:r>
            <a:endParaRPr lang="en-US" altLang="zh-CN" b="0">
              <a:solidFill>
                <a:schemeClr val="tx2"/>
              </a:solidFill>
              <a:latin typeface="Times New Roman" panose="02020603050405020304" pitchFamily="2" charset="0"/>
              <a:ea typeface="宋体" pitchFamily="2" charset="-122"/>
            </a:endParaRPr>
          </a:p>
        </p:txBody>
      </p:sp>
      <p:sp>
        <p:nvSpPr>
          <p:cNvPr id="108547" name="矩形 108546"/>
          <p:cNvSpPr/>
          <p:nvPr/>
        </p:nvSpPr>
        <p:spPr>
          <a:xfrm>
            <a:off x="533400" y="627063"/>
            <a:ext cx="8262938" cy="3275013"/>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spcAft>
                <a:spcPct val="20000"/>
              </a:spcAft>
            </a:pPr>
            <a:r>
              <a:rPr lang="en-US" altLang="zh-CN" sz="2400" b="1" strike="noStrike" noProof="1">
                <a:solidFill>
                  <a:srgbClr val="000099"/>
                </a:solidFill>
                <a:latin typeface="Times New Roman" panose="02020603050405020304" pitchFamily="2" charset="0"/>
                <a:ea typeface="宋体" pitchFamily="2" charset="-122"/>
                <a:cs typeface="+mn-ea"/>
              </a:rPr>
              <a:t>UNIX</a:t>
            </a:r>
            <a:r>
              <a:rPr lang="zh-CN" altLang="en-US" sz="2400" b="1" strike="noStrike" noProof="1">
                <a:solidFill>
                  <a:srgbClr val="000099"/>
                </a:solidFill>
                <a:latin typeface="Times New Roman" panose="02020603050405020304" pitchFamily="2" charset="0"/>
                <a:ea typeface="宋体" pitchFamily="2" charset="-122"/>
                <a:cs typeface="+mn-ea"/>
              </a:rPr>
              <a:t>文件系统的主要结构及实现</a:t>
            </a:r>
            <a:endParaRPr lang="zh-CN" altLang="en-US" sz="2400" b="1" strike="noStrike" noProof="1">
              <a:solidFill>
                <a:srgbClr val="000099"/>
              </a:solidFill>
              <a:latin typeface="Times New Roman" panose="02020603050405020304" pitchFamily="2" charset="0"/>
              <a:ea typeface="宋体" pitchFamily="2" charset="-122"/>
            </a:endParaRPr>
          </a:p>
          <a:p>
            <a:pPr marL="914400" lvl="1" indent="-457200" fontAlgn="base">
              <a:lnSpc>
                <a:spcPct val="130000"/>
              </a:lnSpc>
            </a:pPr>
            <a:r>
              <a:rPr lang="en-US" altLang="zh-CN" sz="2400" b="1" strike="noStrike" noProof="1">
                <a:solidFill>
                  <a:schemeClr val="tx1"/>
                </a:solidFill>
                <a:latin typeface="Times New Roman" panose="02020603050405020304" pitchFamily="2" charset="0"/>
                <a:ea typeface="宋体" pitchFamily="2" charset="-122"/>
                <a:cs typeface="+mn-cs"/>
              </a:rPr>
              <a:t>UNIX</a:t>
            </a:r>
            <a:r>
              <a:rPr lang="zh-CN" altLang="en-US" sz="2400" b="1" strike="noStrike" noProof="1">
                <a:solidFill>
                  <a:schemeClr val="tx1"/>
                </a:solidFill>
                <a:latin typeface="Times New Roman" panose="02020603050405020304" pitchFamily="2" charset="0"/>
                <a:ea typeface="宋体" pitchFamily="2" charset="-122"/>
                <a:cs typeface="+mn-cs"/>
              </a:rPr>
              <a:t>文件系统的特点</a:t>
            </a:r>
            <a:endParaRPr lang="zh-CN" altLang="en-US" sz="2400" b="1" strike="noStrike" noProof="1">
              <a:solidFill>
                <a:schemeClr val="tx1"/>
              </a:solidFill>
              <a:latin typeface="Times New Roman" panose="02020603050405020304" pitchFamily="2" charset="0"/>
              <a:ea typeface="宋体" pitchFamily="2" charset="-122"/>
            </a:endParaRPr>
          </a:p>
          <a:p>
            <a:pPr marL="914400" lvl="1" indent="-457200" fontAlgn="base">
              <a:lnSpc>
                <a:spcPct val="130000"/>
              </a:lnSpc>
            </a:pPr>
            <a:r>
              <a:rPr lang="en-US" altLang="zh-CN" sz="2400" b="1" strike="noStrike" noProof="1">
                <a:solidFill>
                  <a:schemeClr val="tx1"/>
                </a:solidFill>
                <a:latin typeface="Times New Roman" panose="02020603050405020304" pitchFamily="2" charset="0"/>
                <a:ea typeface="宋体" pitchFamily="2" charset="-122"/>
                <a:cs typeface="+mn-cs"/>
              </a:rPr>
              <a:t>UNIX</a:t>
            </a:r>
            <a:r>
              <a:rPr lang="zh-CN" altLang="en-US" sz="2400" b="1" strike="noStrike" noProof="1">
                <a:solidFill>
                  <a:schemeClr val="tx1"/>
                </a:solidFill>
                <a:latin typeface="Times New Roman" panose="02020603050405020304" pitchFamily="2" charset="0"/>
                <a:ea typeface="宋体" pitchFamily="2" charset="-122"/>
                <a:cs typeface="+mn-cs"/>
              </a:rPr>
              <a:t>系统的索引文件结构</a:t>
            </a:r>
            <a:endParaRPr lang="zh-CN" altLang="en-US" sz="2400" b="1" strike="noStrike" noProof="1">
              <a:solidFill>
                <a:schemeClr val="tx1"/>
              </a:solidFill>
              <a:latin typeface="Times New Roman" panose="02020603050405020304" pitchFamily="2" charset="0"/>
              <a:ea typeface="宋体" pitchFamily="2" charset="-122"/>
            </a:endParaRPr>
          </a:p>
          <a:p>
            <a:pPr marL="1295400" lvl="2" indent="-381000" fontAlgn="base">
              <a:lnSpc>
                <a:spcPct val="130000"/>
              </a:lnSpc>
            </a:pPr>
            <a:r>
              <a:rPr lang="zh-CN" altLang="en-US" sz="2000" strike="noStrike" noProof="1">
                <a:solidFill>
                  <a:schemeClr val="tx1"/>
                </a:solidFill>
                <a:latin typeface="Times New Roman" panose="02020603050405020304" pitchFamily="2" charset="0"/>
                <a:ea typeface="宋体" pitchFamily="2" charset="-122"/>
                <a:cs typeface="+mn-cs"/>
              </a:rPr>
              <a:t>文件目录项组成</a:t>
            </a:r>
            <a:endParaRPr lang="zh-CN" altLang="en-US" sz="2000" strike="noStrike" noProof="1">
              <a:solidFill>
                <a:schemeClr val="tx1"/>
              </a:solidFill>
              <a:latin typeface="Times New Roman" panose="02020603050405020304" pitchFamily="2" charset="0"/>
              <a:ea typeface="宋体" pitchFamily="2" charset="-122"/>
            </a:endParaRPr>
          </a:p>
          <a:p>
            <a:pPr marL="1295400" lvl="2" indent="-381000" fontAlgn="base">
              <a:lnSpc>
                <a:spcPct val="130000"/>
              </a:lnSpc>
            </a:pPr>
            <a:r>
              <a:rPr lang="zh-CN" altLang="en-US" sz="2000" strike="noStrike" noProof="1">
                <a:solidFill>
                  <a:schemeClr val="tx1"/>
                </a:solidFill>
                <a:latin typeface="Times New Roman" panose="02020603050405020304" pitchFamily="2" charset="0"/>
                <a:ea typeface="宋体" pitchFamily="2" charset="-122"/>
                <a:cs typeface="+mn-cs"/>
              </a:rPr>
              <a:t>文件索引节点</a:t>
            </a:r>
            <a:r>
              <a:rPr lang="en-US" altLang="zh-CN" sz="2000" strike="noStrike" noProof="1">
                <a:solidFill>
                  <a:schemeClr val="tx1"/>
                </a:solidFill>
                <a:latin typeface="Times New Roman" panose="02020603050405020304" pitchFamily="2" charset="0"/>
                <a:ea typeface="宋体" pitchFamily="2" charset="-122"/>
                <a:cs typeface="+mn-cs"/>
              </a:rPr>
              <a:t>(</a:t>
            </a:r>
            <a:r>
              <a:rPr lang="zh-CN" altLang="en-US" sz="2000" strike="noStrike" noProof="1">
                <a:solidFill>
                  <a:schemeClr val="tx1"/>
                </a:solidFill>
                <a:latin typeface="Times New Roman" panose="02020603050405020304" pitchFamily="2" charset="0"/>
                <a:ea typeface="宋体" pitchFamily="2" charset="-122"/>
                <a:cs typeface="+mn-cs"/>
              </a:rPr>
              <a:t>磁盘索引节点</a:t>
            </a:r>
            <a:r>
              <a:rPr lang="en-US" altLang="zh-CN" sz="2000" strike="noStrike" noProof="1">
                <a:solidFill>
                  <a:schemeClr val="tx1"/>
                </a:solidFill>
                <a:latin typeface="Times New Roman" panose="02020603050405020304" pitchFamily="2" charset="0"/>
                <a:ea typeface="宋体" pitchFamily="2" charset="-122"/>
                <a:cs typeface="+mn-cs"/>
              </a:rPr>
              <a:t>)</a:t>
            </a:r>
            <a:r>
              <a:rPr lang="zh-CN" altLang="en-US" sz="2000" strike="noStrike" noProof="1">
                <a:solidFill>
                  <a:schemeClr val="tx1"/>
                </a:solidFill>
                <a:latin typeface="Times New Roman" panose="02020603050405020304" pitchFamily="2" charset="0"/>
                <a:ea typeface="宋体" pitchFamily="2" charset="-122"/>
                <a:cs typeface="+mn-cs"/>
              </a:rPr>
              <a:t>的结构</a:t>
            </a:r>
            <a:endParaRPr lang="zh-CN" altLang="en-US" sz="2000" strike="noStrike" noProof="1">
              <a:solidFill>
                <a:schemeClr val="tx1"/>
              </a:solidFill>
              <a:latin typeface="Times New Roman" panose="02020603050405020304" pitchFamily="2" charset="0"/>
              <a:ea typeface="宋体" pitchFamily="2" charset="-122"/>
            </a:endParaRPr>
          </a:p>
          <a:p>
            <a:pPr marL="1295400" lvl="2" indent="-381000" fontAlgn="base">
              <a:lnSpc>
                <a:spcPct val="130000"/>
              </a:lnSpc>
            </a:pPr>
            <a:r>
              <a:rPr lang="en-US" altLang="zh-CN" sz="2000" strike="noStrike" noProof="1">
                <a:solidFill>
                  <a:schemeClr val="tx1"/>
                </a:solidFill>
                <a:latin typeface="Times New Roman" panose="02020603050405020304" pitchFamily="2" charset="0"/>
                <a:ea typeface="宋体" pitchFamily="2" charset="-122"/>
                <a:cs typeface="+mn-cs"/>
              </a:rPr>
              <a:t>UNIX 7 </a:t>
            </a:r>
            <a:r>
              <a:rPr lang="zh-CN" altLang="en-US" sz="2000" strike="noStrike" noProof="1">
                <a:solidFill>
                  <a:schemeClr val="tx1"/>
                </a:solidFill>
                <a:latin typeface="Times New Roman" panose="02020603050405020304" pitchFamily="2" charset="0"/>
                <a:ea typeface="宋体" pitchFamily="2" charset="-122"/>
                <a:cs typeface="+mn-cs"/>
              </a:rPr>
              <a:t>版本文件索引结构</a:t>
            </a:r>
            <a:endParaRPr lang="zh-CN" altLang="en-US" sz="2000" strike="noStrike" noProof="1">
              <a:solidFill>
                <a:schemeClr val="tx1"/>
              </a:solidFill>
              <a:latin typeface="Times New Roman" panose="02020603050405020304" pitchFamily="2" charset="0"/>
              <a:ea typeface="宋体" pitchFamily="2" charset="-122"/>
            </a:endParaRPr>
          </a:p>
        </p:txBody>
      </p:sp>
      <p:sp>
        <p:nvSpPr>
          <p:cNvPr id="108548" name="矩形 10854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文件系统</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小结</a:t>
            </a:r>
            <a:endParaRPr lang="zh-CN" altLang="en-US" sz="2400" strike="noStrike" noProof="1">
              <a:ea typeface="宋体" pitchFamily="2" charset="-122"/>
            </a:endParaRPr>
          </a:p>
        </p:txBody>
      </p:sp>
      <p:sp>
        <p:nvSpPr>
          <p:cNvPr id="108549" name="矩形 108548"/>
          <p:cNvSpPr/>
          <p:nvPr/>
        </p:nvSpPr>
        <p:spPr>
          <a:xfrm>
            <a:off x="1225550" y="3851275"/>
            <a:ext cx="7205663" cy="97790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zh-CN" altLang="en-US" sz="2000" strike="noStrike" noProof="1">
                <a:solidFill>
                  <a:schemeClr val="tx1"/>
                </a:solidFill>
                <a:latin typeface="Times New Roman" panose="02020603050405020304" pitchFamily="2" charset="0"/>
                <a:ea typeface="宋体" pitchFamily="2" charset="-122"/>
                <a:cs typeface="+mn-cs"/>
              </a:rPr>
              <a:t>小型文件结构、大型文件结构、巨型文件结构</a:t>
            </a:r>
            <a:endParaRPr lang="zh-CN" altLang="en-US" sz="2000" strike="noStrike" noProof="1">
              <a:solidFill>
                <a:schemeClr val="tx1"/>
              </a:solidFill>
              <a:latin typeface="Times New Roman" panose="02020603050405020304" pitchFamily="2" charset="0"/>
              <a:ea typeface="宋体" pitchFamily="2" charset="-122"/>
            </a:endParaRPr>
          </a:p>
          <a:p>
            <a:pPr marL="914400" lvl="1" indent="-457200" fontAlgn="base">
              <a:lnSpc>
                <a:spcPct val="130000"/>
              </a:lnSpc>
              <a:buNone/>
            </a:pPr>
            <a:r>
              <a:rPr lang="zh-CN" altLang="en-US" sz="2000" strike="noStrike" noProof="1">
                <a:solidFill>
                  <a:schemeClr val="tx1"/>
                </a:solidFill>
                <a:latin typeface="Times New Roman" panose="02020603050405020304" pitchFamily="2" charset="0"/>
                <a:ea typeface="宋体" pitchFamily="2" charset="-122"/>
                <a:cs typeface="+mn-cs"/>
              </a:rPr>
              <a:t>在此三种结构下，系统能支持的文件最大的字节数的计算</a:t>
            </a:r>
            <a:endParaRPr lang="zh-CN" altLang="en-US" sz="2000" strike="noStrike" noProof="1">
              <a:solidFill>
                <a:schemeClr val="tx1"/>
              </a:solidFill>
              <a:latin typeface="Times New Roman" panose="02020603050405020304" pitchFamily="2" charset="0"/>
              <a:ea typeface="宋体" pitchFamily="2" charset="-122"/>
            </a:endParaRPr>
          </a:p>
        </p:txBody>
      </p:sp>
      <p:sp>
        <p:nvSpPr>
          <p:cNvPr id="108550" name="矩形 108549"/>
          <p:cNvSpPr/>
          <p:nvPr/>
        </p:nvSpPr>
        <p:spPr>
          <a:xfrm>
            <a:off x="519113" y="4835525"/>
            <a:ext cx="7785100" cy="48895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1295400" lvl="2" indent="-381000" fontAlgn="base">
              <a:lnSpc>
                <a:spcPct val="130000"/>
              </a:lnSpc>
            </a:pPr>
            <a:r>
              <a:rPr lang="en-US" altLang="zh-CN" sz="2000" strike="noStrike" noProof="1">
                <a:solidFill>
                  <a:schemeClr val="tx1"/>
                </a:solidFill>
                <a:latin typeface="Times New Roman" panose="02020603050405020304" pitchFamily="2" charset="0"/>
                <a:ea typeface="宋体" pitchFamily="2" charset="-122"/>
                <a:cs typeface="+mn-cs"/>
              </a:rPr>
              <a:t>UNIX system V</a:t>
            </a:r>
            <a:r>
              <a:rPr lang="zh-CN" altLang="en-US" sz="2000" strike="noStrike" noProof="1">
                <a:solidFill>
                  <a:schemeClr val="tx1"/>
                </a:solidFill>
                <a:latin typeface="Times New Roman" panose="02020603050405020304" pitchFamily="2" charset="0"/>
                <a:ea typeface="宋体" pitchFamily="2" charset="-122"/>
                <a:cs typeface="+mn-cs"/>
              </a:rPr>
              <a:t>的文件索引结构</a:t>
            </a:r>
            <a:endParaRPr lang="zh-CN" altLang="en-US" sz="2000" strike="noStrike" noProof="1">
              <a:solidFill>
                <a:schemeClr val="tx1"/>
              </a:solidFill>
              <a:latin typeface="Times New Roman" panose="02020603050405020304" pitchFamily="2"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08547">
                                            <p:txEl>
                                              <p:charRg st="0" end="17"/>
                                            </p:txEl>
                                          </p:spTgt>
                                        </p:tgtEl>
                                        <p:attrNameLst>
                                          <p:attrName>style.visibility</p:attrName>
                                        </p:attrNameLst>
                                      </p:cBhvr>
                                      <p:to>
                                        <p:strVal val="visible"/>
                                      </p:to>
                                    </p:set>
                                    <p:anim calcmode="lin" valueType="num">
                                      <p:cBhvr additive="base">
                                        <p:cTn id="7" dur="500" fill="hold"/>
                                        <p:tgtEl>
                                          <p:spTgt spid="108547">
                                            <p:txEl>
                                              <p:charRg st="0" end="17"/>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8547">
                                            <p:txEl>
                                              <p:charRg st="0" end="17"/>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08547">
                                            <p:txEl>
                                              <p:charRg st="17" end="29"/>
                                            </p:txEl>
                                          </p:spTgt>
                                        </p:tgtEl>
                                        <p:attrNameLst>
                                          <p:attrName>style.visibility</p:attrName>
                                        </p:attrNameLst>
                                      </p:cBhvr>
                                      <p:to>
                                        <p:strVal val="visible"/>
                                      </p:to>
                                    </p:set>
                                    <p:anim calcmode="lin" valueType="num">
                                      <p:cBhvr additive="base">
                                        <p:cTn id="11" dur="500" fill="hold"/>
                                        <p:tgtEl>
                                          <p:spTgt spid="108547">
                                            <p:txEl>
                                              <p:charRg st="17" end="29"/>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08547">
                                            <p:txEl>
                                              <p:charRg st="17" end="29"/>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08547">
                                            <p:txEl>
                                              <p:charRg st="29" end="43"/>
                                            </p:txEl>
                                          </p:spTgt>
                                        </p:tgtEl>
                                        <p:attrNameLst>
                                          <p:attrName>style.visibility</p:attrName>
                                        </p:attrNameLst>
                                      </p:cBhvr>
                                      <p:to>
                                        <p:strVal val="visible"/>
                                      </p:to>
                                    </p:set>
                                    <p:anim calcmode="lin" valueType="num">
                                      <p:cBhvr additive="base">
                                        <p:cTn id="15" dur="500" fill="hold"/>
                                        <p:tgtEl>
                                          <p:spTgt spid="108547">
                                            <p:txEl>
                                              <p:charRg st="29" end="43"/>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08547">
                                            <p:txEl>
                                              <p:charRg st="29" end="43"/>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108547">
                                            <p:txEl>
                                              <p:charRg st="43" end="51"/>
                                            </p:txEl>
                                          </p:spTgt>
                                        </p:tgtEl>
                                        <p:attrNameLst>
                                          <p:attrName>style.visibility</p:attrName>
                                        </p:attrNameLst>
                                      </p:cBhvr>
                                      <p:to>
                                        <p:strVal val="visible"/>
                                      </p:to>
                                    </p:set>
                                    <p:anim calcmode="lin" valueType="num">
                                      <p:cBhvr additive="base">
                                        <p:cTn id="19" dur="500" fill="hold"/>
                                        <p:tgtEl>
                                          <p:spTgt spid="108547">
                                            <p:txEl>
                                              <p:charRg st="43" end="5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8547">
                                            <p:txEl>
                                              <p:charRg st="43" end="51"/>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108547">
                                            <p:txEl>
                                              <p:charRg st="51" end="69"/>
                                            </p:txEl>
                                          </p:spTgt>
                                        </p:tgtEl>
                                        <p:attrNameLst>
                                          <p:attrName>style.visibility</p:attrName>
                                        </p:attrNameLst>
                                      </p:cBhvr>
                                      <p:to>
                                        <p:strVal val="visible"/>
                                      </p:to>
                                    </p:set>
                                    <p:anim calcmode="lin" valueType="num">
                                      <p:cBhvr additive="base">
                                        <p:cTn id="23" dur="500" fill="hold"/>
                                        <p:tgtEl>
                                          <p:spTgt spid="108547">
                                            <p:txEl>
                                              <p:charRg st="51" end="69"/>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08547">
                                            <p:txEl>
                                              <p:charRg st="51" end="69"/>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108547">
                                            <p:txEl>
                                              <p:charRg st="69" end="85"/>
                                            </p:txEl>
                                          </p:spTgt>
                                        </p:tgtEl>
                                        <p:attrNameLst>
                                          <p:attrName>style.visibility</p:attrName>
                                        </p:attrNameLst>
                                      </p:cBhvr>
                                      <p:to>
                                        <p:strVal val="visible"/>
                                      </p:to>
                                    </p:set>
                                    <p:anim calcmode="lin" valueType="num">
                                      <p:cBhvr additive="base">
                                        <p:cTn id="27" dur="500" fill="hold"/>
                                        <p:tgtEl>
                                          <p:spTgt spid="108547">
                                            <p:txEl>
                                              <p:charRg st="69" end="8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08547">
                                            <p:txEl>
                                              <p:charRg st="69" end="85"/>
                                            </p:txEl>
                                          </p:spTgt>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108549">
                                            <p:txEl>
                                              <p:charRg st="0" end="21"/>
                                            </p:txEl>
                                          </p:spTgt>
                                        </p:tgtEl>
                                        <p:attrNameLst>
                                          <p:attrName>style.visibility</p:attrName>
                                        </p:attrNameLst>
                                      </p:cBhvr>
                                      <p:to>
                                        <p:strVal val="visible"/>
                                      </p:to>
                                    </p:set>
                                    <p:anim calcmode="lin" valueType="num">
                                      <p:cBhvr additive="base">
                                        <p:cTn id="31" dur="500" fill="hold"/>
                                        <p:tgtEl>
                                          <p:spTgt spid="108549">
                                            <p:txEl>
                                              <p:charRg st="0" end="21"/>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8549">
                                            <p:txEl>
                                              <p:charRg st="0" end="21"/>
                                            </p:txEl>
                                          </p:spTgt>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108549">
                                            <p:txEl>
                                              <p:charRg st="21" end="47"/>
                                            </p:txEl>
                                          </p:spTgt>
                                        </p:tgtEl>
                                        <p:attrNameLst>
                                          <p:attrName>style.visibility</p:attrName>
                                        </p:attrNameLst>
                                      </p:cBhvr>
                                      <p:to>
                                        <p:strVal val="visible"/>
                                      </p:to>
                                    </p:set>
                                    <p:anim calcmode="lin" valueType="num">
                                      <p:cBhvr additive="base">
                                        <p:cTn id="35" dur="500" fill="hold"/>
                                        <p:tgtEl>
                                          <p:spTgt spid="108549">
                                            <p:txEl>
                                              <p:charRg st="21" end="47"/>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08549">
                                            <p:txEl>
                                              <p:charRg st="21" end="47"/>
                                            </p:txEl>
                                          </p:spTgt>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0"/>
                                  </p:stCondLst>
                                  <p:childTnLst>
                                    <p:set>
                                      <p:cBhvr>
                                        <p:cTn id="38" dur="1" fill="hold">
                                          <p:stCondLst>
                                            <p:cond delay="0"/>
                                          </p:stCondLst>
                                        </p:cTn>
                                        <p:tgtEl>
                                          <p:spTgt spid="108550">
                                            <p:txEl>
                                              <p:charRg st="0" end="21"/>
                                            </p:txEl>
                                          </p:spTgt>
                                        </p:tgtEl>
                                        <p:attrNameLst>
                                          <p:attrName>style.visibility</p:attrName>
                                        </p:attrNameLst>
                                      </p:cBhvr>
                                      <p:to>
                                        <p:strVal val="visible"/>
                                      </p:to>
                                    </p:set>
                                    <p:anim calcmode="lin" valueType="num">
                                      <p:cBhvr additive="base">
                                        <p:cTn id="39" dur="500" fill="hold"/>
                                        <p:tgtEl>
                                          <p:spTgt spid="108550">
                                            <p:txEl>
                                              <p:charRg st="0" end="21"/>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108550">
                                            <p:txEl>
                                              <p:charRg st="0" end="2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09" name="文本框 109569"/>
          <p:cNvSpPr txBox="1"/>
          <p:nvPr/>
        </p:nvSpPr>
        <p:spPr>
          <a:xfrm>
            <a:off x="8420100" y="6510338"/>
            <a:ext cx="72390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2" charset="0"/>
                <a:ea typeface="宋体" pitchFamily="2" charset="-122"/>
              </a:rPr>
              <a:t>75</a:t>
            </a:r>
            <a:endParaRPr lang="en-US" altLang="zh-CN" b="0">
              <a:solidFill>
                <a:schemeClr val="tx2"/>
              </a:solidFill>
              <a:latin typeface="Times New Roman" panose="02020603050405020304" pitchFamily="2" charset="0"/>
              <a:ea typeface="宋体" pitchFamily="2" charset="-122"/>
            </a:endParaRPr>
          </a:p>
        </p:txBody>
      </p:sp>
      <p:sp>
        <p:nvSpPr>
          <p:cNvPr id="109571" name="矩形 109570"/>
          <p:cNvSpPr/>
          <p:nvPr/>
        </p:nvSpPr>
        <p:spPr>
          <a:xfrm>
            <a:off x="533400" y="627063"/>
            <a:ext cx="8262938" cy="105568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pPr>
            <a:r>
              <a:rPr lang="en-US" altLang="zh-CN" sz="2400" b="1" strike="noStrike" noProof="1">
                <a:solidFill>
                  <a:schemeClr val="tx1"/>
                </a:solidFill>
                <a:latin typeface="Times New Roman" panose="02020603050405020304" pitchFamily="2" charset="0"/>
                <a:ea typeface="宋体" pitchFamily="2" charset="-122"/>
                <a:cs typeface="+mn-cs"/>
              </a:rPr>
              <a:t>UNIX</a:t>
            </a:r>
            <a:r>
              <a:rPr lang="zh-CN" altLang="en-US" sz="2400" b="1" strike="noStrike" noProof="1">
                <a:solidFill>
                  <a:schemeClr val="tx1"/>
                </a:solidFill>
                <a:latin typeface="Times New Roman" panose="02020603050405020304" pitchFamily="2" charset="0"/>
                <a:ea typeface="宋体" pitchFamily="2" charset="-122"/>
                <a:cs typeface="+mn-cs"/>
              </a:rPr>
              <a:t>系统文件目录结构</a:t>
            </a:r>
            <a:endParaRPr lang="zh-CN" altLang="en-US" sz="2400" b="1" strike="noStrike" noProof="1">
              <a:solidFill>
                <a:schemeClr val="tx1"/>
              </a:solidFill>
              <a:latin typeface="Times New Roman" panose="02020603050405020304" pitchFamily="2" charset="0"/>
              <a:ea typeface="宋体" pitchFamily="2" charset="-122"/>
            </a:endParaRPr>
          </a:p>
          <a:p>
            <a:pPr marL="1295400" lvl="2" indent="-381000" fontAlgn="base">
              <a:lnSpc>
                <a:spcPct val="130000"/>
              </a:lnSpc>
            </a:pPr>
            <a:r>
              <a:rPr lang="en-US" altLang="zh-CN" sz="2000" strike="noStrike" noProof="1">
                <a:solidFill>
                  <a:schemeClr val="tx1"/>
                </a:solidFill>
                <a:latin typeface="Times New Roman" panose="02020603050405020304" pitchFamily="2" charset="0"/>
                <a:ea typeface="宋体" pitchFamily="2" charset="-122"/>
                <a:cs typeface="+mn-cs"/>
              </a:rPr>
              <a:t>UNIX</a:t>
            </a:r>
            <a:r>
              <a:rPr lang="zh-CN" altLang="en-US" sz="2000" strike="noStrike" noProof="1">
                <a:solidFill>
                  <a:schemeClr val="tx1"/>
                </a:solidFill>
                <a:latin typeface="Times New Roman" panose="02020603050405020304" pitchFamily="2" charset="0"/>
                <a:ea typeface="宋体" pitchFamily="2" charset="-122"/>
                <a:cs typeface="+mn-cs"/>
              </a:rPr>
              <a:t>树型目录结构</a:t>
            </a:r>
            <a:endParaRPr lang="zh-CN" altLang="en-US" sz="2000" strike="noStrike" noProof="1">
              <a:solidFill>
                <a:schemeClr val="tx1"/>
              </a:solidFill>
              <a:latin typeface="Times New Roman" panose="02020603050405020304" pitchFamily="2" charset="0"/>
              <a:ea typeface="宋体" pitchFamily="2" charset="-122"/>
            </a:endParaRPr>
          </a:p>
        </p:txBody>
      </p:sp>
      <p:sp>
        <p:nvSpPr>
          <p:cNvPr id="109572" name="矩形 109571"/>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文件系统</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小结</a:t>
            </a:r>
            <a:endParaRPr lang="zh-CN" altLang="en-US" sz="2400" strike="noStrike" noProof="1">
              <a:ea typeface="宋体" pitchFamily="2" charset="-122"/>
            </a:endParaRPr>
          </a:p>
        </p:txBody>
      </p:sp>
      <p:sp>
        <p:nvSpPr>
          <p:cNvPr id="109573" name="矩形 109572"/>
          <p:cNvSpPr/>
          <p:nvPr/>
        </p:nvSpPr>
        <p:spPr>
          <a:xfrm>
            <a:off x="1227138" y="1646238"/>
            <a:ext cx="7205663" cy="97790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zh-CN" altLang="en-US" sz="2000" strike="noStrike" noProof="1">
                <a:solidFill>
                  <a:schemeClr val="tx1"/>
                </a:solidFill>
                <a:latin typeface="Times New Roman" panose="02020603050405020304" pitchFamily="2" charset="0"/>
                <a:ea typeface="宋体" pitchFamily="2" charset="-122"/>
                <a:cs typeface="+mn-cs"/>
              </a:rPr>
              <a:t>便于随机存取的文件目录结构</a:t>
            </a:r>
            <a:endParaRPr lang="zh-CN" altLang="en-US" sz="2000" strike="noStrike" noProof="1">
              <a:solidFill>
                <a:schemeClr val="tx1"/>
              </a:solidFill>
              <a:latin typeface="Times New Roman" panose="02020603050405020304" pitchFamily="2" charset="0"/>
              <a:ea typeface="宋体" pitchFamily="2" charset="-122"/>
            </a:endParaRPr>
          </a:p>
          <a:p>
            <a:pPr marL="914400" lvl="1" indent="-457200" fontAlgn="base">
              <a:lnSpc>
                <a:spcPct val="130000"/>
              </a:lnSpc>
              <a:buNone/>
            </a:pPr>
            <a:r>
              <a:rPr lang="zh-CN" altLang="en-US" sz="2000" strike="noStrike" noProof="1">
                <a:solidFill>
                  <a:schemeClr val="tx1"/>
                </a:solidFill>
                <a:latin typeface="Times New Roman" panose="02020603050405020304" pitchFamily="2" charset="0"/>
                <a:ea typeface="宋体" pitchFamily="2" charset="-122"/>
                <a:cs typeface="+mn-cs"/>
              </a:rPr>
              <a:t>目录结构中的勾链，支持不同文件路径名共享一个文件</a:t>
            </a:r>
            <a:endParaRPr lang="zh-CN" altLang="en-US" sz="2000" strike="noStrike" noProof="1">
              <a:solidFill>
                <a:schemeClr val="tx1"/>
              </a:solidFill>
              <a:latin typeface="Times New Roman" panose="02020603050405020304" pitchFamily="2" charset="0"/>
              <a:ea typeface="宋体" pitchFamily="2" charset="-122"/>
            </a:endParaRPr>
          </a:p>
        </p:txBody>
      </p:sp>
      <p:sp>
        <p:nvSpPr>
          <p:cNvPr id="109574" name="矩形 109573"/>
          <p:cNvSpPr/>
          <p:nvPr/>
        </p:nvSpPr>
        <p:spPr>
          <a:xfrm>
            <a:off x="1228725" y="4462463"/>
            <a:ext cx="7205663" cy="97790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endParaRPr lang="en-US" altLang="zh-CN" sz="2000" strike="noStrike" noProof="1">
              <a:solidFill>
                <a:schemeClr val="tx1"/>
              </a:solidFill>
              <a:latin typeface="Times New Roman" panose="02020603050405020304" pitchFamily="2" charset="0"/>
              <a:ea typeface="宋体" pitchFamily="2" charset="-122"/>
            </a:endParaRPr>
          </a:p>
          <a:p>
            <a:pPr marL="914400" lvl="1" indent="-457200" fontAlgn="base">
              <a:lnSpc>
                <a:spcPct val="130000"/>
              </a:lnSpc>
              <a:buNone/>
            </a:pPr>
            <a:endParaRPr lang="en-US" altLang="zh-CN" sz="2000" strike="noStrike" noProof="1">
              <a:solidFill>
                <a:schemeClr val="tx1"/>
              </a:solidFill>
              <a:latin typeface="Times New Roman" panose="02020603050405020304" pitchFamily="2" charset="0"/>
              <a:ea typeface="宋体" pitchFamily="2" charset="-122"/>
            </a:endParaRPr>
          </a:p>
        </p:txBody>
      </p:sp>
      <p:sp>
        <p:nvSpPr>
          <p:cNvPr id="109575" name="矩形 109574"/>
          <p:cNvSpPr/>
          <p:nvPr/>
        </p:nvSpPr>
        <p:spPr>
          <a:xfrm>
            <a:off x="534988" y="2571750"/>
            <a:ext cx="8262938" cy="203358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pPr>
            <a:r>
              <a:rPr lang="en-US" altLang="zh-CN" sz="2400" b="1" strike="noStrike" noProof="1">
                <a:solidFill>
                  <a:schemeClr val="tx1"/>
                </a:solidFill>
                <a:latin typeface="Times New Roman" panose="02020603050405020304" pitchFamily="2" charset="0"/>
                <a:ea typeface="宋体" pitchFamily="2" charset="-122"/>
                <a:cs typeface="+mn-cs"/>
              </a:rPr>
              <a:t>UNIX</a:t>
            </a:r>
            <a:r>
              <a:rPr lang="zh-CN" altLang="en-US" sz="2400" b="1" strike="noStrike" noProof="1">
                <a:solidFill>
                  <a:schemeClr val="tx1"/>
                </a:solidFill>
                <a:latin typeface="Times New Roman" panose="02020603050405020304" pitchFamily="2" charset="0"/>
                <a:ea typeface="宋体" pitchFamily="2" charset="-122"/>
                <a:cs typeface="+mn-cs"/>
              </a:rPr>
              <a:t>系统的打开文件结构</a:t>
            </a:r>
            <a:endParaRPr lang="zh-CN" altLang="en-US" sz="2400" b="1" strike="noStrike" noProof="1">
              <a:solidFill>
                <a:schemeClr val="tx1"/>
              </a:solidFill>
              <a:latin typeface="Times New Roman" panose="02020603050405020304" pitchFamily="2" charset="0"/>
              <a:ea typeface="宋体" pitchFamily="2" charset="-122"/>
            </a:endParaRPr>
          </a:p>
          <a:p>
            <a:pPr marL="1295400" lvl="2" indent="-381000" fontAlgn="base">
              <a:lnSpc>
                <a:spcPct val="130000"/>
              </a:lnSpc>
            </a:pPr>
            <a:r>
              <a:rPr lang="zh-CN" altLang="en-US" sz="2000" strike="noStrike" noProof="1">
                <a:solidFill>
                  <a:schemeClr val="tx1"/>
                </a:solidFill>
                <a:latin typeface="Times New Roman" panose="02020603050405020304" pitchFamily="2" charset="0"/>
                <a:ea typeface="宋体" pitchFamily="2" charset="-122"/>
                <a:cs typeface="+mn-cs"/>
              </a:rPr>
              <a:t>设置打开文件机构的必要性</a:t>
            </a:r>
            <a:endParaRPr lang="zh-CN" altLang="en-US" sz="2000" strike="noStrike" noProof="1">
              <a:solidFill>
                <a:schemeClr val="tx1"/>
              </a:solidFill>
              <a:latin typeface="Times New Roman" panose="02020603050405020304" pitchFamily="2" charset="0"/>
              <a:ea typeface="宋体" pitchFamily="2" charset="-122"/>
            </a:endParaRPr>
          </a:p>
          <a:p>
            <a:pPr marL="1295400" lvl="2" indent="-381000" fontAlgn="base">
              <a:lnSpc>
                <a:spcPct val="130000"/>
              </a:lnSpc>
            </a:pPr>
            <a:r>
              <a:rPr lang="zh-CN" altLang="en-US" sz="2000" strike="noStrike" noProof="1">
                <a:solidFill>
                  <a:schemeClr val="tx1"/>
                </a:solidFill>
                <a:latin typeface="Times New Roman" panose="02020603050405020304" pitchFamily="2" charset="0"/>
                <a:ea typeface="宋体" pitchFamily="2" charset="-122"/>
                <a:cs typeface="+mn-cs"/>
              </a:rPr>
              <a:t>打开文件机构的组成：</a:t>
            </a:r>
            <a:endParaRPr lang="zh-CN" altLang="en-US" sz="2000" strike="noStrike" noProof="1">
              <a:solidFill>
                <a:schemeClr val="tx1"/>
              </a:solidFill>
              <a:latin typeface="Times New Roman" panose="02020603050405020304" pitchFamily="2" charset="0"/>
              <a:ea typeface="宋体" pitchFamily="2" charset="-122"/>
            </a:endParaRPr>
          </a:p>
          <a:p>
            <a:pPr marL="1295400" lvl="2" indent="-381000" fontAlgn="base">
              <a:lnSpc>
                <a:spcPct val="130000"/>
              </a:lnSpc>
              <a:buNone/>
            </a:pPr>
            <a:r>
              <a:rPr lang="zh-CN" altLang="en-US" sz="2000" strike="noStrike" noProof="1">
                <a:solidFill>
                  <a:schemeClr val="tx1"/>
                </a:solidFill>
                <a:latin typeface="Times New Roman" panose="02020603050405020304" pitchFamily="2" charset="0"/>
                <a:ea typeface="宋体" pitchFamily="2" charset="-122"/>
                <a:cs typeface="+mn-cs"/>
              </a:rPr>
              <a:t>    活动</a:t>
            </a:r>
            <a:r>
              <a:rPr lang="en-US" altLang="zh-CN" sz="2000" strike="noStrike" noProof="1">
                <a:solidFill>
                  <a:schemeClr val="tx1"/>
                </a:solidFill>
                <a:latin typeface="Times New Roman" panose="02020603050405020304" pitchFamily="2" charset="0"/>
                <a:ea typeface="宋体" pitchFamily="2" charset="-122"/>
                <a:cs typeface="+mn-cs"/>
              </a:rPr>
              <a:t>i</a:t>
            </a:r>
            <a:r>
              <a:rPr lang="zh-CN" altLang="en-US" sz="2000" strike="noStrike" noProof="1">
                <a:solidFill>
                  <a:schemeClr val="tx1"/>
                </a:solidFill>
                <a:latin typeface="Times New Roman" panose="02020603050405020304" pitchFamily="2" charset="0"/>
                <a:ea typeface="宋体" pitchFamily="2" charset="-122"/>
                <a:cs typeface="+mn-cs"/>
              </a:rPr>
              <a:t>节点表、系统打开文件表、用户文件描述符表</a:t>
            </a:r>
            <a:endParaRPr lang="zh-CN" altLang="en-US" sz="2000" strike="noStrike" noProof="1">
              <a:solidFill>
                <a:schemeClr val="tx1"/>
              </a:solidFill>
              <a:latin typeface="Times New Roman" panose="02020603050405020304" pitchFamily="2" charset="0"/>
              <a:ea typeface="宋体" pitchFamily="2" charset="-122"/>
            </a:endParaRPr>
          </a:p>
        </p:txBody>
      </p:sp>
      <p:sp>
        <p:nvSpPr>
          <p:cNvPr id="109576" name="矩形 109575"/>
          <p:cNvSpPr/>
          <p:nvPr/>
        </p:nvSpPr>
        <p:spPr>
          <a:xfrm>
            <a:off x="536575" y="4545013"/>
            <a:ext cx="8262938" cy="15446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pPr>
            <a:r>
              <a:rPr lang="zh-CN" altLang="en-US" sz="2400" b="1" strike="noStrike" noProof="1">
                <a:solidFill>
                  <a:schemeClr val="tx1"/>
                </a:solidFill>
                <a:latin typeface="Times New Roman" panose="02020603050405020304" pitchFamily="2" charset="0"/>
                <a:ea typeface="宋体" pitchFamily="2" charset="-122"/>
                <a:cs typeface="+mn-cs"/>
              </a:rPr>
              <a:t>文件存储器空闲块的管理</a:t>
            </a:r>
            <a:endParaRPr lang="zh-CN" altLang="en-US" sz="2400" b="1" strike="noStrike" noProof="1">
              <a:solidFill>
                <a:schemeClr val="tx1"/>
              </a:solidFill>
              <a:latin typeface="Times New Roman" panose="02020603050405020304" pitchFamily="2" charset="0"/>
              <a:ea typeface="宋体" pitchFamily="2" charset="-122"/>
            </a:endParaRPr>
          </a:p>
          <a:p>
            <a:pPr marL="1295400" lvl="2" indent="-381000" fontAlgn="base">
              <a:lnSpc>
                <a:spcPct val="130000"/>
              </a:lnSpc>
            </a:pPr>
            <a:r>
              <a:rPr lang="en-US" altLang="zh-CN" sz="2000" strike="noStrike" noProof="1">
                <a:solidFill>
                  <a:schemeClr val="tx1"/>
                </a:solidFill>
                <a:latin typeface="Times New Roman" panose="02020603050405020304" pitchFamily="2" charset="0"/>
                <a:ea typeface="宋体" pitchFamily="2" charset="-122"/>
                <a:cs typeface="+mn-cs"/>
              </a:rPr>
              <a:t>UNIX</a:t>
            </a:r>
            <a:r>
              <a:rPr lang="zh-CN" altLang="en-US" sz="2000" strike="noStrike" noProof="1">
                <a:solidFill>
                  <a:schemeClr val="tx1"/>
                </a:solidFill>
                <a:latin typeface="Times New Roman" panose="02020603050405020304" pitchFamily="2" charset="0"/>
                <a:ea typeface="宋体" pitchFamily="2" charset="-122"/>
                <a:cs typeface="+mn-cs"/>
              </a:rPr>
              <a:t>文件系统磁盘存储区</a:t>
            </a:r>
            <a:r>
              <a:rPr lang="en-US" altLang="zh-CN" sz="2000" strike="noStrike" noProof="1">
                <a:solidFill>
                  <a:schemeClr val="tx1"/>
                </a:solidFill>
                <a:latin typeface="Times New Roman" panose="02020603050405020304" pitchFamily="2" charset="0"/>
                <a:ea typeface="宋体" pitchFamily="2" charset="-122"/>
                <a:cs typeface="+mn-cs"/>
              </a:rPr>
              <a:t>(</a:t>
            </a:r>
            <a:r>
              <a:rPr lang="zh-CN" altLang="en-US" sz="2000" strike="noStrike" noProof="1">
                <a:solidFill>
                  <a:schemeClr val="tx1"/>
                </a:solidFill>
                <a:latin typeface="Times New Roman" panose="02020603050405020304" pitchFamily="2" charset="0"/>
                <a:ea typeface="宋体" pitchFamily="2" charset="-122"/>
                <a:cs typeface="+mn-cs"/>
              </a:rPr>
              <a:t>文件卷</a:t>
            </a:r>
            <a:r>
              <a:rPr lang="en-US" altLang="zh-CN" sz="2000" strike="noStrike" noProof="1">
                <a:solidFill>
                  <a:schemeClr val="tx1"/>
                </a:solidFill>
                <a:latin typeface="Times New Roman" panose="02020603050405020304" pitchFamily="2" charset="0"/>
                <a:ea typeface="宋体" pitchFamily="2" charset="-122"/>
                <a:cs typeface="+mn-cs"/>
              </a:rPr>
              <a:t>)</a:t>
            </a:r>
            <a:r>
              <a:rPr lang="zh-CN" altLang="en-US" sz="2000" strike="noStrike" noProof="1">
                <a:solidFill>
                  <a:schemeClr val="tx1"/>
                </a:solidFill>
                <a:latin typeface="Times New Roman" panose="02020603050405020304" pitchFamily="2" charset="0"/>
                <a:ea typeface="宋体" pitchFamily="2" charset="-122"/>
                <a:cs typeface="+mn-cs"/>
              </a:rPr>
              <a:t>的结构</a:t>
            </a:r>
            <a:endParaRPr lang="zh-CN" altLang="en-US" sz="2000" strike="noStrike" noProof="1">
              <a:solidFill>
                <a:schemeClr val="tx1"/>
              </a:solidFill>
              <a:latin typeface="Times New Roman" panose="02020603050405020304" pitchFamily="2" charset="0"/>
              <a:ea typeface="宋体" pitchFamily="2" charset="-122"/>
            </a:endParaRPr>
          </a:p>
          <a:p>
            <a:pPr marL="1295400" lvl="2" indent="-381000" fontAlgn="base">
              <a:lnSpc>
                <a:spcPct val="130000"/>
              </a:lnSpc>
            </a:pPr>
            <a:r>
              <a:rPr lang="zh-CN" altLang="en-US" sz="2000" strike="noStrike" noProof="1">
                <a:solidFill>
                  <a:schemeClr val="tx1"/>
                </a:solidFill>
                <a:latin typeface="Times New Roman" panose="02020603050405020304" pitchFamily="2" charset="0"/>
                <a:ea typeface="宋体" pitchFamily="2" charset="-122"/>
                <a:cs typeface="+mn-cs"/>
              </a:rPr>
              <a:t>空闲磁盘块的管理：成组链接法    </a:t>
            </a:r>
            <a:endParaRPr lang="zh-CN" altLang="en-US" sz="2000" strike="noStrike" noProof="1">
              <a:solidFill>
                <a:schemeClr val="tx1"/>
              </a:solidFill>
              <a:latin typeface="Times New Roman" panose="02020603050405020304" pitchFamily="2"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09571">
                                            <p:txEl>
                                              <p:charRg st="0" end="13"/>
                                            </p:txEl>
                                          </p:spTgt>
                                        </p:tgtEl>
                                        <p:attrNameLst>
                                          <p:attrName>style.visibility</p:attrName>
                                        </p:attrNameLst>
                                      </p:cBhvr>
                                      <p:to>
                                        <p:strVal val="visible"/>
                                      </p:to>
                                    </p:set>
                                    <p:anim calcmode="lin" valueType="num">
                                      <p:cBhvr additive="base">
                                        <p:cTn id="7" dur="500" fill="hold"/>
                                        <p:tgtEl>
                                          <p:spTgt spid="109571">
                                            <p:txEl>
                                              <p:charRg st="0" end="1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9571">
                                            <p:txEl>
                                              <p:charRg st="0" end="13"/>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09571">
                                            <p:txEl>
                                              <p:charRg st="13" end="24"/>
                                            </p:txEl>
                                          </p:spTgt>
                                        </p:tgtEl>
                                        <p:attrNameLst>
                                          <p:attrName>style.visibility</p:attrName>
                                        </p:attrNameLst>
                                      </p:cBhvr>
                                      <p:to>
                                        <p:strVal val="visible"/>
                                      </p:to>
                                    </p:set>
                                    <p:anim calcmode="lin" valueType="num">
                                      <p:cBhvr additive="base">
                                        <p:cTn id="11" dur="500" fill="hold"/>
                                        <p:tgtEl>
                                          <p:spTgt spid="109571">
                                            <p:txEl>
                                              <p:charRg st="13" end="24"/>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09571">
                                            <p:txEl>
                                              <p:charRg st="13" end="24"/>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09573">
                                            <p:txEl>
                                              <p:charRg st="0" end="14"/>
                                            </p:txEl>
                                          </p:spTgt>
                                        </p:tgtEl>
                                        <p:attrNameLst>
                                          <p:attrName>style.visibility</p:attrName>
                                        </p:attrNameLst>
                                      </p:cBhvr>
                                      <p:to>
                                        <p:strVal val="visible"/>
                                      </p:to>
                                    </p:set>
                                    <p:anim calcmode="lin" valueType="num">
                                      <p:cBhvr additive="base">
                                        <p:cTn id="15" dur="500" fill="hold"/>
                                        <p:tgtEl>
                                          <p:spTgt spid="109573">
                                            <p:txEl>
                                              <p:charRg st="0" end="14"/>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09573">
                                            <p:txEl>
                                              <p:charRg st="0" end="14"/>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109573">
                                            <p:txEl>
                                              <p:charRg st="14" end="39"/>
                                            </p:txEl>
                                          </p:spTgt>
                                        </p:tgtEl>
                                        <p:attrNameLst>
                                          <p:attrName>style.visibility</p:attrName>
                                        </p:attrNameLst>
                                      </p:cBhvr>
                                      <p:to>
                                        <p:strVal val="visible"/>
                                      </p:to>
                                    </p:set>
                                    <p:anim calcmode="lin" valueType="num">
                                      <p:cBhvr additive="base">
                                        <p:cTn id="19" dur="500" fill="hold"/>
                                        <p:tgtEl>
                                          <p:spTgt spid="109573">
                                            <p:txEl>
                                              <p:charRg st="14" end="39"/>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9573">
                                            <p:txEl>
                                              <p:charRg st="14" end="39"/>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109575">
                                            <p:txEl>
                                              <p:charRg st="0" end="14"/>
                                            </p:txEl>
                                          </p:spTgt>
                                        </p:tgtEl>
                                        <p:attrNameLst>
                                          <p:attrName>style.visibility</p:attrName>
                                        </p:attrNameLst>
                                      </p:cBhvr>
                                      <p:to>
                                        <p:strVal val="visible"/>
                                      </p:to>
                                    </p:set>
                                    <p:anim calcmode="lin" valueType="num">
                                      <p:cBhvr additive="base">
                                        <p:cTn id="23" dur="500" fill="hold"/>
                                        <p:tgtEl>
                                          <p:spTgt spid="109575">
                                            <p:txEl>
                                              <p:charRg st="0" end="1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09575">
                                            <p:txEl>
                                              <p:charRg st="0" end="14"/>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109575">
                                            <p:txEl>
                                              <p:charRg st="14" end="27"/>
                                            </p:txEl>
                                          </p:spTgt>
                                        </p:tgtEl>
                                        <p:attrNameLst>
                                          <p:attrName>style.visibility</p:attrName>
                                        </p:attrNameLst>
                                      </p:cBhvr>
                                      <p:to>
                                        <p:strVal val="visible"/>
                                      </p:to>
                                    </p:set>
                                    <p:anim calcmode="lin" valueType="num">
                                      <p:cBhvr additive="base">
                                        <p:cTn id="27" dur="500" fill="hold"/>
                                        <p:tgtEl>
                                          <p:spTgt spid="109575">
                                            <p:txEl>
                                              <p:charRg st="14" end="27"/>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09575">
                                            <p:txEl>
                                              <p:charRg st="14" end="27"/>
                                            </p:txEl>
                                          </p:spTgt>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109575">
                                            <p:txEl>
                                              <p:charRg st="27" end="38"/>
                                            </p:txEl>
                                          </p:spTgt>
                                        </p:tgtEl>
                                        <p:attrNameLst>
                                          <p:attrName>style.visibility</p:attrName>
                                        </p:attrNameLst>
                                      </p:cBhvr>
                                      <p:to>
                                        <p:strVal val="visible"/>
                                      </p:to>
                                    </p:set>
                                    <p:anim calcmode="lin" valueType="num">
                                      <p:cBhvr additive="base">
                                        <p:cTn id="31" dur="500" fill="hold"/>
                                        <p:tgtEl>
                                          <p:spTgt spid="109575">
                                            <p:txEl>
                                              <p:charRg st="27" end="38"/>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9575">
                                            <p:txEl>
                                              <p:charRg st="27" end="38"/>
                                            </p:txEl>
                                          </p:spTgt>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109575">
                                            <p:txEl>
                                              <p:charRg st="38" end="66"/>
                                            </p:txEl>
                                          </p:spTgt>
                                        </p:tgtEl>
                                        <p:attrNameLst>
                                          <p:attrName>style.visibility</p:attrName>
                                        </p:attrNameLst>
                                      </p:cBhvr>
                                      <p:to>
                                        <p:strVal val="visible"/>
                                      </p:to>
                                    </p:set>
                                    <p:anim calcmode="lin" valueType="num">
                                      <p:cBhvr additive="base">
                                        <p:cTn id="35" dur="500" fill="hold"/>
                                        <p:tgtEl>
                                          <p:spTgt spid="109575">
                                            <p:txEl>
                                              <p:charRg st="38" end="66"/>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09575">
                                            <p:txEl>
                                              <p:charRg st="38" end="66"/>
                                            </p:txEl>
                                          </p:spTgt>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0"/>
                                  </p:stCondLst>
                                  <p:childTnLst>
                                    <p:set>
                                      <p:cBhvr>
                                        <p:cTn id="38" dur="1" fill="hold">
                                          <p:stCondLst>
                                            <p:cond delay="0"/>
                                          </p:stCondLst>
                                        </p:cTn>
                                        <p:tgtEl>
                                          <p:spTgt spid="109576">
                                            <p:txEl>
                                              <p:charRg st="0" end="12"/>
                                            </p:txEl>
                                          </p:spTgt>
                                        </p:tgtEl>
                                        <p:attrNameLst>
                                          <p:attrName>style.visibility</p:attrName>
                                        </p:attrNameLst>
                                      </p:cBhvr>
                                      <p:to>
                                        <p:strVal val="visible"/>
                                      </p:to>
                                    </p:set>
                                    <p:anim calcmode="lin" valueType="num">
                                      <p:cBhvr additive="base">
                                        <p:cTn id="39" dur="500" fill="hold"/>
                                        <p:tgtEl>
                                          <p:spTgt spid="109576">
                                            <p:txEl>
                                              <p:charRg st="0" end="12"/>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109576">
                                            <p:txEl>
                                              <p:charRg st="0" end="12"/>
                                            </p:txEl>
                                          </p:spTgt>
                                        </p:tgtEl>
                                        <p:attrNameLst>
                                          <p:attrName>ppt_y</p:attrName>
                                        </p:attrNameLst>
                                      </p:cBhvr>
                                      <p:tavLst>
                                        <p:tav tm="0">
                                          <p:val>
                                            <p:strVal val="#ppt_y"/>
                                          </p:val>
                                        </p:tav>
                                        <p:tav tm="100000">
                                          <p:val>
                                            <p:strVal val="#ppt_y"/>
                                          </p:val>
                                        </p:tav>
                                      </p:tavLst>
                                    </p:anim>
                                  </p:childTnLst>
                                </p:cTn>
                              </p:par>
                              <p:par>
                                <p:cTn id="41" presetID="2" presetClass="entr" presetSubtype="8" fill="hold" nodeType="withEffect">
                                  <p:stCondLst>
                                    <p:cond delay="0"/>
                                  </p:stCondLst>
                                  <p:childTnLst>
                                    <p:set>
                                      <p:cBhvr>
                                        <p:cTn id="42" dur="1" fill="hold">
                                          <p:stCondLst>
                                            <p:cond delay="0"/>
                                          </p:stCondLst>
                                        </p:cTn>
                                        <p:tgtEl>
                                          <p:spTgt spid="109576">
                                            <p:txEl>
                                              <p:charRg st="12" end="34"/>
                                            </p:txEl>
                                          </p:spTgt>
                                        </p:tgtEl>
                                        <p:attrNameLst>
                                          <p:attrName>style.visibility</p:attrName>
                                        </p:attrNameLst>
                                      </p:cBhvr>
                                      <p:to>
                                        <p:strVal val="visible"/>
                                      </p:to>
                                    </p:set>
                                    <p:anim calcmode="lin" valueType="num">
                                      <p:cBhvr additive="base">
                                        <p:cTn id="43" dur="500" fill="hold"/>
                                        <p:tgtEl>
                                          <p:spTgt spid="109576">
                                            <p:txEl>
                                              <p:charRg st="12" end="34"/>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09576">
                                            <p:txEl>
                                              <p:charRg st="12" end="34"/>
                                            </p:txEl>
                                          </p:spTgt>
                                        </p:tgtEl>
                                        <p:attrNameLst>
                                          <p:attrName>ppt_y</p:attrName>
                                        </p:attrNameLst>
                                      </p:cBhvr>
                                      <p:tavLst>
                                        <p:tav tm="0">
                                          <p:val>
                                            <p:strVal val="#ppt_y"/>
                                          </p:val>
                                        </p:tav>
                                        <p:tav tm="100000">
                                          <p:val>
                                            <p:strVal val="#ppt_y"/>
                                          </p:val>
                                        </p:tav>
                                      </p:tavLst>
                                    </p:anim>
                                  </p:childTnLst>
                                </p:cTn>
                              </p:par>
                              <p:par>
                                <p:cTn id="45" presetID="2" presetClass="entr" presetSubtype="8" fill="hold" nodeType="withEffect">
                                  <p:stCondLst>
                                    <p:cond delay="0"/>
                                  </p:stCondLst>
                                  <p:childTnLst>
                                    <p:set>
                                      <p:cBhvr>
                                        <p:cTn id="46" dur="1" fill="hold">
                                          <p:stCondLst>
                                            <p:cond delay="0"/>
                                          </p:stCondLst>
                                        </p:cTn>
                                        <p:tgtEl>
                                          <p:spTgt spid="109576">
                                            <p:txEl>
                                              <p:charRg st="34" end="53"/>
                                            </p:txEl>
                                          </p:spTgt>
                                        </p:tgtEl>
                                        <p:attrNameLst>
                                          <p:attrName>style.visibility</p:attrName>
                                        </p:attrNameLst>
                                      </p:cBhvr>
                                      <p:to>
                                        <p:strVal val="visible"/>
                                      </p:to>
                                    </p:set>
                                    <p:anim calcmode="lin" valueType="num">
                                      <p:cBhvr additive="base">
                                        <p:cTn id="47" dur="500" fill="hold"/>
                                        <p:tgtEl>
                                          <p:spTgt spid="109576">
                                            <p:txEl>
                                              <p:charRg st="34" end="53"/>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109576">
                                            <p:txEl>
                                              <p:charRg st="34" end="5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5" name="文本占位符 13314"/>
          <p:cNvSpPr>
            <a:spLocks noGrp="1"/>
          </p:cNvSpPr>
          <p:nvPr>
            <p:ph idx="1"/>
          </p:nvPr>
        </p:nvSpPr>
        <p:spPr>
          <a:xfrm>
            <a:off x="304800" y="669925"/>
            <a:ext cx="8458200" cy="5149850"/>
          </a:xfrm>
        </p:spPr>
        <p:txBody>
          <a:bodyPr>
            <a:spAutoFit/>
          </a:bodyPr>
          <a:p>
            <a:pPr fontAlgn="base">
              <a:lnSpc>
                <a:spcPct val="110000"/>
              </a:lnSpc>
              <a:spcBef>
                <a:spcPct val="10000"/>
              </a:spcBef>
              <a:buNone/>
            </a:pPr>
            <a:r>
              <a:rPr lang="en-US" altLang="zh-CN" strike="noStrike" noProof="1">
                <a:solidFill>
                  <a:schemeClr val="tx1"/>
                </a:solidFill>
                <a:effectLst>
                  <a:outerShdw blurRad="38100" dist="38100" dir="2700000" algn="tl">
                    <a:srgbClr val="000000">
                      <a:alpha val="43137"/>
                    </a:srgbClr>
                  </a:outerShdw>
                </a:effectLst>
                <a:latin typeface="Times New Roman" panose="02020603050405020304" pitchFamily="2" charset="0"/>
              </a:rPr>
              <a:t>3. </a:t>
            </a:r>
            <a:r>
              <a:rPr lang="zh-CN" altLang="en-US" strike="noStrike" noProof="1">
                <a:solidFill>
                  <a:schemeClr val="tx1"/>
                </a:solidFill>
                <a:effectLst>
                  <a:outerShdw blurRad="38100" dist="38100" dir="2700000" algn="tl">
                    <a:srgbClr val="000000">
                      <a:alpha val="43137"/>
                    </a:srgbClr>
                  </a:outerShdw>
                </a:effectLst>
                <a:latin typeface="Times New Roman" panose="02020603050405020304" pitchFamily="2" charset="0"/>
              </a:rPr>
              <a:t>逻辑记录与物理记录</a:t>
            </a:r>
            <a:endParaRPr lang="zh-CN" altLang="en-US" sz="2800" strike="noStrike" noProof="1">
              <a:solidFill>
                <a:srgbClr val="C00000"/>
              </a:solidFill>
              <a:effectLst>
                <a:outerShdw blurRad="38100" dist="38100" dir="2700000" algn="tl">
                  <a:srgbClr val="000000">
                    <a:alpha val="43137"/>
                  </a:srgbClr>
                </a:outerShdw>
              </a:effectLst>
              <a:latin typeface="Times New Roman" panose="02020603050405020304" pitchFamily="2" charset="0"/>
            </a:endParaRPr>
          </a:p>
          <a:p>
            <a:pPr lvl="1" fontAlgn="base">
              <a:lnSpc>
                <a:spcPct val="110000"/>
              </a:lnSpc>
              <a:spcBef>
                <a:spcPct val="10000"/>
              </a:spcBef>
              <a:buNone/>
            </a:pPr>
            <a:r>
              <a:rPr lang="en-US" altLang="zh-CN" strike="noStrike" noProof="1">
                <a:solidFill>
                  <a:schemeClr val="tx1"/>
                </a:solidFill>
                <a:effectLst>
                  <a:outerShdw blurRad="38100" dist="38100" dir="2700000" algn="tl">
                    <a:srgbClr val="000000">
                      <a:alpha val="43137"/>
                    </a:srgbClr>
                  </a:outerShdw>
                </a:effectLst>
                <a:latin typeface="Times New Roman" panose="02020603050405020304" pitchFamily="2" charset="0"/>
              </a:rPr>
              <a:t>(1) </a:t>
            </a:r>
            <a:r>
              <a:rPr lang="zh-CN" altLang="en-US" strike="noStrike" noProof="1">
                <a:solidFill>
                  <a:schemeClr val="tx1"/>
                </a:solidFill>
                <a:effectLst>
                  <a:outerShdw blurRad="38100" dist="38100" dir="2700000" algn="tl">
                    <a:srgbClr val="000000">
                      <a:alpha val="43137"/>
                    </a:srgbClr>
                  </a:outerShdw>
                </a:effectLst>
                <a:latin typeface="Times New Roman" panose="02020603050405020304" pitchFamily="2" charset="0"/>
              </a:rPr>
              <a:t>逻辑记录</a:t>
            </a:r>
            <a:endParaRPr lang="zh-CN" altLang="en-US" strike="noStrike" noProof="1">
              <a:solidFill>
                <a:schemeClr val="tx1"/>
              </a:solidFill>
              <a:effectLst>
                <a:outerShdw blurRad="38100" dist="38100" dir="2700000" algn="tl">
                  <a:srgbClr val="000000">
                    <a:alpha val="43137"/>
                  </a:srgbClr>
                </a:outerShdw>
              </a:effectLst>
              <a:latin typeface="Times New Roman" panose="02020603050405020304" pitchFamily="2" charset="0"/>
            </a:endParaRPr>
          </a:p>
          <a:p>
            <a:pPr lvl="1" fontAlgn="base">
              <a:lnSpc>
                <a:spcPct val="110000"/>
              </a:lnSpc>
              <a:spcBef>
                <a:spcPct val="10000"/>
              </a:spcBef>
              <a:buNone/>
            </a:pPr>
            <a:r>
              <a:rPr lang="zh-CN" altLang="en-US" strike="noStrike" noProof="1">
                <a:solidFill>
                  <a:schemeClr val="tx1"/>
                </a:solidFill>
                <a:effectLst>
                  <a:outerShdw blurRad="38100" dist="38100" dir="2700000" algn="tl">
                    <a:srgbClr val="000000">
                      <a:alpha val="43137"/>
                    </a:srgbClr>
                  </a:outerShdw>
                </a:effectLst>
                <a:latin typeface="Times New Roman" panose="02020603050405020304" pitchFamily="2" charset="0"/>
              </a:rPr>
              <a:t>逻辑记录是文件中按信息在逻辑上的独立含义来划分的信息单位。</a:t>
            </a:r>
            <a:endParaRPr lang="zh-CN" altLang="en-US" strike="noStrike" noProof="1">
              <a:solidFill>
                <a:schemeClr val="tx1"/>
              </a:solidFill>
              <a:effectLst>
                <a:outerShdw blurRad="38100" dist="38100" dir="2700000" algn="tl">
                  <a:srgbClr val="000000">
                    <a:alpha val="43137"/>
                  </a:srgbClr>
                </a:outerShdw>
              </a:effectLst>
              <a:latin typeface="Times New Roman" panose="02020603050405020304" pitchFamily="2" charset="0"/>
            </a:endParaRPr>
          </a:p>
          <a:p>
            <a:pPr lvl="1" fontAlgn="base">
              <a:lnSpc>
                <a:spcPct val="110000"/>
              </a:lnSpc>
              <a:spcBef>
                <a:spcPct val="10000"/>
              </a:spcBef>
              <a:buNone/>
            </a:pPr>
            <a:r>
              <a:rPr lang="zh-CN" altLang="en-US" strike="noStrike" noProof="1">
                <a:solidFill>
                  <a:srgbClr val="FF0000"/>
                </a:solidFill>
                <a:effectLst/>
                <a:latin typeface="Times New Roman" panose="02020603050405020304" pitchFamily="2" charset="0"/>
              </a:rPr>
              <a:t>逻辑记录是对文件进行存取操作的基本单位。</a:t>
            </a:r>
            <a:r>
              <a:rPr lang="zh-CN" altLang="en-US" strike="noStrike" noProof="1">
                <a:solidFill>
                  <a:schemeClr val="tx1"/>
                </a:solidFill>
                <a:effectLst/>
                <a:latin typeface="Times New Roman" panose="02020603050405020304" pitchFamily="2" charset="0"/>
              </a:rPr>
              <a:t> </a:t>
            </a:r>
            <a:endParaRPr lang="zh-CN" altLang="en-US" strike="noStrike" noProof="1">
              <a:solidFill>
                <a:schemeClr val="tx1"/>
              </a:solidFill>
              <a:effectLst/>
              <a:latin typeface="Times New Roman" panose="02020603050405020304" pitchFamily="2" charset="0"/>
            </a:endParaRPr>
          </a:p>
          <a:p>
            <a:pPr lvl="1" fontAlgn="base">
              <a:lnSpc>
                <a:spcPct val="110000"/>
              </a:lnSpc>
              <a:spcBef>
                <a:spcPct val="10000"/>
              </a:spcBef>
              <a:buNone/>
            </a:pPr>
            <a:r>
              <a:rPr lang="zh-CN" altLang="en-US" strike="noStrike" noProof="1">
                <a:solidFill>
                  <a:schemeClr val="tx1"/>
                </a:solidFill>
                <a:effectLst>
                  <a:outerShdw blurRad="38100" dist="38100" dir="2700000" algn="tl">
                    <a:srgbClr val="000000">
                      <a:alpha val="43137"/>
                    </a:srgbClr>
                  </a:outerShdw>
                </a:effectLst>
                <a:latin typeface="Times New Roman" panose="02020603050405020304" pitchFamily="2" charset="0"/>
              </a:rPr>
              <a:t>   </a:t>
            </a:r>
            <a:endParaRPr lang="zh-CN" altLang="en-US" strike="noStrike" noProof="1">
              <a:solidFill>
                <a:schemeClr val="tx1"/>
              </a:solidFill>
              <a:effectLst>
                <a:outerShdw blurRad="38100" dist="38100" dir="2700000" algn="tl">
                  <a:srgbClr val="000000">
                    <a:alpha val="43137"/>
                  </a:srgbClr>
                </a:outerShdw>
              </a:effectLst>
              <a:latin typeface="Times New Roman" panose="02020603050405020304" pitchFamily="2" charset="0"/>
            </a:endParaRPr>
          </a:p>
          <a:p>
            <a:pPr lvl="1" fontAlgn="base">
              <a:lnSpc>
                <a:spcPct val="110000"/>
              </a:lnSpc>
              <a:spcBef>
                <a:spcPct val="10000"/>
              </a:spcBef>
              <a:buNone/>
            </a:pPr>
            <a:r>
              <a:rPr lang="en-US" altLang="zh-CN" strike="noStrike" noProof="1">
                <a:solidFill>
                  <a:schemeClr val="tx1"/>
                </a:solidFill>
                <a:effectLst>
                  <a:outerShdw blurRad="38100" dist="38100" dir="2700000" algn="tl">
                    <a:srgbClr val="000000">
                      <a:alpha val="43137"/>
                    </a:srgbClr>
                  </a:outerShdw>
                </a:effectLst>
                <a:latin typeface="Times New Roman" panose="02020603050405020304" pitchFamily="2" charset="0"/>
              </a:rPr>
              <a:t>(2) </a:t>
            </a:r>
            <a:r>
              <a:rPr lang="zh-CN" altLang="en-US" strike="noStrike" noProof="1">
                <a:solidFill>
                  <a:schemeClr val="tx1"/>
                </a:solidFill>
                <a:effectLst>
                  <a:outerShdw blurRad="38100" dist="38100" dir="2700000" algn="tl">
                    <a:srgbClr val="000000">
                      <a:alpha val="43137"/>
                    </a:srgbClr>
                  </a:outerShdw>
                </a:effectLst>
                <a:latin typeface="Times New Roman" panose="02020603050405020304" pitchFamily="2" charset="0"/>
              </a:rPr>
              <a:t>物理记录</a:t>
            </a:r>
            <a:r>
              <a:rPr lang="en-US" altLang="zh-CN" strike="noStrike" noProof="1">
                <a:solidFill>
                  <a:schemeClr val="tx1"/>
                </a:solidFill>
                <a:effectLst>
                  <a:outerShdw blurRad="38100" dist="38100" dir="2700000" algn="tl">
                    <a:srgbClr val="000000">
                      <a:alpha val="43137"/>
                    </a:srgbClr>
                  </a:outerShdw>
                </a:effectLst>
                <a:latin typeface="Times New Roman" panose="02020603050405020304" pitchFamily="2" charset="0"/>
                <a:sym typeface="+mn-ea"/>
              </a:rPr>
              <a:t>(</a:t>
            </a:r>
            <a:r>
              <a:rPr lang="zh-CN" altLang="en-US" strike="noStrike" noProof="1">
                <a:solidFill>
                  <a:schemeClr val="tx1"/>
                </a:solidFill>
                <a:effectLst>
                  <a:outerShdw blurRad="38100" dist="38100" dir="2700000" algn="tl">
                    <a:srgbClr val="000000">
                      <a:alpha val="43137"/>
                    </a:srgbClr>
                  </a:outerShdw>
                </a:effectLst>
                <a:latin typeface="Times New Roman" panose="02020603050405020304" pitchFamily="2" charset="0"/>
                <a:sym typeface="+mn-ea"/>
              </a:rPr>
              <a:t>块</a:t>
            </a:r>
            <a:r>
              <a:rPr lang="en-US" altLang="zh-CN" strike="noStrike" noProof="1">
                <a:solidFill>
                  <a:schemeClr val="tx1"/>
                </a:solidFill>
                <a:effectLst>
                  <a:outerShdw blurRad="38100" dist="38100" dir="2700000" algn="tl">
                    <a:srgbClr val="000000">
                      <a:alpha val="43137"/>
                    </a:srgbClr>
                  </a:outerShdw>
                </a:effectLst>
                <a:latin typeface="Times New Roman" panose="02020603050405020304" pitchFamily="2" charset="0"/>
                <a:sym typeface="+mn-ea"/>
              </a:rPr>
              <a:t>)</a:t>
            </a:r>
            <a:endParaRPr lang="en-US" altLang="zh-CN" strike="noStrike" noProof="1">
              <a:solidFill>
                <a:schemeClr val="tx1"/>
              </a:solidFill>
              <a:effectLst>
                <a:outerShdw blurRad="38100" dist="38100" dir="2700000" algn="tl">
                  <a:srgbClr val="000000">
                    <a:alpha val="43137"/>
                  </a:srgbClr>
                </a:outerShdw>
              </a:effectLst>
              <a:latin typeface="Times New Roman" panose="02020603050405020304" pitchFamily="2" charset="0"/>
              <a:sym typeface="+mn-ea"/>
            </a:endParaRPr>
          </a:p>
          <a:p>
            <a:pPr lvl="1" fontAlgn="base">
              <a:lnSpc>
                <a:spcPct val="110000"/>
              </a:lnSpc>
              <a:spcBef>
                <a:spcPct val="10000"/>
              </a:spcBef>
              <a:buNone/>
            </a:pPr>
            <a:r>
              <a:rPr lang="zh-CN" altLang="en-US" strike="noStrike" noProof="1">
                <a:solidFill>
                  <a:schemeClr val="tx1"/>
                </a:solidFill>
                <a:effectLst>
                  <a:outerShdw blurRad="38100" dist="38100" dir="2700000" algn="tl">
                    <a:srgbClr val="000000">
                      <a:alpha val="43137"/>
                    </a:srgbClr>
                  </a:outerShdw>
                </a:effectLst>
                <a:latin typeface="Times New Roman" panose="02020603050405020304" pitchFamily="2" charset="0"/>
              </a:rPr>
              <a:t>在存储介质上，由连续信息所组成的一个区域称为块，也叫物理记录。</a:t>
            </a:r>
            <a:endParaRPr lang="zh-CN" altLang="en-US" strike="noStrike" noProof="1">
              <a:solidFill>
                <a:schemeClr val="tx1"/>
              </a:solidFill>
              <a:effectLst>
                <a:outerShdw blurRad="38100" dist="38100" dir="2700000" algn="tl">
                  <a:srgbClr val="000000">
                    <a:alpha val="43137"/>
                  </a:srgbClr>
                </a:outerShdw>
              </a:effectLst>
              <a:latin typeface="Times New Roman" panose="02020603050405020304" pitchFamily="2" charset="0"/>
            </a:endParaRPr>
          </a:p>
          <a:p>
            <a:pPr lvl="1" fontAlgn="base">
              <a:lnSpc>
                <a:spcPct val="110000"/>
              </a:lnSpc>
              <a:spcBef>
                <a:spcPct val="10000"/>
              </a:spcBef>
              <a:buNone/>
            </a:pPr>
            <a:r>
              <a:rPr lang="x-none" altLang="zh-CN" strike="noStrike" noProof="1">
                <a:solidFill>
                  <a:srgbClr val="FF0000"/>
                </a:solidFill>
                <a:effectLst/>
                <a:latin typeface="Times New Roman" panose="02020603050405020304" pitchFamily="2" charset="0"/>
              </a:rPr>
              <a:t>物理记录是对辅存进行存取操作的基本单位。</a:t>
            </a:r>
            <a:endParaRPr lang="x-none" altLang="zh-CN" strike="noStrike" noProof="1">
              <a:solidFill>
                <a:srgbClr val="FF0000"/>
              </a:solidFill>
              <a:effectLst/>
              <a:latin typeface="Times New Roman" panose="02020603050405020304" pitchFamily="2"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15">
                                            <p:txEl>
                                              <p:charRg st="0" end="16"/>
                                            </p:txEl>
                                          </p:spTgt>
                                        </p:tgtEl>
                                        <p:attrNameLst>
                                          <p:attrName>style.visibility</p:attrName>
                                        </p:attrNameLst>
                                      </p:cBhvr>
                                      <p:to>
                                        <p:strVal val="visible"/>
                                      </p:to>
                                    </p:set>
                                    <p:anim calcmode="lin" valueType="num">
                                      <p:cBhvr>
                                        <p:cTn id="7" dur="500" fill="hold"/>
                                        <p:tgtEl>
                                          <p:spTgt spid="13315">
                                            <p:txEl>
                                              <p:charRg st="0" end="16"/>
                                            </p:txEl>
                                          </p:spTgt>
                                        </p:tgtEl>
                                        <p:attrNameLst>
                                          <p:attrName>ppt_x</p:attrName>
                                        </p:attrNameLst>
                                      </p:cBhvr>
                                      <p:tavLst>
                                        <p:tav tm="0">
                                          <p:val>
                                            <p:strVal val="0-#ppt_w/2"/>
                                          </p:val>
                                        </p:tav>
                                        <p:tav tm="100000">
                                          <p:val>
                                            <p:strVal val="#ppt_x"/>
                                          </p:val>
                                        </p:tav>
                                      </p:tavLst>
                                    </p:anim>
                                    <p:anim calcmode="lin" valueType="num">
                                      <p:cBhvr>
                                        <p:cTn id="8" dur="500" fill="hold"/>
                                        <p:tgtEl>
                                          <p:spTgt spid="13315">
                                            <p:txEl>
                                              <p:charRg st="0" end="16"/>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315">
                                            <p:txEl>
                                              <p:charRg st="16" end="25"/>
                                            </p:txEl>
                                          </p:spTgt>
                                        </p:tgtEl>
                                        <p:attrNameLst>
                                          <p:attrName>style.visibility</p:attrName>
                                        </p:attrNameLst>
                                      </p:cBhvr>
                                      <p:to>
                                        <p:strVal val="visible"/>
                                      </p:to>
                                    </p:set>
                                    <p:anim calcmode="lin" valueType="num">
                                      <p:cBhvr>
                                        <p:cTn id="13" dur="500" fill="hold"/>
                                        <p:tgtEl>
                                          <p:spTgt spid="13315">
                                            <p:txEl>
                                              <p:charRg st="16" end="25"/>
                                            </p:txEl>
                                          </p:spTgt>
                                        </p:tgtEl>
                                        <p:attrNameLst>
                                          <p:attrName>ppt_x</p:attrName>
                                        </p:attrNameLst>
                                      </p:cBhvr>
                                      <p:tavLst>
                                        <p:tav tm="0">
                                          <p:val>
                                            <p:strVal val="0-#ppt_w/2"/>
                                          </p:val>
                                        </p:tav>
                                        <p:tav tm="100000">
                                          <p:val>
                                            <p:strVal val="#ppt_x"/>
                                          </p:val>
                                        </p:tav>
                                      </p:tavLst>
                                    </p:anim>
                                    <p:anim calcmode="lin" valueType="num">
                                      <p:cBhvr>
                                        <p:cTn id="14" dur="500" fill="hold"/>
                                        <p:tgtEl>
                                          <p:spTgt spid="13315">
                                            <p:txEl>
                                              <p:charRg st="16" end="25"/>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315">
                                            <p:txEl>
                                              <p:charRg st="25" end="55"/>
                                            </p:txEl>
                                          </p:spTgt>
                                        </p:tgtEl>
                                        <p:attrNameLst>
                                          <p:attrName>style.visibility</p:attrName>
                                        </p:attrNameLst>
                                      </p:cBhvr>
                                      <p:to>
                                        <p:strVal val="visible"/>
                                      </p:to>
                                    </p:set>
                                    <p:anim calcmode="lin" valueType="num">
                                      <p:cBhvr>
                                        <p:cTn id="19" dur="500" fill="hold"/>
                                        <p:tgtEl>
                                          <p:spTgt spid="13315">
                                            <p:txEl>
                                              <p:charRg st="25" end="55"/>
                                            </p:txEl>
                                          </p:spTgt>
                                        </p:tgtEl>
                                        <p:attrNameLst>
                                          <p:attrName>ppt_x</p:attrName>
                                        </p:attrNameLst>
                                      </p:cBhvr>
                                      <p:tavLst>
                                        <p:tav tm="0">
                                          <p:val>
                                            <p:strVal val="0-#ppt_w/2"/>
                                          </p:val>
                                        </p:tav>
                                        <p:tav tm="100000">
                                          <p:val>
                                            <p:strVal val="#ppt_x"/>
                                          </p:val>
                                        </p:tav>
                                      </p:tavLst>
                                    </p:anim>
                                    <p:anim calcmode="lin" valueType="num">
                                      <p:cBhvr>
                                        <p:cTn id="20" dur="500" fill="hold"/>
                                        <p:tgtEl>
                                          <p:spTgt spid="13315">
                                            <p:txEl>
                                              <p:charRg st="25" end="55"/>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3315">
                                            <p:txEl>
                                              <p:charRg st="55" end="80"/>
                                            </p:txEl>
                                          </p:spTgt>
                                        </p:tgtEl>
                                        <p:attrNameLst>
                                          <p:attrName>style.visibility</p:attrName>
                                        </p:attrNameLst>
                                      </p:cBhvr>
                                      <p:to>
                                        <p:strVal val="visible"/>
                                      </p:to>
                                    </p:set>
                                    <p:anim calcmode="lin" valueType="num">
                                      <p:cBhvr>
                                        <p:cTn id="25" dur="500" fill="hold"/>
                                        <p:tgtEl>
                                          <p:spTgt spid="13315">
                                            <p:txEl>
                                              <p:charRg st="55" end="80"/>
                                            </p:txEl>
                                          </p:spTgt>
                                        </p:tgtEl>
                                        <p:attrNameLst>
                                          <p:attrName>ppt_x</p:attrName>
                                        </p:attrNameLst>
                                      </p:cBhvr>
                                      <p:tavLst>
                                        <p:tav tm="0">
                                          <p:val>
                                            <p:strVal val="0-#ppt_w/2"/>
                                          </p:val>
                                        </p:tav>
                                        <p:tav tm="100000">
                                          <p:val>
                                            <p:strVal val="#ppt_x"/>
                                          </p:val>
                                        </p:tav>
                                      </p:tavLst>
                                    </p:anim>
                                    <p:anim calcmode="lin" valueType="num">
                                      <p:cBhvr>
                                        <p:cTn id="26" dur="500" fill="hold"/>
                                        <p:tgtEl>
                                          <p:spTgt spid="13315">
                                            <p:txEl>
                                              <p:charRg st="55" end="8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3315">
                                            <p:txEl>
                                              <p:charRg st="80" end="89"/>
                                            </p:txEl>
                                          </p:spTgt>
                                        </p:tgtEl>
                                        <p:attrNameLst>
                                          <p:attrName>style.visibility</p:attrName>
                                        </p:attrNameLst>
                                      </p:cBhvr>
                                      <p:to>
                                        <p:strVal val="visible"/>
                                      </p:to>
                                    </p:set>
                                    <p:anim calcmode="lin" valueType="num">
                                      <p:cBhvr>
                                        <p:cTn id="31" dur="500" fill="hold"/>
                                        <p:tgtEl>
                                          <p:spTgt spid="13315">
                                            <p:txEl>
                                              <p:charRg st="80" end="89"/>
                                            </p:txEl>
                                          </p:spTgt>
                                        </p:tgtEl>
                                        <p:attrNameLst>
                                          <p:attrName>ppt_x</p:attrName>
                                        </p:attrNameLst>
                                      </p:cBhvr>
                                      <p:tavLst>
                                        <p:tav tm="0">
                                          <p:val>
                                            <p:strVal val="0-#ppt_w/2"/>
                                          </p:val>
                                        </p:tav>
                                        <p:tav tm="100000">
                                          <p:val>
                                            <p:strVal val="#ppt_x"/>
                                          </p:val>
                                        </p:tav>
                                      </p:tavLst>
                                    </p:anim>
                                    <p:anim calcmode="lin" valueType="num">
                                      <p:cBhvr>
                                        <p:cTn id="32" dur="500" fill="hold"/>
                                        <p:tgtEl>
                                          <p:spTgt spid="13315">
                                            <p:txEl>
                                              <p:charRg st="80" end="89"/>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3315">
                                            <p:txEl>
                                              <p:charRg st="89" end="121"/>
                                            </p:txEl>
                                          </p:spTgt>
                                        </p:tgtEl>
                                        <p:attrNameLst>
                                          <p:attrName>style.visibility</p:attrName>
                                        </p:attrNameLst>
                                      </p:cBhvr>
                                      <p:to>
                                        <p:strVal val="visible"/>
                                      </p:to>
                                    </p:set>
                                    <p:anim calcmode="lin" valueType="num">
                                      <p:cBhvr>
                                        <p:cTn id="37" dur="500" fill="hold"/>
                                        <p:tgtEl>
                                          <p:spTgt spid="13315">
                                            <p:txEl>
                                              <p:charRg st="89" end="121"/>
                                            </p:txEl>
                                          </p:spTgt>
                                        </p:tgtEl>
                                        <p:attrNameLst>
                                          <p:attrName>ppt_x</p:attrName>
                                        </p:attrNameLst>
                                      </p:cBhvr>
                                      <p:tavLst>
                                        <p:tav tm="0">
                                          <p:val>
                                            <p:strVal val="0-#ppt_w/2"/>
                                          </p:val>
                                        </p:tav>
                                        <p:tav tm="100000">
                                          <p:val>
                                            <p:strVal val="#ppt_x"/>
                                          </p:val>
                                        </p:tav>
                                      </p:tavLst>
                                    </p:anim>
                                    <p:anim calcmode="lin" valueType="num">
                                      <p:cBhvr>
                                        <p:cTn id="38" dur="500" fill="hold"/>
                                        <p:tgtEl>
                                          <p:spTgt spid="13315">
                                            <p:txEl>
                                              <p:charRg st="89" end="12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ldLvl="2"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标题 22529"/>
          <p:cNvSpPr>
            <a:spLocks noGrp="1"/>
          </p:cNvSpPr>
          <p:nvPr>
            <p:ph type="title"/>
          </p:nvPr>
        </p:nvSpPr>
        <p:spPr>
          <a:xfrm>
            <a:off x="363538" y="649288"/>
            <a:ext cx="8393113" cy="695325"/>
          </a:xfrm>
        </p:spPr>
        <p:txBody>
          <a:bodyPr anchor="b">
            <a:spAutoFit/>
          </a:bodyPr>
          <a:p>
            <a:pPr fontAlgn="base"/>
            <a:r>
              <a:rPr lang="zh-CN" altLang="en-US" sz="4000" b="0" strike="noStrike" noProof="1">
                <a:solidFill>
                  <a:srgbClr val="A50021"/>
                </a:solidFill>
                <a:effectLst>
                  <a:outerShdw blurRad="38100" dist="38100" dir="2700000" algn="tl">
                    <a:srgbClr val="000000">
                      <a:alpha val="43137"/>
                    </a:srgbClr>
                  </a:outerShdw>
                </a:effectLst>
                <a:latin typeface="隶书" pitchFamily="1" charset="-122"/>
              </a:rPr>
              <a:t>逻辑记录和</a:t>
            </a:r>
            <a:r>
              <a:rPr lang="x-none" altLang="zh-CN" sz="4000" b="0" strike="noStrike" noProof="1">
                <a:solidFill>
                  <a:srgbClr val="A50021"/>
                </a:solidFill>
                <a:effectLst>
                  <a:outerShdw blurRad="38100" dist="38100" dir="2700000" algn="tl">
                    <a:srgbClr val="000000">
                      <a:alpha val="43137"/>
                    </a:srgbClr>
                  </a:outerShdw>
                </a:effectLst>
                <a:latin typeface="隶书" pitchFamily="1" charset="-122"/>
              </a:rPr>
              <a:t>物理记录(</a:t>
            </a:r>
            <a:r>
              <a:rPr lang="zh-CN" altLang="en-US" sz="4000" b="0" strike="noStrike" noProof="1">
                <a:solidFill>
                  <a:srgbClr val="A50021"/>
                </a:solidFill>
                <a:effectLst>
                  <a:outerShdw blurRad="38100" dist="38100" dir="2700000" algn="tl">
                    <a:srgbClr val="000000">
                      <a:alpha val="43137"/>
                    </a:srgbClr>
                  </a:outerShdw>
                </a:effectLst>
                <a:latin typeface="隶书" pitchFamily="1" charset="-122"/>
              </a:rPr>
              <a:t>块</a:t>
            </a:r>
            <a:r>
              <a:rPr lang="x-none" altLang="zh-CN" sz="4000" b="0" strike="noStrike" noProof="1">
                <a:solidFill>
                  <a:srgbClr val="A50021"/>
                </a:solidFill>
                <a:effectLst>
                  <a:outerShdw blurRad="38100" dist="38100" dir="2700000" algn="tl">
                    <a:srgbClr val="000000">
                      <a:alpha val="43137"/>
                    </a:srgbClr>
                  </a:outerShdw>
                </a:effectLst>
                <a:latin typeface="隶书" pitchFamily="1" charset="-122"/>
              </a:rPr>
              <a:t>)</a:t>
            </a:r>
            <a:r>
              <a:rPr lang="zh-CN" altLang="en-US" sz="4000" b="0" strike="noStrike" noProof="1">
                <a:solidFill>
                  <a:srgbClr val="A50021"/>
                </a:solidFill>
                <a:effectLst>
                  <a:outerShdw blurRad="38100" dist="38100" dir="2700000" algn="tl">
                    <a:srgbClr val="000000">
                      <a:alpha val="43137"/>
                    </a:srgbClr>
                  </a:outerShdw>
                </a:effectLst>
                <a:latin typeface="隶书" pitchFamily="1" charset="-122"/>
              </a:rPr>
              <a:t>的关系</a:t>
            </a:r>
            <a:endParaRPr lang="zh-CN" altLang="en-US" sz="4000" b="0" strike="noStrike" noProof="1">
              <a:solidFill>
                <a:srgbClr val="A50021"/>
              </a:solidFill>
              <a:effectLst>
                <a:outerShdw blurRad="38100" dist="38100" dir="2700000" algn="tl">
                  <a:srgbClr val="000000">
                    <a:alpha val="43137"/>
                  </a:srgbClr>
                </a:outerShdw>
              </a:effectLst>
              <a:latin typeface="隶书" pitchFamily="1" charset="-122"/>
            </a:endParaRPr>
          </a:p>
        </p:txBody>
      </p:sp>
      <p:sp>
        <p:nvSpPr>
          <p:cNvPr id="22531" name="文本占位符 22530"/>
          <p:cNvSpPr>
            <a:spLocks noGrp="1"/>
          </p:cNvSpPr>
          <p:nvPr>
            <p:ph idx="1"/>
          </p:nvPr>
        </p:nvSpPr>
        <p:spPr>
          <a:xfrm>
            <a:off x="311150" y="1555750"/>
            <a:ext cx="8388350" cy="4077970"/>
          </a:xfrm>
        </p:spPr>
        <p:txBody>
          <a:bodyPr wrap="square">
            <a:spAutoFit/>
          </a:bodyPr>
          <a:p>
            <a:pPr algn="just" fontAlgn="base">
              <a:lnSpc>
                <a:spcPct val="90000"/>
              </a:lnSpc>
            </a:pPr>
            <a:r>
              <a:rPr lang="zh-CN" altLang="en-US" strike="noStrike" noProof="1">
                <a:solidFill>
                  <a:schemeClr val="tx1"/>
                </a:solidFill>
                <a:effectLst>
                  <a:outerShdw blurRad="38100" dist="38100" dir="2700000" algn="tl">
                    <a:srgbClr val="000000">
                      <a:alpha val="43137"/>
                    </a:srgbClr>
                  </a:outerShdw>
                </a:effectLst>
                <a:latin typeface="宋体" pitchFamily="2" charset="-122"/>
              </a:rPr>
              <a:t>逻辑记录是按信息在逻辑上的独立含义划分的单位，块是存储介质上连续信息所组成的区域。</a:t>
            </a:r>
            <a:endParaRPr lang="zh-CN" altLang="en-US" strike="noStrike" noProof="1">
              <a:solidFill>
                <a:schemeClr val="tx1"/>
              </a:solidFill>
              <a:effectLst>
                <a:outerShdw blurRad="38100" dist="38100" dir="2700000" algn="tl">
                  <a:srgbClr val="000000">
                    <a:alpha val="43137"/>
                  </a:srgbClr>
                </a:outerShdw>
              </a:effectLst>
              <a:latin typeface="宋体" pitchFamily="2" charset="-122"/>
            </a:endParaRPr>
          </a:p>
          <a:p>
            <a:pPr algn="just" fontAlgn="base">
              <a:lnSpc>
                <a:spcPct val="90000"/>
              </a:lnSpc>
            </a:pPr>
            <a:r>
              <a:rPr lang="zh-CN" altLang="en-US" strike="noStrike" noProof="1">
                <a:solidFill>
                  <a:schemeClr val="tx1"/>
                </a:solidFill>
                <a:effectLst>
                  <a:outerShdw blurRad="38100" dist="38100" dir="2700000" algn="tl">
                    <a:srgbClr val="000000">
                      <a:alpha val="43137"/>
                    </a:srgbClr>
                  </a:outerShdw>
                </a:effectLst>
                <a:latin typeface="Times New Roman" panose="02020603050405020304" pitchFamily="2" charset="0"/>
                <a:sym typeface="+mn-ea"/>
              </a:rPr>
              <a:t>逻辑记录最终在存放到物理记录</a:t>
            </a:r>
            <a:r>
              <a:rPr lang="x-none" altLang="zh-CN" strike="noStrike" noProof="1">
                <a:solidFill>
                  <a:schemeClr val="tx1"/>
                </a:solidFill>
                <a:effectLst>
                  <a:outerShdw blurRad="38100" dist="38100" dir="2700000" algn="tl">
                    <a:srgbClr val="000000">
                      <a:alpha val="43137"/>
                    </a:srgbClr>
                  </a:outerShdw>
                </a:effectLst>
                <a:latin typeface="Times New Roman" panose="02020603050405020304" pitchFamily="2" charset="0"/>
                <a:sym typeface="+mn-ea"/>
              </a:rPr>
              <a:t>上。</a:t>
            </a:r>
            <a:endParaRPr lang="zh-CN" altLang="en-US" strike="noStrike" noProof="1">
              <a:solidFill>
                <a:schemeClr val="tx1"/>
              </a:solidFill>
              <a:effectLst>
                <a:outerShdw blurRad="38100" dist="38100" dir="2700000" algn="tl">
                  <a:srgbClr val="000000">
                    <a:alpha val="43137"/>
                  </a:srgbClr>
                </a:outerShdw>
              </a:effectLst>
              <a:latin typeface="华文新魏" pitchFamily="2" charset="-122"/>
            </a:endParaRPr>
          </a:p>
          <a:p>
            <a:pPr algn="just" fontAlgn="base">
              <a:lnSpc>
                <a:spcPct val="90000"/>
              </a:lnSpc>
            </a:pPr>
            <a:r>
              <a:rPr lang="zh-CN" altLang="en-US" strike="noStrike" noProof="1">
                <a:solidFill>
                  <a:schemeClr val="tx1"/>
                </a:solidFill>
                <a:effectLst>
                  <a:outerShdw blurRad="38100" dist="38100" dir="2700000" algn="tl">
                    <a:srgbClr val="000000">
                      <a:alpha val="43137"/>
                    </a:srgbClr>
                  </a:outerShdw>
                </a:effectLst>
                <a:latin typeface="华文新魏" pitchFamily="2" charset="-122"/>
              </a:rPr>
              <a:t>书和章节相当于文件和逻辑记录，是逻辑概念；而页相当于块，是物理概念</a:t>
            </a:r>
            <a:r>
              <a:rPr lang="zh-CN" altLang="en-US" strike="noStrike" noProof="1">
                <a:effectLst>
                  <a:outerShdw blurRad="38100" dist="38100" dir="2700000" algn="tl">
                    <a:srgbClr val="000000">
                      <a:alpha val="43137"/>
                    </a:srgbClr>
                  </a:outerShdw>
                </a:effectLst>
                <a:latin typeface="华文新魏" pitchFamily="2" charset="-122"/>
              </a:rPr>
              <a:t>。</a:t>
            </a:r>
            <a:endParaRPr lang="zh-CN" altLang="en-US" strike="noStrike" noProof="1">
              <a:effectLst>
                <a:outerShdw blurRad="38100" dist="38100" dir="2700000" algn="tl">
                  <a:srgbClr val="000000">
                    <a:alpha val="43137"/>
                  </a:srgbClr>
                </a:outerShdw>
              </a:effectLst>
              <a:latin typeface="华文新魏" pitchFamily="2" charset="-122"/>
            </a:endParaRPr>
          </a:p>
          <a:p>
            <a:pPr algn="just" fontAlgn="base">
              <a:lnSpc>
                <a:spcPct val="90000"/>
              </a:lnSpc>
            </a:pPr>
            <a:r>
              <a:rPr lang="zh-CN" altLang="en-US" strike="noStrike" noProof="1">
                <a:solidFill>
                  <a:schemeClr val="tx1"/>
                </a:solidFill>
                <a:effectLst>
                  <a:outerShdw blurRad="38100" dist="38100" dir="2700000" algn="tl">
                    <a:srgbClr val="000000">
                      <a:alpha val="43137"/>
                    </a:srgbClr>
                  </a:outerShdw>
                </a:effectLst>
                <a:latin typeface="宋体" pitchFamily="2" charset="-122"/>
                <a:sym typeface="+mn-ea"/>
              </a:rPr>
              <a:t>一个逻辑记录可能占用一块或多</a:t>
            </a:r>
            <a:r>
              <a:rPr lang="x-none" altLang="zh-CN" strike="noStrike" noProof="1">
                <a:solidFill>
                  <a:schemeClr val="tx1"/>
                </a:solidFill>
                <a:effectLst>
                  <a:outerShdw blurRad="38100" dist="38100" dir="2700000" algn="tl">
                    <a:srgbClr val="000000">
                      <a:alpha val="43137"/>
                    </a:srgbClr>
                  </a:outerShdw>
                </a:effectLst>
                <a:latin typeface="宋体" pitchFamily="2" charset="-122"/>
                <a:sym typeface="+mn-ea"/>
              </a:rPr>
              <a:t>物理记录</a:t>
            </a:r>
            <a:r>
              <a:rPr lang="zh-CN" altLang="en-US" strike="noStrike" noProof="1">
                <a:solidFill>
                  <a:schemeClr val="tx1"/>
                </a:solidFill>
                <a:effectLst>
                  <a:outerShdw blurRad="38100" dist="38100" dir="2700000" algn="tl">
                    <a:srgbClr val="000000">
                      <a:alpha val="43137"/>
                    </a:srgbClr>
                  </a:outerShdw>
                </a:effectLst>
                <a:latin typeface="宋体" pitchFamily="2" charset="-122"/>
                <a:sym typeface="+mn-ea"/>
              </a:rPr>
              <a:t>，也</a:t>
            </a:r>
            <a:r>
              <a:rPr lang="x-none" altLang="zh-CN" strike="noStrike" noProof="1">
                <a:solidFill>
                  <a:schemeClr val="tx1"/>
                </a:solidFill>
                <a:effectLst>
                  <a:outerShdw blurRad="38100" dist="38100" dir="2700000" algn="tl">
                    <a:srgbClr val="000000">
                      <a:alpha val="43137"/>
                    </a:srgbClr>
                  </a:outerShdw>
                </a:effectLst>
                <a:latin typeface="宋体" pitchFamily="2" charset="-122"/>
                <a:sym typeface="+mn-ea"/>
              </a:rPr>
              <a:t>可能</a:t>
            </a:r>
            <a:r>
              <a:rPr lang="zh-CN" altLang="en-US" strike="noStrike" noProof="1">
                <a:solidFill>
                  <a:schemeClr val="tx1"/>
                </a:solidFill>
                <a:effectLst>
                  <a:outerShdw blurRad="38100" dist="38100" dir="2700000" algn="tl">
                    <a:srgbClr val="000000">
                      <a:alpha val="43137"/>
                    </a:srgbClr>
                  </a:outerShdw>
                </a:effectLst>
                <a:latin typeface="宋体" pitchFamily="2" charset="-122"/>
                <a:sym typeface="+mn-ea"/>
              </a:rPr>
              <a:t>一个物理</a:t>
            </a:r>
            <a:r>
              <a:rPr lang="x-none" altLang="zh-CN" strike="noStrike" noProof="1">
                <a:solidFill>
                  <a:schemeClr val="tx1"/>
                </a:solidFill>
                <a:effectLst>
                  <a:outerShdw blurRad="38100" dist="38100" dir="2700000" algn="tl">
                    <a:srgbClr val="000000">
                      <a:alpha val="43137"/>
                    </a:srgbClr>
                  </a:outerShdw>
                </a:effectLst>
                <a:latin typeface="宋体" pitchFamily="2" charset="-122"/>
                <a:sym typeface="+mn-ea"/>
              </a:rPr>
              <a:t>记录</a:t>
            </a:r>
            <a:r>
              <a:rPr lang="zh-CN" altLang="en-US" strike="noStrike" noProof="1">
                <a:solidFill>
                  <a:schemeClr val="tx1"/>
                </a:solidFill>
                <a:effectLst>
                  <a:outerShdw blurRad="38100" dist="38100" dir="2700000" algn="tl">
                    <a:srgbClr val="000000">
                      <a:alpha val="43137"/>
                    </a:srgbClr>
                  </a:outerShdw>
                </a:effectLst>
                <a:latin typeface="宋体" pitchFamily="2" charset="-122"/>
                <a:sym typeface="+mn-ea"/>
              </a:rPr>
              <a:t>包含多个逻辑记录。</a:t>
            </a:r>
            <a:endParaRPr lang="zh-CN" altLang="en-US" strike="noStrike" noProof="1">
              <a:effectLst>
                <a:outerShdw blurRad="38100" dist="38100" dir="2700000" algn="tl">
                  <a:srgbClr val="000000">
                    <a:alpha val="43137"/>
                  </a:srgbClr>
                </a:outerShdw>
              </a:effectLst>
              <a:latin typeface="华文新魏" pitchFamily="2" charset="-122"/>
            </a:endParaRP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文本占位符 14337"/>
          <p:cNvSpPr>
            <a:spLocks noGrp="1"/>
          </p:cNvSpPr>
          <p:nvPr>
            <p:ph idx="1"/>
          </p:nvPr>
        </p:nvSpPr>
        <p:spPr>
          <a:xfrm>
            <a:off x="304800" y="981075"/>
            <a:ext cx="8458200" cy="5191125"/>
          </a:xfrm>
        </p:spPr>
        <p:txBody>
          <a:bodyPr>
            <a:spAutoFit/>
          </a:bodyPr>
          <a:p>
            <a:pPr algn="just" fontAlgn="base">
              <a:lnSpc>
                <a:spcPct val="110000"/>
              </a:lnSpc>
            </a:pPr>
            <a:r>
              <a:rPr lang="zh-CN" altLang="en-US" strike="noStrike" noProof="1">
                <a:solidFill>
                  <a:schemeClr val="tx1"/>
                </a:solidFill>
                <a:effectLst/>
                <a:latin typeface="Times New Roman" panose="02020603050405020304" pitchFamily="2" charset="0"/>
              </a:rPr>
              <a:t>从用户使用观点来看，关心数据的逻辑结构，即记录及其逻辑关系，数据独立于物理环境；</a:t>
            </a:r>
            <a:endParaRPr lang="zh-CN" altLang="en-US" strike="noStrike" noProof="1">
              <a:solidFill>
                <a:schemeClr val="tx1"/>
              </a:solidFill>
              <a:effectLst/>
              <a:latin typeface="Times New Roman" panose="02020603050405020304" pitchFamily="2" charset="0"/>
            </a:endParaRPr>
          </a:p>
          <a:p>
            <a:pPr algn="just" fontAlgn="base">
              <a:lnSpc>
                <a:spcPct val="110000"/>
              </a:lnSpc>
            </a:pPr>
            <a:r>
              <a:rPr lang="zh-CN" altLang="en-US" strike="noStrike" noProof="1">
                <a:solidFill>
                  <a:schemeClr val="tx1"/>
                </a:solidFill>
                <a:effectLst/>
                <a:latin typeface="Times New Roman" panose="02020603050405020304" pitchFamily="2" charset="0"/>
              </a:rPr>
              <a:t>从系统实现观点来看，关心数据的物理结构，数据被文件系统按照某种规则排列和存放到物理存储介质上。</a:t>
            </a:r>
            <a:endParaRPr lang="zh-CN" altLang="en-US" strike="noStrike" noProof="1">
              <a:solidFill>
                <a:schemeClr val="tx1"/>
              </a:solidFill>
              <a:effectLst/>
              <a:latin typeface="Times New Roman" panose="02020603050405020304" pitchFamily="2" charset="0"/>
            </a:endParaRPr>
          </a:p>
          <a:p>
            <a:pPr algn="just" fontAlgn="base">
              <a:lnSpc>
                <a:spcPct val="110000"/>
              </a:lnSpc>
              <a:buNone/>
            </a:pPr>
            <a:r>
              <a:rPr lang="zh-CN" altLang="en-US" strike="noStrike" noProof="1">
                <a:solidFill>
                  <a:srgbClr val="CC3300"/>
                </a:solidFill>
                <a:latin typeface="Times New Roman" panose="02020603050405020304" pitchFamily="2" charset="0"/>
              </a:rPr>
              <a:t>文件系统的作用就是在逻辑文件和物理文件之间建立映像关系，并实现两者之间的相互转换。</a:t>
            </a:r>
            <a:endParaRPr lang="zh-CN" altLang="en-US" strike="noStrike" noProof="1">
              <a:solidFill>
                <a:srgbClr val="CC3300"/>
              </a:solidFill>
              <a:latin typeface="Times New Roman" panose="02020603050405020304" pitchFamily="2" charset="0"/>
            </a:endParaRP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矩形 24577"/>
          <p:cNvSpPr/>
          <p:nvPr/>
        </p:nvSpPr>
        <p:spPr>
          <a:xfrm>
            <a:off x="1006475" y="1562100"/>
            <a:ext cx="7129463" cy="213995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en-US" altLang="zh-CN" sz="2800" b="1" strike="noStrike" noProof="1">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000" b="1" strike="noStrike" noProof="1">
                <a:solidFill>
                  <a:srgbClr val="663300"/>
                </a:solidFill>
                <a:latin typeface="Arial" panose="020B0604020202020204" pitchFamily="34" charset="0"/>
                <a:ea typeface="宋体" pitchFamily="2" charset="-122"/>
                <a:cs typeface="+mn-ea"/>
              </a:rPr>
              <a:t>文件的逻辑结构与存取方法</a:t>
            </a:r>
            <a:endParaRPr lang="zh-CN" altLang="en-US" sz="4000" b="1" strike="noStrike" noProof="1">
              <a:solidFill>
                <a:srgbClr val="663300"/>
              </a:solidFill>
              <a:ea typeface="宋体" pitchFamily="2" charset="-122"/>
            </a:endParaRPr>
          </a:p>
          <a:p>
            <a:pPr marL="533400" lvl="0" indent="-533400" algn="ctr" fontAlgn="base">
              <a:lnSpc>
                <a:spcPct val="120000"/>
              </a:lnSpc>
              <a:spcBef>
                <a:spcPct val="0"/>
              </a:spcBef>
              <a:buFont typeface="Wingdings" panose="05000000000000000000" pitchFamily="2" charset="2"/>
              <a:buNone/>
            </a:pPr>
            <a:endParaRPr lang="zh-CN" altLang="en-US" sz="4000" b="1" strike="noStrike" noProof="1">
              <a:solidFill>
                <a:srgbClr val="663300"/>
              </a:solidFill>
              <a:ea typeface="宋体" pitchFamily="2" charset="-122"/>
            </a:endParaRPr>
          </a:p>
        </p:txBody>
      </p:sp>
      <p:graphicFrame>
        <p:nvGraphicFramePr>
          <p:cNvPr id="19458" name="内容占位符 24578"/>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2" imgW="838200" imgH="647700" progId="Paint.Picture">
                  <p:embed/>
                </p:oleObj>
              </mc:Choice>
              <mc:Fallback>
                <p:oleObj name="" r:id="rId2" imgW="838200" imgH="647700" progId="Paint.Picture">
                  <p:embed/>
                  <p:pic>
                    <p:nvPicPr>
                      <p:cNvPr id="0" name="图片 3075"/>
                      <p:cNvPicPr/>
                      <p:nvPr/>
                    </p:nvPicPr>
                    <p:blipFill>
                      <a:blip r:embed="rId3"/>
                      <a:stretch>
                        <a:fillRect/>
                      </a:stretch>
                    </p:blipFill>
                    <p:spPr>
                      <a:xfrm>
                        <a:off x="0" y="0"/>
                        <a:ext cx="838200" cy="517525"/>
                      </a:xfrm>
                      <a:prstGeom prst="rect">
                        <a:avLst/>
                      </a:prstGeom>
                      <a:noFill/>
                      <a:ln w="38100"/>
                    </p:spPr>
                  </p:pic>
                </p:oleObj>
              </mc:Fallback>
            </mc:AlternateContent>
          </a:graphicData>
        </a:graphic>
      </p:graphicFrame>
      <p:sp>
        <p:nvSpPr>
          <p:cNvPr id="24580" name="矩形 24579"/>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文件系统</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文件的逻辑结构与存取方法</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578">
                                            <p:txEl>
                                              <p:charRg st="1" end="14"/>
                                            </p:txEl>
                                          </p:spTgt>
                                        </p:tgtEl>
                                        <p:attrNameLst>
                                          <p:attrName>style.visibility</p:attrName>
                                        </p:attrNameLst>
                                      </p:cBhvr>
                                      <p:to>
                                        <p:strVal val="visible"/>
                                      </p:to>
                                    </p:set>
                                    <p:anim calcmode="lin" valueType="num">
                                      <p:cBhvr additive="base">
                                        <p:cTn id="7" dur="1000" fill="hold"/>
                                        <p:tgtEl>
                                          <p:spTgt spid="24578">
                                            <p:txEl>
                                              <p:charRg st="1" end="1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4578">
                                            <p:txEl>
                                              <p:charRg st="1" end="1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文本框 2560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2" charset="0"/>
                <a:ea typeface="宋体" pitchFamily="2" charset="-122"/>
              </a:rPr>
              <a:t>10</a:t>
            </a:r>
            <a:endParaRPr lang="en-US" altLang="zh-CN" b="0">
              <a:solidFill>
                <a:schemeClr val="tx2"/>
              </a:solidFill>
              <a:latin typeface="Times New Roman" panose="02020603050405020304" pitchFamily="2" charset="0"/>
              <a:ea typeface="宋体" pitchFamily="2" charset="-122"/>
            </a:endParaRPr>
          </a:p>
        </p:txBody>
      </p:sp>
      <p:sp>
        <p:nvSpPr>
          <p:cNvPr id="25603" name="矩形 25602"/>
          <p:cNvSpPr/>
          <p:nvPr/>
        </p:nvSpPr>
        <p:spPr>
          <a:xfrm>
            <a:off x="171450" y="568325"/>
            <a:ext cx="8836025" cy="594042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b="1" strike="noStrike" noProof="1" dirty="0">
                <a:solidFill>
                  <a:srgbClr val="990000"/>
                </a:solidFill>
                <a:latin typeface="Times New Roman" panose="02020603050405020304" pitchFamily="2" charset="0"/>
                <a:ea typeface="宋体" pitchFamily="2" charset="-122"/>
                <a:cs typeface="+mn-ea"/>
              </a:rPr>
              <a:t>1.  </a:t>
            </a:r>
            <a:r>
              <a:rPr lang="zh-CN" altLang="en-US" b="1" strike="noStrike" noProof="1" dirty="0">
                <a:solidFill>
                  <a:srgbClr val="990000"/>
                </a:solidFill>
                <a:latin typeface="Arial" panose="020B0604020202020204" pitchFamily="34" charset="0"/>
                <a:ea typeface="宋体" pitchFamily="2" charset="-122"/>
                <a:cs typeface="+mn-ea"/>
              </a:rPr>
              <a:t>文件的逻辑结构</a:t>
            </a:r>
            <a:endParaRPr lang="zh-CN" altLang="en-US" b="1" strike="noStrike" noProof="1" dirty="0">
              <a:solidFill>
                <a:srgbClr val="990000"/>
              </a:solidFill>
              <a:ea typeface="宋体" pitchFamily="2" charset="-122"/>
            </a:endParaRPr>
          </a:p>
          <a:p>
            <a:pPr marL="533400" lvl="0" indent="-533400" fontAlgn="base">
              <a:lnSpc>
                <a:spcPct val="120000"/>
              </a:lnSpc>
              <a:spcBef>
                <a:spcPct val="20000"/>
              </a:spcBef>
              <a:buNone/>
            </a:pPr>
            <a:r>
              <a:rPr lang="x-none" altLang="zh-CN" sz="2800" b="1" strike="noStrike" noProof="1" dirty="0">
                <a:solidFill>
                  <a:srgbClr val="A50021"/>
                </a:solidFill>
                <a:latin typeface="Times New Roman" panose="02020603050405020304" pitchFamily="2" charset="0"/>
                <a:ea typeface="宋体" pitchFamily="2" charset="-122"/>
                <a:cs typeface="+mn-ea"/>
              </a:rPr>
              <a:t>	</a:t>
            </a:r>
            <a:r>
              <a:rPr lang="zh-CN" altLang="en-US" sz="2800" b="1" strike="noStrike" noProof="1" dirty="0">
                <a:solidFill>
                  <a:srgbClr val="A50021"/>
                </a:solidFill>
                <a:latin typeface="Times New Roman" panose="02020603050405020304" pitchFamily="2" charset="0"/>
                <a:ea typeface="宋体" pitchFamily="2" charset="-122"/>
                <a:cs typeface="+mn-ea"/>
              </a:rPr>
              <a:t>(1) 流式文件</a:t>
            </a:r>
            <a:endParaRPr lang="zh-CN" altLang="en-US" sz="2800" b="1" strike="noStrike" noProof="1" dirty="0">
              <a:solidFill>
                <a:srgbClr val="A50021"/>
              </a:solidFill>
              <a:latin typeface="Times New Roman" panose="02020603050405020304" pitchFamily="2" charset="0"/>
              <a:ea typeface="宋体" pitchFamily="2" charset="-122"/>
            </a:endParaRPr>
          </a:p>
          <a:p>
            <a:pPr marL="914400" lvl="1" indent="-457200" fontAlgn="base">
              <a:lnSpc>
                <a:spcPct val="120000"/>
              </a:lnSpc>
              <a:spcBef>
                <a:spcPct val="20000"/>
              </a:spcBef>
              <a:buNone/>
            </a:pPr>
            <a:r>
              <a:rPr lang="zh-CN" altLang="en-US" sz="2400" b="1" strike="noStrike" noProof="1" dirty="0">
                <a:solidFill>
                  <a:srgbClr val="000099"/>
                </a:solidFill>
                <a:latin typeface="Times New Roman" panose="02020603050405020304" pitchFamily="2" charset="0"/>
                <a:ea typeface="宋体" pitchFamily="2" charset="-122"/>
                <a:cs typeface="+mn-cs"/>
              </a:rPr>
              <a:t>①</a:t>
            </a:r>
            <a:r>
              <a:rPr lang="zh-CN" altLang="en-US" sz="2400" b="1" strike="noStrike" noProof="1" dirty="0">
                <a:solidFill>
                  <a:srgbClr val="000099"/>
                </a:solidFill>
                <a:latin typeface="宋体" pitchFamily="2" charset="-122"/>
                <a:ea typeface="宋体" pitchFamily="2" charset="-122"/>
                <a:cs typeface="+mn-cs"/>
              </a:rPr>
              <a:t> </a:t>
            </a:r>
            <a:r>
              <a:rPr lang="zh-CN" altLang="en-US" sz="2400" b="1" strike="noStrike" noProof="1" dirty="0">
                <a:solidFill>
                  <a:srgbClr val="000099"/>
                </a:solidFill>
                <a:latin typeface="Times New Roman" panose="02020603050405020304" pitchFamily="2" charset="0"/>
                <a:ea typeface="宋体" pitchFamily="2" charset="-122"/>
                <a:cs typeface="+mn-cs"/>
              </a:rPr>
              <a:t>什么是流式文件</a:t>
            </a:r>
            <a:endParaRPr lang="zh-CN" altLang="en-US" sz="2400" b="1" strike="noStrike" noProof="1" dirty="0">
              <a:solidFill>
                <a:srgbClr val="000099"/>
              </a:solidFill>
              <a:latin typeface="Times New Roman" panose="02020603050405020304" pitchFamily="2" charset="0"/>
              <a:ea typeface="宋体" pitchFamily="2" charset="-122"/>
            </a:endParaRPr>
          </a:p>
          <a:p>
            <a:pPr marL="533400" lvl="0" indent="-533400" fontAlgn="base">
              <a:lnSpc>
                <a:spcPct val="120000"/>
              </a:lnSpc>
              <a:spcBef>
                <a:spcPct val="20000"/>
              </a:spcBef>
              <a:buNone/>
            </a:pPr>
            <a:r>
              <a:rPr lang="zh-CN" altLang="en-US" sz="2400" b="1" strike="noStrike" noProof="1" dirty="0">
                <a:solidFill>
                  <a:schemeClr val="tx1"/>
                </a:solidFill>
                <a:latin typeface="Times New Roman" panose="02020603050405020304" pitchFamily="2" charset="0"/>
                <a:ea typeface="宋体" pitchFamily="2" charset="-122"/>
                <a:cs typeface="+mn-ea"/>
              </a:rPr>
              <a:t>          </a:t>
            </a:r>
            <a:r>
              <a:rPr lang="zh-CN" altLang="en-US" sz="2400" strike="noStrike" noProof="1" dirty="0">
                <a:solidFill>
                  <a:schemeClr val="tx1"/>
                </a:solidFill>
                <a:latin typeface="Times New Roman" panose="02020603050405020304" pitchFamily="2" charset="0"/>
                <a:ea typeface="宋体" pitchFamily="2" charset="-122"/>
                <a:cs typeface="+mn-ea"/>
              </a:rPr>
              <a:t>流式文件是相关的有序字符的集合，是无结构的。</a:t>
            </a:r>
            <a:endParaRPr lang="zh-CN" altLang="en-US" sz="2400" strike="noStrike" noProof="1" dirty="0">
              <a:solidFill>
                <a:schemeClr val="tx1"/>
              </a:solidFill>
              <a:latin typeface="Times New Roman" panose="02020603050405020304" pitchFamily="2" charset="0"/>
              <a:ea typeface="宋体" pitchFamily="2" charset="-122"/>
            </a:endParaRPr>
          </a:p>
          <a:p>
            <a:pPr marL="914400" lvl="1" indent="-457200" fontAlgn="base">
              <a:lnSpc>
                <a:spcPct val="120000"/>
              </a:lnSpc>
              <a:spcBef>
                <a:spcPct val="20000"/>
              </a:spcBef>
              <a:buNone/>
            </a:pPr>
            <a:r>
              <a:rPr lang="zh-CN" altLang="en-US" sz="2400" b="1" strike="noStrike" noProof="1" dirty="0">
                <a:solidFill>
                  <a:srgbClr val="000099"/>
                </a:solidFill>
                <a:latin typeface="Times New Roman" panose="02020603050405020304" pitchFamily="2" charset="0"/>
                <a:ea typeface="宋体" pitchFamily="2" charset="-122"/>
                <a:cs typeface="+mn-cs"/>
              </a:rPr>
              <a:t>②</a:t>
            </a:r>
            <a:r>
              <a:rPr lang="zh-CN" altLang="en-US" sz="2400" b="1" strike="noStrike" noProof="1" dirty="0">
                <a:solidFill>
                  <a:srgbClr val="000099"/>
                </a:solidFill>
                <a:latin typeface="宋体" pitchFamily="2" charset="-122"/>
                <a:ea typeface="宋体" pitchFamily="2" charset="-122"/>
                <a:cs typeface="+mn-cs"/>
              </a:rPr>
              <a:t> </a:t>
            </a:r>
            <a:r>
              <a:rPr lang="zh-CN" altLang="en-US" sz="2400" b="1" strike="noStrike" noProof="1" dirty="0">
                <a:solidFill>
                  <a:srgbClr val="000099"/>
                </a:solidFill>
                <a:latin typeface="Times New Roman" panose="02020603050405020304" pitchFamily="2" charset="0"/>
                <a:ea typeface="宋体" pitchFamily="2" charset="-122"/>
                <a:cs typeface="+mn-cs"/>
              </a:rPr>
              <a:t>流式文件的存取</a:t>
            </a:r>
            <a:endParaRPr lang="zh-CN" altLang="en-US" sz="2400" b="1" strike="noStrike" noProof="1" dirty="0">
              <a:solidFill>
                <a:srgbClr val="000099"/>
              </a:solidFill>
              <a:latin typeface="Times New Roman" panose="02020603050405020304" pitchFamily="2" charset="0"/>
              <a:ea typeface="宋体" pitchFamily="2" charset="-122"/>
            </a:endParaRPr>
          </a:p>
          <a:p>
            <a:pPr marL="533400" lvl="0" indent="-533400" fontAlgn="base">
              <a:lnSpc>
                <a:spcPct val="120000"/>
              </a:lnSpc>
              <a:spcBef>
                <a:spcPct val="20000"/>
              </a:spcBef>
              <a:buNone/>
            </a:pPr>
            <a:r>
              <a:rPr lang="zh-CN" altLang="en-US" sz="2400" b="1" strike="noStrike" noProof="1" dirty="0">
                <a:solidFill>
                  <a:schemeClr val="tx1"/>
                </a:solidFill>
                <a:latin typeface="Times New Roman" panose="02020603050405020304" pitchFamily="2" charset="0"/>
                <a:ea typeface="宋体" pitchFamily="2" charset="-122"/>
                <a:cs typeface="+mn-ea"/>
              </a:rPr>
              <a:t>          </a:t>
            </a:r>
            <a:r>
              <a:rPr lang="zh-CN" altLang="en-US" sz="2400" strike="noStrike" noProof="1" dirty="0">
                <a:solidFill>
                  <a:schemeClr val="tx1"/>
                </a:solidFill>
                <a:latin typeface="Times New Roman" panose="02020603050405020304" pitchFamily="2" charset="0"/>
                <a:ea typeface="宋体" pitchFamily="2" charset="-122"/>
                <a:cs typeface="+mn-ea"/>
              </a:rPr>
              <a:t>流式文件是按信息的个数或以特殊字符为界进行存取的。</a:t>
            </a:r>
            <a:endParaRPr lang="zh-CN" altLang="en-US" sz="2400" strike="noStrike" noProof="1" dirty="0">
              <a:solidFill>
                <a:schemeClr val="tx1"/>
              </a:solidFill>
              <a:latin typeface="Times New Roman" panose="02020603050405020304" pitchFamily="2" charset="0"/>
              <a:ea typeface="宋体" pitchFamily="2" charset="-122"/>
            </a:endParaRPr>
          </a:p>
          <a:p>
            <a:pPr marL="533400" lvl="0" indent="-533400" algn="l" fontAlgn="base">
              <a:lnSpc>
                <a:spcPct val="120000"/>
              </a:lnSpc>
              <a:spcBef>
                <a:spcPct val="20000"/>
              </a:spcBef>
              <a:buNone/>
            </a:pPr>
            <a:r>
              <a:rPr lang="zh-CN" altLang="en-US" sz="2400" b="1" strike="noStrike" noProof="1" dirty="0">
                <a:solidFill>
                  <a:srgbClr val="A50021"/>
                </a:solidFill>
                <a:latin typeface="Arial" panose="020B0604020202020204" pitchFamily="34" charset="0"/>
                <a:ea typeface="宋体" pitchFamily="2" charset="-122"/>
                <a:cs typeface="+mn-ea"/>
              </a:rPr>
              <a:t>	</a:t>
            </a:r>
            <a:r>
              <a:rPr lang="zh-CN" altLang="en-US" sz="2800" b="1" strike="noStrike" noProof="1" dirty="0">
                <a:solidFill>
                  <a:srgbClr val="A50021"/>
                </a:solidFill>
                <a:latin typeface="Times New Roman" panose="02020603050405020304" pitchFamily="2" charset="0"/>
                <a:ea typeface="宋体" pitchFamily="2" charset="-122"/>
                <a:cs typeface="+mn-ea"/>
                <a:sym typeface="+mn-ea"/>
              </a:rPr>
              <a:t>(1) </a:t>
            </a:r>
            <a:r>
              <a:rPr lang="zh-CN" altLang="en-US" sz="2800" b="1" strike="noStrike" noProof="1" dirty="0">
                <a:solidFill>
                  <a:srgbClr val="A50021"/>
                </a:solidFill>
                <a:latin typeface="Times New Roman" panose="02020603050405020304" pitchFamily="2" charset="0"/>
                <a:ea typeface="宋体" pitchFamily="2" charset="-122"/>
                <a:cs typeface="+mn-ea"/>
              </a:rPr>
              <a:t>特点</a:t>
            </a:r>
            <a:endParaRPr lang="zh-CN" altLang="en-US" sz="2800" b="1" strike="noStrike" noProof="1" dirty="0">
              <a:solidFill>
                <a:srgbClr val="A50021"/>
              </a:solidFill>
              <a:latin typeface="Times New Roman" panose="02020603050405020304" pitchFamily="2" charset="0"/>
              <a:ea typeface="宋体" pitchFamily="2" charset="-122"/>
              <a:cs typeface="+mn-ea"/>
            </a:endParaRPr>
          </a:p>
          <a:p>
            <a:pPr marL="533400" lvl="0" indent="-533400" algn="l" fontAlgn="base">
              <a:lnSpc>
                <a:spcPct val="120000"/>
              </a:lnSpc>
              <a:spcBef>
                <a:spcPct val="20000"/>
              </a:spcBef>
              <a:buNone/>
            </a:pPr>
            <a:r>
              <a:rPr lang="x-none" altLang="zh-CN" sz="2400" b="1" strike="noStrike" noProof="1" dirty="0">
                <a:solidFill>
                  <a:srgbClr val="A50021"/>
                </a:solidFill>
                <a:latin typeface="Arial" panose="020B0604020202020204" pitchFamily="34" charset="0"/>
                <a:ea typeface="宋体" pitchFamily="2" charset="-122"/>
                <a:cs typeface="+mn-ea"/>
              </a:rPr>
              <a:t>	</a:t>
            </a:r>
            <a:r>
              <a:rPr lang="x-none" altLang="zh-CN" sz="2400" strike="noStrike" noProof="1" dirty="0">
                <a:solidFill>
                  <a:schemeClr val="tx1"/>
                </a:solidFill>
                <a:latin typeface="Times New Roman" panose="02020603050405020304" pitchFamily="2" charset="0"/>
                <a:ea typeface="宋体" pitchFamily="2" charset="-122"/>
                <a:cs typeface="+mn-ea"/>
                <a:sym typeface="+mn-ea"/>
              </a:rPr>
              <a:t>1、</a:t>
            </a:r>
            <a:r>
              <a:rPr lang="zh-CN" altLang="en-US" sz="2400" strike="noStrike" noProof="1" dirty="0">
                <a:solidFill>
                  <a:schemeClr val="tx1"/>
                </a:solidFill>
                <a:latin typeface="Times New Roman" panose="02020603050405020304" pitchFamily="2" charset="0"/>
                <a:ea typeface="宋体" pitchFamily="2" charset="-122"/>
                <a:cs typeface="+mn-ea"/>
              </a:rPr>
              <a:t>空间利用上比较节省，最简单，最方便；</a:t>
            </a:r>
            <a:endParaRPr lang="zh-CN" altLang="en-US" sz="2400" strike="noStrike" noProof="1" dirty="0">
              <a:solidFill>
                <a:schemeClr val="tx1"/>
              </a:solidFill>
              <a:latin typeface="Times New Roman" panose="02020603050405020304" pitchFamily="2" charset="0"/>
              <a:ea typeface="宋体" pitchFamily="2" charset="-122"/>
              <a:cs typeface="+mn-ea"/>
            </a:endParaRPr>
          </a:p>
          <a:p>
            <a:pPr marL="533400" lvl="0" indent="-533400" algn="l" fontAlgn="base">
              <a:lnSpc>
                <a:spcPct val="120000"/>
              </a:lnSpc>
              <a:spcBef>
                <a:spcPct val="20000"/>
              </a:spcBef>
              <a:buNone/>
            </a:pPr>
            <a:r>
              <a:rPr lang="zh-CN" altLang="en-US" sz="2400" strike="noStrike" noProof="1" dirty="0">
                <a:solidFill>
                  <a:schemeClr val="tx1"/>
                </a:solidFill>
                <a:latin typeface="Times New Roman" panose="02020603050405020304" pitchFamily="2" charset="0"/>
                <a:ea typeface="宋体" pitchFamily="2" charset="-122"/>
                <a:cs typeface="+mn-ea"/>
              </a:rPr>
              <a:t>	</a:t>
            </a:r>
            <a:r>
              <a:rPr lang="x-none" altLang="zh-CN" sz="2400" strike="noStrike" noProof="1" dirty="0">
                <a:solidFill>
                  <a:schemeClr val="tx1"/>
                </a:solidFill>
                <a:latin typeface="Times New Roman" panose="02020603050405020304" pitchFamily="2" charset="0"/>
                <a:ea typeface="宋体" pitchFamily="2" charset="-122"/>
                <a:cs typeface="+mn-ea"/>
              </a:rPr>
              <a:t>2、</a:t>
            </a:r>
            <a:r>
              <a:rPr lang="zh-CN" altLang="en-US" sz="2400" strike="noStrike" noProof="1" dirty="0">
                <a:solidFill>
                  <a:schemeClr val="tx1"/>
                </a:solidFill>
                <a:latin typeface="Times New Roman" panose="02020603050405020304" pitchFamily="2" charset="0"/>
                <a:ea typeface="宋体" pitchFamily="2" charset="-122"/>
                <a:cs typeface="+mn-ea"/>
              </a:rPr>
              <a:t>顺序存放，连续字符流形式很容易和物理设备上传输的数据对应；</a:t>
            </a:r>
            <a:endParaRPr lang="zh-CN" altLang="en-US" sz="2400" strike="noStrike" noProof="1" dirty="0">
              <a:solidFill>
                <a:schemeClr val="tx1"/>
              </a:solidFill>
              <a:latin typeface="Times New Roman" panose="02020603050405020304" pitchFamily="2" charset="0"/>
              <a:ea typeface="宋体" pitchFamily="2" charset="-122"/>
              <a:cs typeface="+mn-ea"/>
            </a:endParaRPr>
          </a:p>
          <a:p>
            <a:pPr marL="533400" lvl="0" indent="-533400" algn="l" fontAlgn="base">
              <a:lnSpc>
                <a:spcPct val="120000"/>
              </a:lnSpc>
              <a:spcBef>
                <a:spcPct val="20000"/>
              </a:spcBef>
              <a:buNone/>
            </a:pPr>
            <a:r>
              <a:rPr lang="zh-CN" altLang="en-US" sz="2400" strike="noStrike" noProof="1" dirty="0">
                <a:solidFill>
                  <a:schemeClr val="tx1"/>
                </a:solidFill>
                <a:latin typeface="Times New Roman" panose="02020603050405020304" pitchFamily="2" charset="0"/>
                <a:ea typeface="宋体" pitchFamily="2" charset="-122"/>
                <a:cs typeface="+mn-ea"/>
              </a:rPr>
              <a:t>	</a:t>
            </a:r>
            <a:r>
              <a:rPr lang="x-none" altLang="zh-CN" sz="2400" strike="noStrike" noProof="1" dirty="0">
                <a:solidFill>
                  <a:schemeClr val="tx1"/>
                </a:solidFill>
                <a:latin typeface="Times New Roman" panose="02020603050405020304" pitchFamily="2" charset="0"/>
                <a:ea typeface="宋体" pitchFamily="2" charset="-122"/>
                <a:cs typeface="+mn-ea"/>
              </a:rPr>
              <a:t>3、</a:t>
            </a:r>
            <a:r>
              <a:rPr lang="zh-CN" altLang="en-US" sz="2400" strike="noStrike" noProof="1" dirty="0">
                <a:solidFill>
                  <a:schemeClr val="tx1"/>
                </a:solidFill>
                <a:latin typeface="Times New Roman" panose="02020603050405020304" pitchFamily="2" charset="0"/>
                <a:ea typeface="宋体" pitchFamily="2" charset="-122"/>
                <a:cs typeface="+mn-ea"/>
              </a:rPr>
              <a:t>用户可以灵活的组织其文件内部的逻辑结构</a:t>
            </a:r>
            <a:endParaRPr lang="zh-CN" altLang="en-US" sz="2400" strike="noStrike" noProof="1" dirty="0">
              <a:solidFill>
                <a:schemeClr val="tx1"/>
              </a:solidFill>
              <a:latin typeface="Times New Roman" panose="02020603050405020304" pitchFamily="2" charset="0"/>
              <a:ea typeface="宋体" pitchFamily="2" charset="-122"/>
              <a:cs typeface="+mn-ea"/>
            </a:endParaRPr>
          </a:p>
        </p:txBody>
      </p:sp>
      <p:sp>
        <p:nvSpPr>
          <p:cNvPr id="25604" name="矩形 25603"/>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文件系统</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文件的逻辑结构与存取方法</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603">
                                            <p:txEl>
                                              <p:charRg st="0" end="12"/>
                                            </p:txEl>
                                          </p:spTgt>
                                        </p:tgtEl>
                                        <p:attrNameLst>
                                          <p:attrName>style.visibility</p:attrName>
                                        </p:attrNameLst>
                                      </p:cBhvr>
                                      <p:to>
                                        <p:strVal val="visible"/>
                                      </p:to>
                                    </p:set>
                                    <p:anim calcmode="lin" valueType="num">
                                      <p:cBhvr additive="base">
                                        <p:cTn id="7" dur="1000" fill="hold"/>
                                        <p:tgtEl>
                                          <p:spTgt spid="25603">
                                            <p:txEl>
                                              <p:charRg st="0" end="1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5603">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5603">
                                            <p:txEl>
                                              <p:charRg st="12" end="27"/>
                                            </p:txEl>
                                          </p:spTgt>
                                        </p:tgtEl>
                                        <p:attrNameLst>
                                          <p:attrName>style.visibility</p:attrName>
                                        </p:attrNameLst>
                                      </p:cBhvr>
                                      <p:to>
                                        <p:strVal val="visible"/>
                                      </p:to>
                                    </p:set>
                                    <p:anim calcmode="lin" valueType="num">
                                      <p:cBhvr additive="base">
                                        <p:cTn id="13" dur="1000" fill="hold"/>
                                        <p:tgtEl>
                                          <p:spTgt spid="25603">
                                            <p:txEl>
                                              <p:charRg st="12" end="27"/>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25603">
                                            <p:txEl>
                                              <p:charRg st="12" end="27"/>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5603">
                                            <p:txEl>
                                              <p:charRg st="27" end="37"/>
                                            </p:txEl>
                                          </p:spTgt>
                                        </p:tgtEl>
                                        <p:attrNameLst>
                                          <p:attrName>style.visibility</p:attrName>
                                        </p:attrNameLst>
                                      </p:cBhvr>
                                      <p:to>
                                        <p:strVal val="visible"/>
                                      </p:to>
                                    </p:set>
                                    <p:anim calcmode="lin" valueType="num">
                                      <p:cBhvr additive="base">
                                        <p:cTn id="19" dur="500" fill="hold"/>
                                        <p:tgtEl>
                                          <p:spTgt spid="25603">
                                            <p:txEl>
                                              <p:charRg st="27" end="37"/>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5603">
                                            <p:txEl>
                                              <p:charRg st="27" end="37"/>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25603">
                                            <p:txEl>
                                              <p:charRg st="37" end="74"/>
                                            </p:txEl>
                                          </p:spTgt>
                                        </p:tgtEl>
                                        <p:attrNameLst>
                                          <p:attrName>style.visibility</p:attrName>
                                        </p:attrNameLst>
                                      </p:cBhvr>
                                      <p:to>
                                        <p:strVal val="visible"/>
                                      </p:to>
                                    </p:set>
                                    <p:anim calcmode="lin" valueType="num">
                                      <p:cBhvr additive="base">
                                        <p:cTn id="23" dur="500" fill="hold"/>
                                        <p:tgtEl>
                                          <p:spTgt spid="25603">
                                            <p:txEl>
                                              <p:charRg st="37" end="7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5603">
                                            <p:txEl>
                                              <p:charRg st="37" end="74"/>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25603">
                                            <p:txEl>
                                              <p:charRg st="74" end="84"/>
                                            </p:txEl>
                                          </p:spTgt>
                                        </p:tgtEl>
                                        <p:attrNameLst>
                                          <p:attrName>style.visibility</p:attrName>
                                        </p:attrNameLst>
                                      </p:cBhvr>
                                      <p:to>
                                        <p:strVal val="visible"/>
                                      </p:to>
                                    </p:set>
                                    <p:anim calcmode="lin" valueType="num">
                                      <p:cBhvr additive="base">
                                        <p:cTn id="29" dur="500" fill="hold"/>
                                        <p:tgtEl>
                                          <p:spTgt spid="25603">
                                            <p:txEl>
                                              <p:charRg st="74" end="8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5603">
                                            <p:txEl>
                                              <p:charRg st="74" end="84"/>
                                            </p:txEl>
                                          </p:spTgt>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25603">
                                            <p:txEl>
                                              <p:charRg st="84" end="124"/>
                                            </p:txEl>
                                          </p:spTgt>
                                        </p:tgtEl>
                                        <p:attrNameLst>
                                          <p:attrName>style.visibility</p:attrName>
                                        </p:attrNameLst>
                                      </p:cBhvr>
                                      <p:to>
                                        <p:strVal val="visible"/>
                                      </p:to>
                                    </p:set>
                                    <p:anim calcmode="lin" valueType="num">
                                      <p:cBhvr additive="base">
                                        <p:cTn id="33" dur="500" fill="hold"/>
                                        <p:tgtEl>
                                          <p:spTgt spid="25603">
                                            <p:txEl>
                                              <p:charRg st="84" end="124"/>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25603">
                                            <p:txEl>
                                              <p:charRg st="84" end="12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文本框 2560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2" charset="0"/>
                <a:ea typeface="宋体" pitchFamily="2" charset="-122"/>
              </a:rPr>
              <a:t>10</a:t>
            </a:r>
            <a:endParaRPr lang="en-US" altLang="zh-CN" b="0">
              <a:solidFill>
                <a:schemeClr val="tx2"/>
              </a:solidFill>
              <a:latin typeface="Times New Roman" panose="02020603050405020304" pitchFamily="2" charset="0"/>
              <a:ea typeface="宋体" pitchFamily="2" charset="-122"/>
            </a:endParaRPr>
          </a:p>
        </p:txBody>
      </p:sp>
      <p:sp>
        <p:nvSpPr>
          <p:cNvPr id="25603" name="矩形 25602"/>
          <p:cNvSpPr/>
          <p:nvPr/>
        </p:nvSpPr>
        <p:spPr>
          <a:xfrm>
            <a:off x="171450" y="701675"/>
            <a:ext cx="8793163" cy="527050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b="1" strike="noStrike" noProof="1" dirty="0">
                <a:solidFill>
                  <a:srgbClr val="990000"/>
                </a:solidFill>
                <a:latin typeface="Times New Roman" panose="02020603050405020304" pitchFamily="2" charset="0"/>
                <a:ea typeface="宋体" pitchFamily="2" charset="-122"/>
                <a:cs typeface="+mn-ea"/>
              </a:rPr>
              <a:t>1.  </a:t>
            </a:r>
            <a:r>
              <a:rPr lang="zh-CN" altLang="en-US" b="1" strike="noStrike" noProof="1" dirty="0">
                <a:solidFill>
                  <a:srgbClr val="990000"/>
                </a:solidFill>
                <a:latin typeface="Arial" panose="020B0604020202020204" pitchFamily="34" charset="0"/>
                <a:ea typeface="宋体" pitchFamily="2" charset="-122"/>
                <a:cs typeface="+mn-ea"/>
              </a:rPr>
              <a:t>文件的逻辑结构</a:t>
            </a:r>
            <a:endParaRPr lang="zh-CN" altLang="en-US" b="1" strike="noStrike" noProof="1" dirty="0">
              <a:solidFill>
                <a:srgbClr val="990000"/>
              </a:solidFill>
              <a:ea typeface="宋体" pitchFamily="2" charset="-122"/>
            </a:endParaRPr>
          </a:p>
          <a:p>
            <a:pPr marL="533400" lvl="0" indent="-533400" fontAlgn="base">
              <a:lnSpc>
                <a:spcPct val="120000"/>
              </a:lnSpc>
              <a:spcBef>
                <a:spcPct val="20000"/>
              </a:spcBef>
              <a:buNone/>
            </a:pPr>
            <a:r>
              <a:rPr lang="x-none" altLang="zh-CN" sz="2800" b="1" strike="noStrike" noProof="1" dirty="0">
                <a:solidFill>
                  <a:srgbClr val="A50021"/>
                </a:solidFill>
                <a:latin typeface="Times New Roman" panose="02020603050405020304" pitchFamily="2" charset="0"/>
                <a:ea typeface="宋体" pitchFamily="2" charset="-122"/>
                <a:cs typeface="+mn-ea"/>
              </a:rPr>
              <a:t>	</a:t>
            </a:r>
            <a:r>
              <a:rPr lang="zh-CN" altLang="en-US" sz="2800" b="1" strike="noStrike" noProof="1" dirty="0">
                <a:solidFill>
                  <a:srgbClr val="A50021"/>
                </a:solidFill>
                <a:latin typeface="Times New Roman" panose="02020603050405020304" pitchFamily="2" charset="0"/>
                <a:ea typeface="宋体" pitchFamily="2" charset="-122"/>
                <a:cs typeface="+mn-ea"/>
              </a:rPr>
              <a:t>(2) 记录式文件</a:t>
            </a:r>
            <a:endParaRPr lang="zh-CN" altLang="en-US" sz="2400" b="1" strike="noStrike" noProof="1" dirty="0">
              <a:solidFill>
                <a:srgbClr val="A50021"/>
              </a:solidFill>
              <a:latin typeface="Arial" panose="020B0604020202020204" pitchFamily="34" charset="0"/>
              <a:ea typeface="宋体" pitchFamily="2" charset="-122"/>
              <a:cs typeface="+mn-ea"/>
            </a:endParaRPr>
          </a:p>
          <a:p>
            <a:pPr marL="533400" lvl="0" indent="-533400" algn="l" fontAlgn="base">
              <a:lnSpc>
                <a:spcPct val="120000"/>
              </a:lnSpc>
              <a:spcBef>
                <a:spcPct val="20000"/>
              </a:spcBef>
              <a:buNone/>
            </a:pPr>
            <a:r>
              <a:rPr lang="x-none" altLang="zh-CN" sz="2400" b="1" strike="noStrike" noProof="1" dirty="0">
                <a:solidFill>
                  <a:schemeClr val="tx1"/>
                </a:solidFill>
                <a:latin typeface="Arial" panose="020B0604020202020204" pitchFamily="34" charset="0"/>
                <a:ea typeface="宋体" pitchFamily="2" charset="-122"/>
                <a:cs typeface="+mn-ea"/>
              </a:rPr>
              <a:t>		</a:t>
            </a:r>
            <a:r>
              <a:rPr lang="zh-CN" altLang="en-US" sz="2400" strike="noStrike" noProof="1" dirty="0">
                <a:solidFill>
                  <a:schemeClr val="tx1"/>
                </a:solidFill>
                <a:latin typeface="Arial" panose="020B0604020202020204" pitchFamily="34" charset="0"/>
                <a:ea typeface="宋体" pitchFamily="2" charset="-122"/>
                <a:cs typeface="+mn-ea"/>
              </a:rPr>
              <a:t>记录式文件是一种有结构的文件。这种文件在逻辑上总是被看成一组连续顺序的记录的集合。</a:t>
            </a:r>
            <a:endParaRPr lang="zh-CN" altLang="en-US" sz="2400" strike="noStrike" noProof="1" dirty="0">
              <a:solidFill>
                <a:schemeClr val="tx1"/>
              </a:solidFill>
              <a:latin typeface="Arial" panose="020B0604020202020204" pitchFamily="34" charset="0"/>
              <a:ea typeface="宋体" pitchFamily="2" charset="-122"/>
              <a:cs typeface="+mn-ea"/>
            </a:endParaRPr>
          </a:p>
          <a:p>
            <a:pPr marL="533400" lvl="0" indent="-533400" algn="l" fontAlgn="base">
              <a:lnSpc>
                <a:spcPct val="120000"/>
              </a:lnSpc>
              <a:spcBef>
                <a:spcPct val="20000"/>
              </a:spcBef>
              <a:buNone/>
            </a:pPr>
            <a:endParaRPr lang="zh-CN" altLang="en-US" sz="2400" strike="noStrike" noProof="1" dirty="0">
              <a:solidFill>
                <a:schemeClr val="tx1"/>
              </a:solidFill>
              <a:latin typeface="Arial" panose="020B0604020202020204" pitchFamily="34" charset="0"/>
              <a:ea typeface="宋体" pitchFamily="2" charset="-122"/>
              <a:cs typeface="+mn-ea"/>
            </a:endParaRPr>
          </a:p>
          <a:p>
            <a:pPr marL="533400" lvl="0" indent="-533400" algn="l" fontAlgn="base">
              <a:lnSpc>
                <a:spcPct val="120000"/>
              </a:lnSpc>
              <a:spcBef>
                <a:spcPct val="20000"/>
              </a:spcBef>
              <a:buNone/>
            </a:pPr>
            <a:r>
              <a:rPr lang="x-none" altLang="zh-CN" sz="2400" strike="noStrike" noProof="1" dirty="0">
                <a:solidFill>
                  <a:schemeClr val="tx1"/>
                </a:solidFill>
                <a:latin typeface="Arial" panose="020B0604020202020204" pitchFamily="34" charset="0"/>
                <a:ea typeface="宋体" pitchFamily="2" charset="-122"/>
                <a:cs typeface="+mn-ea"/>
              </a:rPr>
              <a:t>		记录按顺序编号为记录0，记录1，......，记录n。</a:t>
            </a:r>
            <a:endParaRPr lang="x-none" altLang="zh-CN" sz="2400" strike="noStrike" noProof="1" dirty="0">
              <a:solidFill>
                <a:schemeClr val="tx1"/>
              </a:solidFill>
              <a:latin typeface="Arial" panose="020B0604020202020204" pitchFamily="34" charset="0"/>
              <a:ea typeface="宋体" pitchFamily="2" charset="-122"/>
              <a:cs typeface="+mn-ea"/>
            </a:endParaRPr>
          </a:p>
          <a:p>
            <a:pPr marL="533400" lvl="0" indent="-533400" algn="l" fontAlgn="base">
              <a:lnSpc>
                <a:spcPct val="120000"/>
              </a:lnSpc>
              <a:spcBef>
                <a:spcPct val="20000"/>
              </a:spcBef>
              <a:buNone/>
            </a:pPr>
            <a:r>
              <a:rPr lang="x-none" altLang="zh-CN" sz="2400" strike="noStrike" noProof="1" dirty="0">
                <a:solidFill>
                  <a:schemeClr val="tx1"/>
                </a:solidFill>
                <a:latin typeface="Arial" panose="020B0604020202020204" pitchFamily="34" charset="0"/>
                <a:ea typeface="宋体" pitchFamily="2" charset="-122"/>
                <a:cs typeface="+mn-ea"/>
              </a:rPr>
              <a:t>		</a:t>
            </a:r>
            <a:r>
              <a:rPr lang="x-none" altLang="zh-CN" sz="2400" strike="noStrike" noProof="1" dirty="0">
                <a:solidFill>
                  <a:schemeClr val="tx1"/>
                </a:solidFill>
                <a:latin typeface="Arial" panose="020B0604020202020204" pitchFamily="34" charset="0"/>
                <a:ea typeface="宋体" pitchFamily="2" charset="-122"/>
                <a:cs typeface="+mn-ea"/>
                <a:sym typeface="+mn-ea"/>
              </a:rPr>
              <a:t>逻辑记录的概念被应用于许多场合，特别象数据库管理系统中已是必不可少的了。</a:t>
            </a:r>
            <a:endParaRPr lang="x-none" altLang="zh-CN" sz="2400" strike="noStrike" noProof="1" dirty="0">
              <a:solidFill>
                <a:schemeClr val="tx1"/>
              </a:solidFill>
              <a:cs typeface="+mn-ea"/>
              <a:sym typeface="+mn-ea"/>
            </a:endParaRPr>
          </a:p>
          <a:p>
            <a:pPr marL="533400" lvl="0" indent="-533400" algn="l" fontAlgn="base">
              <a:lnSpc>
                <a:spcPct val="120000"/>
              </a:lnSpc>
              <a:spcBef>
                <a:spcPct val="20000"/>
              </a:spcBef>
              <a:buNone/>
            </a:pPr>
            <a:r>
              <a:rPr lang="x-none" altLang="zh-CN" sz="2400" strike="noStrike" noProof="1" dirty="0">
                <a:solidFill>
                  <a:schemeClr val="tx1"/>
                </a:solidFill>
                <a:latin typeface="Arial" panose="020B0604020202020204" pitchFamily="34" charset="0"/>
                <a:ea typeface="宋体" pitchFamily="2" charset="-122"/>
                <a:cs typeface="+mn-ea"/>
                <a:sym typeface="+mn-ea"/>
              </a:rPr>
              <a:t>		记录可分为定长记录与变长记录。</a:t>
            </a:r>
            <a:endParaRPr lang="x-none" altLang="zh-CN" sz="2400" strike="noStrike" noProof="1" dirty="0">
              <a:solidFill>
                <a:schemeClr val="tx1"/>
              </a:solidFill>
              <a:cs typeface="+mn-ea"/>
            </a:endParaRPr>
          </a:p>
          <a:p>
            <a:pPr marL="533400" lvl="0" indent="-533400" algn="l" fontAlgn="base">
              <a:lnSpc>
                <a:spcPct val="120000"/>
              </a:lnSpc>
              <a:spcBef>
                <a:spcPct val="20000"/>
              </a:spcBef>
              <a:buNone/>
            </a:pPr>
            <a:endParaRPr lang="x-none" altLang="zh-CN" sz="2400" strike="noStrike" noProof="1" dirty="0">
              <a:solidFill>
                <a:schemeClr val="tx1"/>
              </a:solidFill>
              <a:ea typeface="宋体" pitchFamily="2" charset="-122"/>
              <a:cs typeface="+mn-ea"/>
            </a:endParaRPr>
          </a:p>
        </p:txBody>
      </p:sp>
      <p:sp>
        <p:nvSpPr>
          <p:cNvPr id="25604" name="矩形 25603"/>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文件系统</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文件的逻辑结构与存取方法</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603">
                                            <p:txEl>
                                              <p:charRg st="0" end="12"/>
                                            </p:txEl>
                                          </p:spTgt>
                                        </p:tgtEl>
                                        <p:attrNameLst>
                                          <p:attrName>style.visibility</p:attrName>
                                        </p:attrNameLst>
                                      </p:cBhvr>
                                      <p:to>
                                        <p:strVal val="visible"/>
                                      </p:to>
                                    </p:set>
                                    <p:anim calcmode="lin" valueType="num">
                                      <p:cBhvr>
                                        <p:cTn id="7" dur="1000" fill="hold"/>
                                        <p:tgtEl>
                                          <p:spTgt spid="25603">
                                            <p:txEl>
                                              <p:charRg st="0" end="12"/>
                                            </p:txEl>
                                          </p:spTgt>
                                        </p:tgtEl>
                                        <p:attrNameLst>
                                          <p:attrName>ppt_x</p:attrName>
                                        </p:attrNameLst>
                                      </p:cBhvr>
                                      <p:tavLst>
                                        <p:tav tm="0">
                                          <p:val>
                                            <p:strVal val="0-#ppt_w/2"/>
                                          </p:val>
                                        </p:tav>
                                        <p:tav tm="100000">
                                          <p:val>
                                            <p:strVal val="#ppt_x"/>
                                          </p:val>
                                        </p:tav>
                                      </p:tavLst>
                                    </p:anim>
                                    <p:anim calcmode="lin" valueType="num">
                                      <p:cBhvr>
                                        <p:cTn id="8" dur="1000" fill="hold"/>
                                        <p:tgtEl>
                                          <p:spTgt spid="25603">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5603">
                                            <p:txEl>
                                              <p:charRg st="12" end="27"/>
                                            </p:txEl>
                                          </p:spTgt>
                                        </p:tgtEl>
                                        <p:attrNameLst>
                                          <p:attrName>style.visibility</p:attrName>
                                        </p:attrNameLst>
                                      </p:cBhvr>
                                      <p:to>
                                        <p:strVal val="visible"/>
                                      </p:to>
                                    </p:set>
                                    <p:anim calcmode="lin" valueType="num">
                                      <p:cBhvr>
                                        <p:cTn id="13" dur="1000" fill="hold"/>
                                        <p:tgtEl>
                                          <p:spTgt spid="25603">
                                            <p:txEl>
                                              <p:charRg st="12" end="27"/>
                                            </p:txEl>
                                          </p:spTgt>
                                        </p:tgtEl>
                                        <p:attrNameLst>
                                          <p:attrName>ppt_x</p:attrName>
                                        </p:attrNameLst>
                                      </p:cBhvr>
                                      <p:tavLst>
                                        <p:tav tm="0">
                                          <p:val>
                                            <p:strVal val="0-#ppt_w/2"/>
                                          </p:val>
                                        </p:tav>
                                        <p:tav tm="100000">
                                          <p:val>
                                            <p:strVal val="#ppt_x"/>
                                          </p:val>
                                        </p:tav>
                                      </p:tavLst>
                                    </p:anim>
                                    <p:anim calcmode="lin" valueType="num">
                                      <p:cBhvr>
                                        <p:cTn id="14" dur="1000" fill="hold"/>
                                        <p:tgtEl>
                                          <p:spTgt spid="25603">
                                            <p:txEl>
                                              <p:charRg st="12" end="27"/>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5603">
                                            <p:txEl>
                                              <p:charRg st="2" end="2"/>
                                            </p:txEl>
                                          </p:spTgt>
                                        </p:tgtEl>
                                        <p:attrNameLst>
                                          <p:attrName>style.visibility</p:attrName>
                                        </p:attrNameLst>
                                      </p:cBhvr>
                                      <p:to>
                                        <p:strVal val="visible"/>
                                      </p:to>
                                    </p:set>
                                    <p:anim calcmode="lin" valueType="num">
                                      <p:cBhvr>
                                        <p:cTn id="19" dur="1000" fill="hold"/>
                                        <p:tgtEl>
                                          <p:spTgt spid="25603">
                                            <p:txEl>
                                              <p:charRg st="2" end="2"/>
                                            </p:txEl>
                                          </p:spTgt>
                                        </p:tgtEl>
                                        <p:attrNameLst>
                                          <p:attrName>ppt_x</p:attrName>
                                        </p:attrNameLst>
                                      </p:cBhvr>
                                      <p:tavLst>
                                        <p:tav tm="0">
                                          <p:val>
                                            <p:strVal val="0-#ppt_w/2"/>
                                          </p:val>
                                        </p:tav>
                                        <p:tav tm="100000">
                                          <p:val>
                                            <p:strVal val="#ppt_x"/>
                                          </p:val>
                                        </p:tav>
                                      </p:tavLst>
                                    </p:anim>
                                    <p:anim calcmode="lin" valueType="num">
                                      <p:cBhvr>
                                        <p:cTn id="20" dur="1000" fill="hold"/>
                                        <p:tgtEl>
                                          <p:spTgt spid="25603">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5603">
                                            <p:txEl>
                                              <p:charRg st="4" end="4"/>
                                            </p:txEl>
                                          </p:spTgt>
                                        </p:tgtEl>
                                        <p:attrNameLst>
                                          <p:attrName>style.visibility</p:attrName>
                                        </p:attrNameLst>
                                      </p:cBhvr>
                                      <p:to>
                                        <p:strVal val="visible"/>
                                      </p:to>
                                    </p:set>
                                    <p:anim calcmode="lin" valueType="num">
                                      <p:cBhvr>
                                        <p:cTn id="25" dur="1000" fill="hold"/>
                                        <p:tgtEl>
                                          <p:spTgt spid="25603">
                                            <p:txEl>
                                              <p:charRg st="4" end="4"/>
                                            </p:txEl>
                                          </p:spTgt>
                                        </p:tgtEl>
                                        <p:attrNameLst>
                                          <p:attrName>ppt_x</p:attrName>
                                        </p:attrNameLst>
                                      </p:cBhvr>
                                      <p:tavLst>
                                        <p:tav tm="0">
                                          <p:val>
                                            <p:strVal val="0-#ppt_w/2"/>
                                          </p:val>
                                        </p:tav>
                                        <p:tav tm="100000">
                                          <p:val>
                                            <p:strVal val="#ppt_x"/>
                                          </p:val>
                                        </p:tav>
                                      </p:tavLst>
                                    </p:anim>
                                    <p:anim calcmode="lin" valueType="num">
                                      <p:cBhvr>
                                        <p:cTn id="26" dur="1000" fill="hold"/>
                                        <p:tgtEl>
                                          <p:spTgt spid="25603">
                                            <p:txEl>
                                              <p:char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5603">
                                            <p:txEl>
                                              <p:charRg st="5" end="5"/>
                                            </p:txEl>
                                          </p:spTgt>
                                        </p:tgtEl>
                                        <p:attrNameLst>
                                          <p:attrName>style.visibility</p:attrName>
                                        </p:attrNameLst>
                                      </p:cBhvr>
                                      <p:to>
                                        <p:strVal val="visible"/>
                                      </p:to>
                                    </p:set>
                                    <p:anim calcmode="lin" valueType="num">
                                      <p:cBhvr>
                                        <p:cTn id="31" dur="1000" fill="hold"/>
                                        <p:tgtEl>
                                          <p:spTgt spid="25603">
                                            <p:txEl>
                                              <p:charRg st="5" end="5"/>
                                            </p:txEl>
                                          </p:spTgt>
                                        </p:tgtEl>
                                        <p:attrNameLst>
                                          <p:attrName>ppt_x</p:attrName>
                                        </p:attrNameLst>
                                      </p:cBhvr>
                                      <p:tavLst>
                                        <p:tav tm="0">
                                          <p:val>
                                            <p:strVal val="0-#ppt_w/2"/>
                                          </p:val>
                                        </p:tav>
                                        <p:tav tm="100000">
                                          <p:val>
                                            <p:strVal val="#ppt_x"/>
                                          </p:val>
                                        </p:tav>
                                      </p:tavLst>
                                    </p:anim>
                                    <p:anim calcmode="lin" valueType="num">
                                      <p:cBhvr>
                                        <p:cTn id="32" dur="1000" fill="hold"/>
                                        <p:tgtEl>
                                          <p:spTgt spid="25603">
                                            <p:txEl>
                                              <p:char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5603">
                                            <p:txEl>
                                              <p:charRg st="6" end="6"/>
                                            </p:txEl>
                                          </p:spTgt>
                                        </p:tgtEl>
                                        <p:attrNameLst>
                                          <p:attrName>style.visibility</p:attrName>
                                        </p:attrNameLst>
                                      </p:cBhvr>
                                      <p:to>
                                        <p:strVal val="visible"/>
                                      </p:to>
                                    </p:set>
                                    <p:anim calcmode="lin" valueType="num">
                                      <p:cBhvr>
                                        <p:cTn id="37" dur="1000" fill="hold"/>
                                        <p:tgtEl>
                                          <p:spTgt spid="25603">
                                            <p:txEl>
                                              <p:charRg st="6" end="6"/>
                                            </p:txEl>
                                          </p:spTgt>
                                        </p:tgtEl>
                                        <p:attrNameLst>
                                          <p:attrName>ppt_x</p:attrName>
                                        </p:attrNameLst>
                                      </p:cBhvr>
                                      <p:tavLst>
                                        <p:tav tm="0">
                                          <p:val>
                                            <p:strVal val="0-#ppt_w/2"/>
                                          </p:val>
                                        </p:tav>
                                        <p:tav tm="100000">
                                          <p:val>
                                            <p:strVal val="#ppt_x"/>
                                          </p:val>
                                        </p:tav>
                                      </p:tavLst>
                                    </p:anim>
                                    <p:anim calcmode="lin" valueType="num">
                                      <p:cBhvr>
                                        <p:cTn id="38" dur="1000" fill="hold"/>
                                        <p:tgtEl>
                                          <p:spTgt spid="25603">
                                            <p:txEl>
                                              <p:char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文本框 2662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2" charset="0"/>
                <a:ea typeface="宋体" pitchFamily="2" charset="-122"/>
              </a:rPr>
              <a:t>11</a:t>
            </a:r>
            <a:endParaRPr lang="en-US" altLang="zh-CN" b="0">
              <a:solidFill>
                <a:schemeClr val="tx2"/>
              </a:solidFill>
              <a:latin typeface="Times New Roman" panose="02020603050405020304" pitchFamily="2" charset="0"/>
              <a:ea typeface="宋体" pitchFamily="2" charset="-122"/>
            </a:endParaRPr>
          </a:p>
        </p:txBody>
      </p:sp>
      <p:sp>
        <p:nvSpPr>
          <p:cNvPr id="26628" name="矩形 2662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文件系统</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文件的逻辑结构与存取方法</a:t>
            </a:r>
            <a:endParaRPr lang="zh-CN" altLang="en-US" sz="2400" strike="noStrike" noProof="1">
              <a:ea typeface="宋体" pitchFamily="2" charset="-122"/>
            </a:endParaRPr>
          </a:p>
        </p:txBody>
      </p:sp>
      <p:sp>
        <p:nvSpPr>
          <p:cNvPr id="26629" name="矩形 26628"/>
          <p:cNvSpPr/>
          <p:nvPr/>
        </p:nvSpPr>
        <p:spPr>
          <a:xfrm>
            <a:off x="3935413" y="1143000"/>
            <a:ext cx="2744788" cy="53022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1295400" lvl="2" indent="-381000" fontAlgn="base">
              <a:lnSpc>
                <a:spcPct val="120000"/>
              </a:lnSpc>
            </a:pPr>
            <a:r>
              <a:rPr lang="zh-CN" altLang="en-US" b="1" strike="noStrike" noProof="1">
                <a:solidFill>
                  <a:schemeClr val="tx1"/>
                </a:solidFill>
                <a:latin typeface="Times New Roman" panose="02020603050405020304" pitchFamily="2" charset="0"/>
                <a:ea typeface="宋体" pitchFamily="2" charset="-122"/>
                <a:cs typeface="+mn-cs"/>
              </a:rPr>
              <a:t>变长记录</a:t>
            </a:r>
            <a:r>
              <a:rPr lang="zh-CN" altLang="en-US" strike="noStrike" noProof="1">
                <a:solidFill>
                  <a:schemeClr val="tx1"/>
                </a:solidFill>
                <a:latin typeface="Times New Roman" panose="02020603050405020304" pitchFamily="2" charset="0"/>
                <a:ea typeface="宋体" pitchFamily="2" charset="-122"/>
                <a:cs typeface="+mn-cs"/>
              </a:rPr>
              <a:t>     </a:t>
            </a:r>
            <a:endParaRPr lang="zh-CN" altLang="en-US" strike="noStrike" noProof="1">
              <a:solidFill>
                <a:schemeClr val="tx1"/>
              </a:solidFill>
              <a:latin typeface="Times New Roman" panose="02020603050405020304" pitchFamily="2" charset="0"/>
              <a:ea typeface="宋体" pitchFamily="2" charset="-122"/>
            </a:endParaRPr>
          </a:p>
        </p:txBody>
      </p:sp>
      <p:grpSp>
        <p:nvGrpSpPr>
          <p:cNvPr id="26630" name="组合 26629"/>
          <p:cNvGrpSpPr/>
          <p:nvPr/>
        </p:nvGrpSpPr>
        <p:grpSpPr>
          <a:xfrm>
            <a:off x="1003300" y="1936750"/>
            <a:ext cx="2614613" cy="2860675"/>
            <a:chOff x="0" y="0"/>
            <a:chExt cx="1388" cy="1802"/>
          </a:xfrm>
        </p:grpSpPr>
        <p:sp>
          <p:nvSpPr>
            <p:cNvPr id="22533" name="文本框 26630"/>
            <p:cNvSpPr txBox="1"/>
            <p:nvPr/>
          </p:nvSpPr>
          <p:spPr>
            <a:xfrm>
              <a:off x="499" y="148"/>
              <a:ext cx="820" cy="1363"/>
            </a:xfrm>
            <a:prstGeom prst="rect">
              <a:avLst/>
            </a:prstGeom>
            <a:noFill/>
            <a:ln w="19050" cap="flat" cmpd="sng">
              <a:solidFill>
                <a:schemeClr val="tx1"/>
              </a:solidFill>
              <a:prstDash val="solid"/>
              <a:miter/>
              <a:headEnd type="none" w="med" len="med"/>
              <a:tailEnd type="none" w="med" len="med"/>
            </a:ln>
          </p:spPr>
          <p:txBody>
            <a:bodyPr anchor="t">
              <a:spAutoFit/>
            </a:bodyPr>
            <a:p>
              <a:pPr lvl="0">
                <a:spcBef>
                  <a:spcPct val="50000"/>
                </a:spcBef>
                <a:buClr>
                  <a:srgbClr val="000000"/>
                </a:buClr>
              </a:pPr>
              <a:endParaRPr lang="en-US" altLang="zh-CN" sz="1600">
                <a:solidFill>
                  <a:schemeClr val="tx1"/>
                </a:solidFill>
                <a:latin typeface="Times New Roman" panose="02020603050405020304" pitchFamily="2" charset="0"/>
                <a:ea typeface="宋体" pitchFamily="2" charset="-122"/>
              </a:endParaRPr>
            </a:p>
            <a:p>
              <a:pPr lvl="0">
                <a:spcBef>
                  <a:spcPct val="50000"/>
                </a:spcBef>
                <a:buClr>
                  <a:srgbClr val="000000"/>
                </a:buClr>
              </a:pPr>
              <a:endParaRPr lang="en-US" altLang="zh-CN" sz="1600">
                <a:solidFill>
                  <a:schemeClr val="tx1"/>
                </a:solidFill>
                <a:latin typeface="Times New Roman" panose="02020603050405020304" pitchFamily="2" charset="0"/>
                <a:ea typeface="宋体" pitchFamily="2" charset="-122"/>
              </a:endParaRPr>
            </a:p>
            <a:p>
              <a:pPr lvl="0">
                <a:spcBef>
                  <a:spcPct val="50000"/>
                </a:spcBef>
                <a:buClr>
                  <a:srgbClr val="000000"/>
                </a:buClr>
              </a:pPr>
              <a:endParaRPr lang="en-US" altLang="zh-CN" sz="1600">
                <a:solidFill>
                  <a:schemeClr val="tx1"/>
                </a:solidFill>
                <a:latin typeface="Times New Roman" panose="02020603050405020304" pitchFamily="2" charset="0"/>
                <a:ea typeface="宋体" pitchFamily="2" charset="-122"/>
              </a:endParaRPr>
            </a:p>
            <a:p>
              <a:pPr lvl="0">
                <a:spcBef>
                  <a:spcPct val="50000"/>
                </a:spcBef>
                <a:buClr>
                  <a:srgbClr val="000000"/>
                </a:buClr>
              </a:pPr>
              <a:endParaRPr lang="en-US" altLang="zh-CN" sz="1600">
                <a:solidFill>
                  <a:schemeClr val="tx1"/>
                </a:solidFill>
                <a:latin typeface="Times New Roman" panose="02020603050405020304" pitchFamily="2" charset="0"/>
                <a:ea typeface="宋体" pitchFamily="2" charset="-122"/>
              </a:endParaRPr>
            </a:p>
            <a:p>
              <a:pPr lvl="0">
                <a:spcBef>
                  <a:spcPct val="50000"/>
                </a:spcBef>
                <a:buClr>
                  <a:srgbClr val="000000"/>
                </a:buClr>
              </a:pPr>
              <a:endParaRPr lang="en-US" altLang="zh-CN" sz="1600">
                <a:solidFill>
                  <a:schemeClr val="tx1"/>
                </a:solidFill>
                <a:latin typeface="Times New Roman" panose="02020603050405020304" pitchFamily="2" charset="0"/>
                <a:ea typeface="宋体" pitchFamily="2" charset="-122"/>
              </a:endParaRPr>
            </a:p>
            <a:p>
              <a:pPr lvl="0">
                <a:spcBef>
                  <a:spcPct val="50000"/>
                </a:spcBef>
                <a:buClr>
                  <a:srgbClr val="000000"/>
                </a:buClr>
              </a:pPr>
              <a:endParaRPr lang="en-US" altLang="zh-CN" sz="1600">
                <a:solidFill>
                  <a:schemeClr val="tx1"/>
                </a:solidFill>
                <a:latin typeface="Times New Roman" panose="02020603050405020304" pitchFamily="2" charset="0"/>
                <a:ea typeface="宋体" pitchFamily="2" charset="-122"/>
              </a:endParaRPr>
            </a:p>
          </p:txBody>
        </p:sp>
        <p:sp>
          <p:nvSpPr>
            <p:cNvPr id="22534" name="直接连接符 26631"/>
            <p:cNvSpPr/>
            <p:nvPr/>
          </p:nvSpPr>
          <p:spPr>
            <a:xfrm>
              <a:off x="499" y="364"/>
              <a:ext cx="82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22535" name="文本框 26632"/>
            <p:cNvSpPr txBox="1"/>
            <p:nvPr/>
          </p:nvSpPr>
          <p:spPr>
            <a:xfrm>
              <a:off x="763" y="103"/>
              <a:ext cx="234" cy="211"/>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pitchFamily="2" charset="0"/>
                  <a:ea typeface="宋体" pitchFamily="2" charset="-122"/>
                </a:rPr>
                <a:t>r</a:t>
              </a:r>
              <a:r>
                <a:rPr lang="en-US" altLang="zh-CN" sz="1600" baseline="-25000">
                  <a:solidFill>
                    <a:schemeClr val="tx1"/>
                  </a:solidFill>
                  <a:latin typeface="Times New Roman" panose="02020603050405020304" pitchFamily="2" charset="0"/>
                  <a:ea typeface="宋体" pitchFamily="2" charset="-122"/>
                </a:rPr>
                <a:t>0</a:t>
              </a:r>
              <a:endParaRPr lang="en-US" altLang="zh-CN" sz="1600" baseline="-25000">
                <a:solidFill>
                  <a:schemeClr val="tx1"/>
                </a:solidFill>
                <a:latin typeface="Times New Roman" panose="02020603050405020304" pitchFamily="2" charset="0"/>
                <a:ea typeface="宋体" pitchFamily="2" charset="-122"/>
              </a:endParaRPr>
            </a:p>
          </p:txBody>
        </p:sp>
        <p:sp>
          <p:nvSpPr>
            <p:cNvPr id="22536" name="直接连接符 26633"/>
            <p:cNvSpPr/>
            <p:nvPr/>
          </p:nvSpPr>
          <p:spPr>
            <a:xfrm>
              <a:off x="499" y="597"/>
              <a:ext cx="82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22537" name="文本框 26634"/>
            <p:cNvSpPr txBox="1"/>
            <p:nvPr/>
          </p:nvSpPr>
          <p:spPr>
            <a:xfrm>
              <a:off x="777" y="324"/>
              <a:ext cx="234" cy="211"/>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pitchFamily="2" charset="0"/>
                  <a:ea typeface="宋体" pitchFamily="2" charset="-122"/>
                </a:rPr>
                <a:t>r</a:t>
              </a:r>
              <a:r>
                <a:rPr lang="en-US" altLang="zh-CN" sz="1600" baseline="-25000">
                  <a:solidFill>
                    <a:schemeClr val="tx1"/>
                  </a:solidFill>
                  <a:latin typeface="Times New Roman" panose="02020603050405020304" pitchFamily="2" charset="0"/>
                  <a:ea typeface="宋体" pitchFamily="2" charset="-122"/>
                </a:rPr>
                <a:t>1</a:t>
              </a:r>
              <a:endParaRPr lang="en-US" altLang="zh-CN" sz="1600" baseline="-25000">
                <a:solidFill>
                  <a:schemeClr val="tx1"/>
                </a:solidFill>
                <a:latin typeface="Times New Roman" panose="02020603050405020304" pitchFamily="2" charset="0"/>
                <a:ea typeface="宋体" pitchFamily="2" charset="-122"/>
              </a:endParaRPr>
            </a:p>
          </p:txBody>
        </p:sp>
        <p:sp>
          <p:nvSpPr>
            <p:cNvPr id="22538" name="文本框 26635"/>
            <p:cNvSpPr txBox="1"/>
            <p:nvPr/>
          </p:nvSpPr>
          <p:spPr>
            <a:xfrm>
              <a:off x="694" y="642"/>
              <a:ext cx="351" cy="212"/>
            </a:xfrm>
            <a:prstGeom prst="rect">
              <a:avLst/>
            </a:prstGeom>
            <a:noFill/>
            <a:ln w="9525">
              <a:noFill/>
              <a:miter/>
            </a:ln>
          </p:spPr>
          <p:txBody>
            <a:bodyPr wrap="square" anchor="t">
              <a:spAutoFit/>
            </a:bodyPr>
            <a:p>
              <a:pPr lvl="0">
                <a:spcBef>
                  <a:spcPct val="50000"/>
                </a:spcBef>
                <a:buClr>
                  <a:srgbClr val="000000"/>
                </a:buClr>
              </a:pPr>
              <a:r>
                <a:rPr lang="en-US" altLang="zh-CN" sz="1600">
                  <a:solidFill>
                    <a:schemeClr val="tx1"/>
                  </a:solidFill>
                  <a:latin typeface="宋体" pitchFamily="2" charset="-122"/>
                  <a:ea typeface="宋体" pitchFamily="2" charset="-122"/>
                  <a:sym typeface="MT Extra" pitchFamily="2" charset="2"/>
                </a:rPr>
                <a:t>......</a:t>
              </a:r>
              <a:endParaRPr lang="en-US" altLang="zh-CN" sz="1600">
                <a:solidFill>
                  <a:schemeClr val="tx1"/>
                </a:solidFill>
                <a:latin typeface="宋体" pitchFamily="2" charset="-122"/>
                <a:ea typeface="宋体" pitchFamily="2" charset="-122"/>
                <a:sym typeface="MT Extra" pitchFamily="2" charset="2"/>
              </a:endParaRPr>
            </a:p>
          </p:txBody>
        </p:sp>
        <p:sp>
          <p:nvSpPr>
            <p:cNvPr id="22539" name="直接连接符 26636"/>
            <p:cNvSpPr/>
            <p:nvPr/>
          </p:nvSpPr>
          <p:spPr>
            <a:xfrm>
              <a:off x="497" y="947"/>
              <a:ext cx="82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22540" name="直接连接符 26637"/>
            <p:cNvSpPr/>
            <p:nvPr/>
          </p:nvSpPr>
          <p:spPr>
            <a:xfrm>
              <a:off x="492" y="1144"/>
              <a:ext cx="82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22541" name="文本框 26638"/>
            <p:cNvSpPr txBox="1"/>
            <p:nvPr/>
          </p:nvSpPr>
          <p:spPr>
            <a:xfrm>
              <a:off x="781" y="897"/>
              <a:ext cx="235" cy="211"/>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pitchFamily="2" charset="0"/>
                  <a:ea typeface="宋体" pitchFamily="2" charset="-122"/>
                </a:rPr>
                <a:t>r</a:t>
              </a:r>
              <a:r>
                <a:rPr lang="en-US" altLang="zh-CN" sz="1600" baseline="-25000">
                  <a:solidFill>
                    <a:schemeClr val="tx1"/>
                  </a:solidFill>
                  <a:latin typeface="Times New Roman" panose="02020603050405020304" pitchFamily="2" charset="0"/>
                  <a:ea typeface="宋体" pitchFamily="2" charset="-122"/>
                </a:rPr>
                <a:t>i</a:t>
              </a:r>
              <a:endParaRPr lang="en-US" altLang="zh-CN" sz="1600" baseline="-25000">
                <a:solidFill>
                  <a:schemeClr val="tx1"/>
                </a:solidFill>
                <a:latin typeface="Times New Roman" panose="02020603050405020304" pitchFamily="2" charset="0"/>
                <a:ea typeface="宋体" pitchFamily="2" charset="-122"/>
              </a:endParaRPr>
            </a:p>
          </p:txBody>
        </p:sp>
        <p:sp>
          <p:nvSpPr>
            <p:cNvPr id="22542" name="直接连接符 26639"/>
            <p:cNvSpPr/>
            <p:nvPr/>
          </p:nvSpPr>
          <p:spPr>
            <a:xfrm>
              <a:off x="0" y="950"/>
              <a:ext cx="499" cy="0"/>
            </a:xfrm>
            <a:prstGeom prst="line">
              <a:avLst/>
            </a:prstGeom>
            <a:ln w="19050"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22543" name="文本框 26640"/>
            <p:cNvSpPr txBox="1"/>
            <p:nvPr/>
          </p:nvSpPr>
          <p:spPr>
            <a:xfrm>
              <a:off x="44" y="756"/>
              <a:ext cx="533" cy="211"/>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pitchFamily="2" charset="0"/>
                  <a:ea typeface="宋体" pitchFamily="2" charset="-122"/>
                </a:rPr>
                <a:t>RPTR</a:t>
              </a:r>
              <a:endParaRPr lang="en-US" altLang="zh-CN" sz="1600">
                <a:solidFill>
                  <a:schemeClr val="tx1"/>
                </a:solidFill>
                <a:latin typeface="Times New Roman" panose="02020603050405020304" pitchFamily="2" charset="0"/>
                <a:ea typeface="宋体" pitchFamily="2" charset="-122"/>
              </a:endParaRPr>
            </a:p>
          </p:txBody>
        </p:sp>
        <p:sp>
          <p:nvSpPr>
            <p:cNvPr id="22544" name="文本框 26641"/>
            <p:cNvSpPr txBox="1"/>
            <p:nvPr/>
          </p:nvSpPr>
          <p:spPr>
            <a:xfrm>
              <a:off x="491" y="1590"/>
              <a:ext cx="897" cy="212"/>
            </a:xfrm>
            <a:prstGeom prst="rect">
              <a:avLst/>
            </a:prstGeom>
            <a:noFill/>
            <a:ln w="9525">
              <a:noFill/>
              <a:miter/>
            </a:ln>
          </p:spPr>
          <p:txBody>
            <a:bodyPr anchor="t">
              <a:spAutoFit/>
            </a:bodyPr>
            <a:p>
              <a:pPr lvl="0">
                <a:spcBef>
                  <a:spcPct val="50000"/>
                </a:spcBef>
                <a:buClr>
                  <a:srgbClr val="000000"/>
                </a:buClr>
              </a:pPr>
              <a:r>
                <a:rPr lang="zh-CN" altLang="en-US" sz="1600">
                  <a:solidFill>
                    <a:schemeClr val="tx1"/>
                  </a:solidFill>
                  <a:latin typeface="Times New Roman" panose="02020603050405020304" pitchFamily="2" charset="0"/>
                  <a:ea typeface="宋体" pitchFamily="2" charset="-122"/>
                </a:rPr>
                <a:t>定长记录文件</a:t>
              </a:r>
              <a:endParaRPr lang="zh-CN" altLang="en-US" sz="1600">
                <a:solidFill>
                  <a:schemeClr val="tx1"/>
                </a:solidFill>
                <a:latin typeface="Times New Roman" panose="02020603050405020304" pitchFamily="2" charset="0"/>
                <a:ea typeface="宋体" pitchFamily="2" charset="-122"/>
              </a:endParaRPr>
            </a:p>
          </p:txBody>
        </p:sp>
        <p:sp>
          <p:nvSpPr>
            <p:cNvPr id="22545" name="文本框 26642"/>
            <p:cNvSpPr txBox="1"/>
            <p:nvPr/>
          </p:nvSpPr>
          <p:spPr>
            <a:xfrm>
              <a:off x="347" y="0"/>
              <a:ext cx="235" cy="211"/>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pitchFamily="2" charset="0"/>
                  <a:ea typeface="宋体" pitchFamily="2" charset="-122"/>
                </a:rPr>
                <a:t>0</a:t>
              </a:r>
              <a:endParaRPr lang="en-US" altLang="zh-CN" sz="1600">
                <a:solidFill>
                  <a:schemeClr val="tx1"/>
                </a:solidFill>
                <a:latin typeface="Times New Roman" panose="02020603050405020304" pitchFamily="2" charset="0"/>
                <a:ea typeface="宋体" pitchFamily="2" charset="-122"/>
              </a:endParaRPr>
            </a:p>
          </p:txBody>
        </p:sp>
        <p:sp>
          <p:nvSpPr>
            <p:cNvPr id="22546" name="文本框 26643"/>
            <p:cNvSpPr txBox="1"/>
            <p:nvPr/>
          </p:nvSpPr>
          <p:spPr>
            <a:xfrm>
              <a:off x="261" y="253"/>
              <a:ext cx="286" cy="211"/>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pitchFamily="2" charset="0"/>
                  <a:ea typeface="宋体" pitchFamily="2" charset="-122"/>
                </a:rPr>
                <a:t>1L</a:t>
              </a:r>
              <a:endParaRPr lang="en-US" altLang="zh-CN" sz="1600">
                <a:solidFill>
                  <a:schemeClr val="tx1"/>
                </a:solidFill>
                <a:latin typeface="Times New Roman" panose="02020603050405020304" pitchFamily="2" charset="0"/>
                <a:ea typeface="宋体" pitchFamily="2" charset="-122"/>
              </a:endParaRPr>
            </a:p>
          </p:txBody>
        </p:sp>
        <p:sp>
          <p:nvSpPr>
            <p:cNvPr id="22547" name="文本框 26644"/>
            <p:cNvSpPr txBox="1"/>
            <p:nvPr/>
          </p:nvSpPr>
          <p:spPr>
            <a:xfrm>
              <a:off x="266" y="477"/>
              <a:ext cx="286" cy="211"/>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pitchFamily="2" charset="0"/>
                  <a:ea typeface="宋体" pitchFamily="2" charset="-122"/>
                </a:rPr>
                <a:t>2L</a:t>
              </a:r>
              <a:endParaRPr lang="en-US" altLang="zh-CN" sz="1600">
                <a:solidFill>
                  <a:schemeClr val="tx1"/>
                </a:solidFill>
                <a:latin typeface="Times New Roman" panose="02020603050405020304" pitchFamily="2" charset="0"/>
                <a:ea typeface="宋体" pitchFamily="2" charset="-122"/>
              </a:endParaRPr>
            </a:p>
          </p:txBody>
        </p:sp>
        <p:sp>
          <p:nvSpPr>
            <p:cNvPr id="22548" name="文本框 26645"/>
            <p:cNvSpPr txBox="1"/>
            <p:nvPr/>
          </p:nvSpPr>
          <p:spPr>
            <a:xfrm>
              <a:off x="730" y="1210"/>
              <a:ext cx="297" cy="212"/>
            </a:xfrm>
            <a:prstGeom prst="rect">
              <a:avLst/>
            </a:prstGeom>
            <a:noFill/>
            <a:ln w="9525">
              <a:noFill/>
              <a:miter/>
            </a:ln>
          </p:spPr>
          <p:txBody>
            <a:bodyPr wrap="square" anchor="t">
              <a:spAutoFit/>
            </a:bodyPr>
            <a:p>
              <a:pPr lvl="0">
                <a:spcBef>
                  <a:spcPct val="50000"/>
                </a:spcBef>
                <a:buClr>
                  <a:srgbClr val="000000"/>
                </a:buClr>
              </a:pPr>
              <a:r>
                <a:rPr lang="en-US" altLang="zh-CN" sz="1600">
                  <a:solidFill>
                    <a:schemeClr val="tx1"/>
                  </a:solidFill>
                  <a:latin typeface="宋体" pitchFamily="2" charset="-122"/>
                  <a:ea typeface="宋体" pitchFamily="2" charset="-122"/>
                  <a:sym typeface="MT Extra" pitchFamily="2" charset="2"/>
                </a:rPr>
                <a:t>......</a:t>
              </a:r>
              <a:endParaRPr lang="en-US" altLang="zh-CN" sz="1600">
                <a:solidFill>
                  <a:schemeClr val="tx1"/>
                </a:solidFill>
                <a:latin typeface="宋体" pitchFamily="2" charset="-122"/>
                <a:ea typeface="宋体" pitchFamily="2" charset="-122"/>
                <a:sym typeface="MT Extra" pitchFamily="2" charset="2"/>
              </a:endParaRPr>
            </a:p>
          </p:txBody>
        </p:sp>
      </p:grpSp>
      <p:grpSp>
        <p:nvGrpSpPr>
          <p:cNvPr id="26647" name="组合 26646"/>
          <p:cNvGrpSpPr/>
          <p:nvPr/>
        </p:nvGrpSpPr>
        <p:grpSpPr>
          <a:xfrm>
            <a:off x="4511675" y="1901825"/>
            <a:ext cx="2679700" cy="2860675"/>
            <a:chOff x="0" y="0"/>
            <a:chExt cx="1436" cy="1802"/>
          </a:xfrm>
        </p:grpSpPr>
        <p:sp>
          <p:nvSpPr>
            <p:cNvPr id="22550" name="文本框 26647"/>
            <p:cNvSpPr txBox="1"/>
            <p:nvPr/>
          </p:nvSpPr>
          <p:spPr>
            <a:xfrm>
              <a:off x="499" y="148"/>
              <a:ext cx="820" cy="1363"/>
            </a:xfrm>
            <a:prstGeom prst="rect">
              <a:avLst/>
            </a:prstGeom>
            <a:noFill/>
            <a:ln w="19050" cap="flat" cmpd="sng">
              <a:solidFill>
                <a:schemeClr val="tx1"/>
              </a:solidFill>
              <a:prstDash val="solid"/>
              <a:miter/>
              <a:headEnd type="none" w="med" len="med"/>
              <a:tailEnd type="none" w="med" len="med"/>
            </a:ln>
          </p:spPr>
          <p:txBody>
            <a:bodyPr anchor="t">
              <a:spAutoFit/>
            </a:bodyPr>
            <a:p>
              <a:pPr lvl="0">
                <a:spcBef>
                  <a:spcPct val="50000"/>
                </a:spcBef>
                <a:buClr>
                  <a:srgbClr val="000000"/>
                </a:buClr>
              </a:pPr>
              <a:endParaRPr lang="en-US" altLang="zh-CN" sz="1600">
                <a:solidFill>
                  <a:schemeClr val="tx1"/>
                </a:solidFill>
                <a:latin typeface="Times New Roman" panose="02020603050405020304" pitchFamily="2" charset="0"/>
                <a:ea typeface="宋体" pitchFamily="2" charset="-122"/>
              </a:endParaRPr>
            </a:p>
            <a:p>
              <a:pPr lvl="0">
                <a:spcBef>
                  <a:spcPct val="50000"/>
                </a:spcBef>
                <a:buClr>
                  <a:srgbClr val="000000"/>
                </a:buClr>
              </a:pPr>
              <a:endParaRPr lang="en-US" altLang="zh-CN" sz="1600">
                <a:solidFill>
                  <a:schemeClr val="tx1"/>
                </a:solidFill>
                <a:latin typeface="Times New Roman" panose="02020603050405020304" pitchFamily="2" charset="0"/>
                <a:ea typeface="宋体" pitchFamily="2" charset="-122"/>
              </a:endParaRPr>
            </a:p>
            <a:p>
              <a:pPr lvl="0">
                <a:spcBef>
                  <a:spcPct val="50000"/>
                </a:spcBef>
                <a:buClr>
                  <a:srgbClr val="000000"/>
                </a:buClr>
              </a:pPr>
              <a:endParaRPr lang="en-US" altLang="zh-CN" sz="1600">
                <a:solidFill>
                  <a:schemeClr val="tx1"/>
                </a:solidFill>
                <a:latin typeface="Times New Roman" panose="02020603050405020304" pitchFamily="2" charset="0"/>
                <a:ea typeface="宋体" pitchFamily="2" charset="-122"/>
              </a:endParaRPr>
            </a:p>
            <a:p>
              <a:pPr lvl="0">
                <a:spcBef>
                  <a:spcPct val="50000"/>
                </a:spcBef>
                <a:buClr>
                  <a:srgbClr val="000000"/>
                </a:buClr>
              </a:pPr>
              <a:endParaRPr lang="en-US" altLang="zh-CN" sz="1600">
                <a:solidFill>
                  <a:schemeClr val="tx1"/>
                </a:solidFill>
                <a:latin typeface="Times New Roman" panose="02020603050405020304" pitchFamily="2" charset="0"/>
                <a:ea typeface="宋体" pitchFamily="2" charset="-122"/>
              </a:endParaRPr>
            </a:p>
            <a:p>
              <a:pPr lvl="0">
                <a:spcBef>
                  <a:spcPct val="50000"/>
                </a:spcBef>
                <a:buClr>
                  <a:srgbClr val="000000"/>
                </a:buClr>
              </a:pPr>
              <a:endParaRPr lang="en-US" altLang="zh-CN" sz="1600">
                <a:solidFill>
                  <a:schemeClr val="tx1"/>
                </a:solidFill>
                <a:latin typeface="Times New Roman" panose="02020603050405020304" pitchFamily="2" charset="0"/>
                <a:ea typeface="宋体" pitchFamily="2" charset="-122"/>
              </a:endParaRPr>
            </a:p>
            <a:p>
              <a:pPr lvl="0">
                <a:spcBef>
                  <a:spcPct val="50000"/>
                </a:spcBef>
                <a:buClr>
                  <a:srgbClr val="000000"/>
                </a:buClr>
              </a:pPr>
              <a:endParaRPr lang="en-US" altLang="zh-CN" sz="1600">
                <a:solidFill>
                  <a:schemeClr val="tx1"/>
                </a:solidFill>
                <a:latin typeface="Times New Roman" panose="02020603050405020304" pitchFamily="2" charset="0"/>
                <a:ea typeface="宋体" pitchFamily="2" charset="-122"/>
              </a:endParaRPr>
            </a:p>
          </p:txBody>
        </p:sp>
        <p:sp>
          <p:nvSpPr>
            <p:cNvPr id="22551" name="直接连接符 26648"/>
            <p:cNvSpPr/>
            <p:nvPr/>
          </p:nvSpPr>
          <p:spPr>
            <a:xfrm>
              <a:off x="499" y="319"/>
              <a:ext cx="82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22552" name="文本框 26649"/>
            <p:cNvSpPr txBox="1"/>
            <p:nvPr/>
          </p:nvSpPr>
          <p:spPr>
            <a:xfrm>
              <a:off x="790" y="103"/>
              <a:ext cx="261" cy="211"/>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pitchFamily="2" charset="0"/>
                  <a:ea typeface="宋体" pitchFamily="2" charset="-122"/>
                </a:rPr>
                <a:t>l</a:t>
              </a:r>
              <a:r>
                <a:rPr lang="en-US" altLang="zh-CN" sz="1600" baseline="-25000">
                  <a:solidFill>
                    <a:schemeClr val="tx1"/>
                  </a:solidFill>
                  <a:latin typeface="Times New Roman" panose="02020603050405020304" pitchFamily="2" charset="0"/>
                  <a:ea typeface="宋体" pitchFamily="2" charset="-122"/>
                </a:rPr>
                <a:t>0</a:t>
              </a:r>
              <a:endParaRPr lang="en-US" altLang="zh-CN" sz="1600" baseline="-25000">
                <a:solidFill>
                  <a:schemeClr val="tx1"/>
                </a:solidFill>
                <a:latin typeface="Times New Roman" panose="02020603050405020304" pitchFamily="2" charset="0"/>
                <a:ea typeface="宋体" pitchFamily="2" charset="-122"/>
              </a:endParaRPr>
            </a:p>
          </p:txBody>
        </p:sp>
        <p:sp>
          <p:nvSpPr>
            <p:cNvPr id="22553" name="直接连接符 26650"/>
            <p:cNvSpPr/>
            <p:nvPr/>
          </p:nvSpPr>
          <p:spPr>
            <a:xfrm>
              <a:off x="499" y="597"/>
              <a:ext cx="82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22554" name="文本框 26651"/>
            <p:cNvSpPr txBox="1"/>
            <p:nvPr/>
          </p:nvSpPr>
          <p:spPr>
            <a:xfrm>
              <a:off x="795" y="333"/>
              <a:ext cx="234" cy="211"/>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pitchFamily="2" charset="0"/>
                  <a:ea typeface="宋体" pitchFamily="2" charset="-122"/>
                </a:rPr>
                <a:t>r</a:t>
              </a:r>
              <a:r>
                <a:rPr lang="en-US" altLang="zh-CN" sz="1600" baseline="-25000">
                  <a:solidFill>
                    <a:schemeClr val="tx1"/>
                  </a:solidFill>
                  <a:latin typeface="Times New Roman" panose="02020603050405020304" pitchFamily="2" charset="0"/>
                  <a:ea typeface="宋体" pitchFamily="2" charset="-122"/>
                </a:rPr>
                <a:t>0</a:t>
              </a:r>
              <a:endParaRPr lang="en-US" altLang="zh-CN" sz="1600" baseline="-25000">
                <a:solidFill>
                  <a:schemeClr val="tx1"/>
                </a:solidFill>
                <a:latin typeface="Times New Roman" panose="02020603050405020304" pitchFamily="2" charset="0"/>
                <a:ea typeface="宋体" pitchFamily="2" charset="-122"/>
              </a:endParaRPr>
            </a:p>
          </p:txBody>
        </p:sp>
        <p:sp>
          <p:nvSpPr>
            <p:cNvPr id="22555" name="文本框 26652"/>
            <p:cNvSpPr txBox="1"/>
            <p:nvPr/>
          </p:nvSpPr>
          <p:spPr>
            <a:xfrm>
              <a:off x="706" y="642"/>
              <a:ext cx="339" cy="212"/>
            </a:xfrm>
            <a:prstGeom prst="rect">
              <a:avLst/>
            </a:prstGeom>
            <a:noFill/>
            <a:ln w="9525">
              <a:noFill/>
              <a:miter/>
            </a:ln>
          </p:spPr>
          <p:txBody>
            <a:bodyPr wrap="square" anchor="t">
              <a:spAutoFit/>
            </a:bodyPr>
            <a:p>
              <a:pPr lvl="0">
                <a:spcBef>
                  <a:spcPct val="50000"/>
                </a:spcBef>
                <a:buClr>
                  <a:srgbClr val="000000"/>
                </a:buClr>
              </a:pPr>
              <a:r>
                <a:rPr lang="en-US" altLang="zh-CN" sz="1600">
                  <a:solidFill>
                    <a:schemeClr val="tx1"/>
                  </a:solidFill>
                  <a:latin typeface="宋体" pitchFamily="2" charset="-122"/>
                  <a:ea typeface="宋体" pitchFamily="2" charset="-122"/>
                  <a:sym typeface="MT Extra" pitchFamily="2" charset="2"/>
                </a:rPr>
                <a:t>......</a:t>
              </a:r>
              <a:endParaRPr lang="en-US" altLang="zh-CN" sz="1600">
                <a:solidFill>
                  <a:schemeClr val="tx1"/>
                </a:solidFill>
                <a:latin typeface="宋体" pitchFamily="2" charset="-122"/>
                <a:ea typeface="宋体" pitchFamily="2" charset="-122"/>
                <a:sym typeface="MT Extra" pitchFamily="2" charset="2"/>
              </a:endParaRPr>
            </a:p>
          </p:txBody>
        </p:sp>
        <p:sp>
          <p:nvSpPr>
            <p:cNvPr id="22556" name="直接连接符 26653"/>
            <p:cNvSpPr/>
            <p:nvPr/>
          </p:nvSpPr>
          <p:spPr>
            <a:xfrm>
              <a:off x="497" y="1064"/>
              <a:ext cx="82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22557" name="直接连接符 26654"/>
            <p:cNvSpPr/>
            <p:nvPr/>
          </p:nvSpPr>
          <p:spPr>
            <a:xfrm>
              <a:off x="492" y="1288"/>
              <a:ext cx="82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22558" name="文本框 26655"/>
            <p:cNvSpPr txBox="1"/>
            <p:nvPr/>
          </p:nvSpPr>
          <p:spPr>
            <a:xfrm>
              <a:off x="781" y="1032"/>
              <a:ext cx="235" cy="211"/>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pitchFamily="2" charset="0"/>
                  <a:ea typeface="宋体" pitchFamily="2" charset="-122"/>
                </a:rPr>
                <a:t>r</a:t>
              </a:r>
              <a:r>
                <a:rPr lang="en-US" altLang="zh-CN" sz="1600" baseline="-25000">
                  <a:solidFill>
                    <a:schemeClr val="tx1"/>
                  </a:solidFill>
                  <a:latin typeface="Times New Roman" panose="02020603050405020304" pitchFamily="2" charset="0"/>
                  <a:ea typeface="宋体" pitchFamily="2" charset="-122"/>
                </a:rPr>
                <a:t>i</a:t>
              </a:r>
              <a:endParaRPr lang="en-US" altLang="zh-CN" sz="1600" baseline="-25000">
                <a:solidFill>
                  <a:schemeClr val="tx1"/>
                </a:solidFill>
                <a:latin typeface="Times New Roman" panose="02020603050405020304" pitchFamily="2" charset="0"/>
                <a:ea typeface="宋体" pitchFamily="2" charset="-122"/>
              </a:endParaRPr>
            </a:p>
          </p:txBody>
        </p:sp>
        <p:sp>
          <p:nvSpPr>
            <p:cNvPr id="22559" name="直接连接符 26656"/>
            <p:cNvSpPr/>
            <p:nvPr/>
          </p:nvSpPr>
          <p:spPr>
            <a:xfrm>
              <a:off x="0" y="887"/>
              <a:ext cx="499" cy="0"/>
            </a:xfrm>
            <a:prstGeom prst="line">
              <a:avLst/>
            </a:prstGeom>
            <a:ln w="19050"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22560" name="文本框 26657"/>
            <p:cNvSpPr txBox="1"/>
            <p:nvPr/>
          </p:nvSpPr>
          <p:spPr>
            <a:xfrm>
              <a:off x="35" y="706"/>
              <a:ext cx="533" cy="211"/>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pitchFamily="2" charset="0"/>
                  <a:ea typeface="宋体" pitchFamily="2" charset="-122"/>
                </a:rPr>
                <a:t>RPTR</a:t>
              </a:r>
              <a:endParaRPr lang="en-US" altLang="zh-CN" sz="1600">
                <a:solidFill>
                  <a:schemeClr val="tx1"/>
                </a:solidFill>
                <a:latin typeface="Times New Roman" panose="02020603050405020304" pitchFamily="2" charset="0"/>
                <a:ea typeface="宋体" pitchFamily="2" charset="-122"/>
              </a:endParaRPr>
            </a:p>
          </p:txBody>
        </p:sp>
        <p:sp>
          <p:nvSpPr>
            <p:cNvPr id="22561" name="文本框 26658"/>
            <p:cNvSpPr txBox="1"/>
            <p:nvPr/>
          </p:nvSpPr>
          <p:spPr>
            <a:xfrm>
              <a:off x="439" y="1590"/>
              <a:ext cx="997" cy="212"/>
            </a:xfrm>
            <a:prstGeom prst="rect">
              <a:avLst/>
            </a:prstGeom>
            <a:noFill/>
            <a:ln w="9525">
              <a:noFill/>
              <a:miter/>
            </a:ln>
          </p:spPr>
          <p:txBody>
            <a:bodyPr anchor="t">
              <a:spAutoFit/>
            </a:bodyPr>
            <a:p>
              <a:pPr lvl="0">
                <a:spcBef>
                  <a:spcPct val="50000"/>
                </a:spcBef>
                <a:buClr>
                  <a:srgbClr val="000000"/>
                </a:buClr>
              </a:pPr>
              <a:r>
                <a:rPr lang="zh-CN" altLang="en-US" sz="1600">
                  <a:solidFill>
                    <a:schemeClr val="tx1"/>
                  </a:solidFill>
                  <a:latin typeface="Times New Roman" panose="02020603050405020304" pitchFamily="2" charset="0"/>
                  <a:ea typeface="宋体" pitchFamily="2" charset="-122"/>
                </a:rPr>
                <a:t>变长记录文件</a:t>
              </a:r>
              <a:endParaRPr lang="zh-CN" altLang="en-US" sz="1600">
                <a:solidFill>
                  <a:schemeClr val="tx1"/>
                </a:solidFill>
                <a:latin typeface="Times New Roman" panose="02020603050405020304" pitchFamily="2" charset="0"/>
                <a:ea typeface="宋体" pitchFamily="2" charset="-122"/>
              </a:endParaRPr>
            </a:p>
          </p:txBody>
        </p:sp>
        <p:sp>
          <p:nvSpPr>
            <p:cNvPr id="22562" name="文本框 26659"/>
            <p:cNvSpPr txBox="1"/>
            <p:nvPr/>
          </p:nvSpPr>
          <p:spPr>
            <a:xfrm>
              <a:off x="347" y="0"/>
              <a:ext cx="235" cy="211"/>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pitchFamily="2" charset="0"/>
                  <a:ea typeface="宋体" pitchFamily="2" charset="-122"/>
                </a:rPr>
                <a:t>0</a:t>
              </a:r>
              <a:endParaRPr lang="en-US" altLang="zh-CN" sz="1600">
                <a:solidFill>
                  <a:schemeClr val="tx1"/>
                </a:solidFill>
                <a:latin typeface="Times New Roman" panose="02020603050405020304" pitchFamily="2" charset="0"/>
                <a:ea typeface="宋体" pitchFamily="2" charset="-122"/>
              </a:endParaRPr>
            </a:p>
          </p:txBody>
        </p:sp>
        <p:sp>
          <p:nvSpPr>
            <p:cNvPr id="22563" name="文本框 26660"/>
            <p:cNvSpPr txBox="1"/>
            <p:nvPr/>
          </p:nvSpPr>
          <p:spPr>
            <a:xfrm>
              <a:off x="149" y="477"/>
              <a:ext cx="433" cy="211"/>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pitchFamily="2" charset="0"/>
                  <a:ea typeface="宋体" pitchFamily="2" charset="-122"/>
                </a:rPr>
                <a:t>L</a:t>
              </a:r>
              <a:r>
                <a:rPr lang="en-US" altLang="zh-CN" sz="1600" baseline="-25000">
                  <a:solidFill>
                    <a:schemeClr val="tx1"/>
                  </a:solidFill>
                  <a:latin typeface="Times New Roman" panose="02020603050405020304" pitchFamily="2" charset="0"/>
                  <a:ea typeface="宋体" pitchFamily="2" charset="-122"/>
                </a:rPr>
                <a:t>0</a:t>
              </a:r>
              <a:r>
                <a:rPr lang="en-US" altLang="zh-CN" sz="1600">
                  <a:solidFill>
                    <a:schemeClr val="tx1"/>
                  </a:solidFill>
                  <a:latin typeface="Times New Roman" panose="02020603050405020304" pitchFamily="2" charset="0"/>
                  <a:ea typeface="宋体" pitchFamily="2" charset="-122"/>
                </a:rPr>
                <a:t>+1</a:t>
              </a:r>
              <a:endParaRPr lang="en-US" altLang="zh-CN" sz="1600">
                <a:solidFill>
                  <a:schemeClr val="tx1"/>
                </a:solidFill>
                <a:latin typeface="Times New Roman" panose="02020603050405020304" pitchFamily="2" charset="0"/>
                <a:ea typeface="宋体" pitchFamily="2" charset="-122"/>
              </a:endParaRPr>
            </a:p>
          </p:txBody>
        </p:sp>
        <p:sp>
          <p:nvSpPr>
            <p:cNvPr id="22564" name="文本框 26661"/>
            <p:cNvSpPr txBox="1"/>
            <p:nvPr/>
          </p:nvSpPr>
          <p:spPr>
            <a:xfrm>
              <a:off x="706" y="1300"/>
              <a:ext cx="331" cy="212"/>
            </a:xfrm>
            <a:prstGeom prst="rect">
              <a:avLst/>
            </a:prstGeom>
            <a:noFill/>
            <a:ln w="9525">
              <a:noFill/>
              <a:miter/>
            </a:ln>
          </p:spPr>
          <p:txBody>
            <a:bodyPr wrap="square" anchor="t">
              <a:spAutoFit/>
            </a:bodyPr>
            <a:p>
              <a:pPr lvl="0">
                <a:spcBef>
                  <a:spcPct val="50000"/>
                </a:spcBef>
                <a:buClr>
                  <a:srgbClr val="000000"/>
                </a:buClr>
              </a:pPr>
              <a:r>
                <a:rPr lang="en-US" altLang="zh-CN" sz="1600">
                  <a:solidFill>
                    <a:schemeClr val="tx1"/>
                  </a:solidFill>
                  <a:latin typeface="宋体" pitchFamily="2" charset="-122"/>
                  <a:ea typeface="宋体" pitchFamily="2" charset="-122"/>
                  <a:sym typeface="MT Extra" pitchFamily="2" charset="2"/>
                </a:rPr>
                <a:t>......</a:t>
              </a:r>
              <a:endParaRPr lang="en-US" altLang="zh-CN" sz="1600">
                <a:solidFill>
                  <a:schemeClr val="tx1"/>
                </a:solidFill>
                <a:latin typeface="宋体" pitchFamily="2" charset="-122"/>
                <a:ea typeface="宋体" pitchFamily="2" charset="-122"/>
                <a:sym typeface="MT Extra" pitchFamily="2" charset="2"/>
              </a:endParaRPr>
            </a:p>
          </p:txBody>
        </p:sp>
        <p:sp>
          <p:nvSpPr>
            <p:cNvPr id="22565" name="直接连接符 26662"/>
            <p:cNvSpPr/>
            <p:nvPr/>
          </p:nvSpPr>
          <p:spPr>
            <a:xfrm>
              <a:off x="489" y="885"/>
              <a:ext cx="82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22566" name="文本框 26663"/>
            <p:cNvSpPr txBox="1"/>
            <p:nvPr/>
          </p:nvSpPr>
          <p:spPr>
            <a:xfrm>
              <a:off x="772" y="853"/>
              <a:ext cx="261" cy="211"/>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pitchFamily="2" charset="0"/>
                  <a:ea typeface="宋体" pitchFamily="2" charset="-122"/>
                </a:rPr>
                <a:t>l</a:t>
              </a:r>
              <a:r>
                <a:rPr lang="en-US" altLang="zh-CN" sz="1600" baseline="-25000">
                  <a:solidFill>
                    <a:schemeClr val="tx1"/>
                  </a:solidFill>
                  <a:latin typeface="Times New Roman" panose="02020603050405020304" pitchFamily="2" charset="0"/>
                  <a:ea typeface="宋体" pitchFamily="2" charset="-122"/>
                </a:rPr>
                <a:t>i</a:t>
              </a:r>
              <a:endParaRPr lang="en-US" altLang="zh-CN" sz="1600" baseline="-25000">
                <a:solidFill>
                  <a:schemeClr val="tx1"/>
                </a:solidFill>
                <a:latin typeface="Times New Roman" panose="02020603050405020304" pitchFamily="2" charset="0"/>
                <a:ea typeface="宋体" pitchFamily="2" charset="-122"/>
              </a:endParaRPr>
            </a:p>
          </p:txBody>
        </p:sp>
      </p:grpSp>
      <p:sp>
        <p:nvSpPr>
          <p:cNvPr id="4" name="文本框 3"/>
          <p:cNvSpPr txBox="1"/>
          <p:nvPr/>
        </p:nvSpPr>
        <p:spPr>
          <a:xfrm>
            <a:off x="630238" y="5429250"/>
            <a:ext cx="8005763" cy="603250"/>
          </a:xfrm>
          <a:prstGeom prst="rect">
            <a:avLst/>
          </a:prstGeom>
          <a:noFill/>
        </p:spPr>
        <p:txBody>
          <a:bodyPr wrap="none" rtlCol="0" anchor="t">
            <a:spAutoFit/>
          </a:bodyPr>
          <a:p>
            <a:pPr lvl="0" algn="l" fontAlgn="base">
              <a:lnSpc>
                <a:spcPct val="120000"/>
              </a:lnSpc>
              <a:spcBef>
                <a:spcPct val="30000"/>
              </a:spcBef>
              <a:buClr>
                <a:schemeClr val="tx2"/>
              </a:buClr>
              <a:buSzPct val="95000"/>
              <a:buFont typeface="Wingdings" panose="05000000000000000000" pitchFamily="2" charset="2"/>
            </a:pPr>
            <a:r>
              <a:rPr lang="x-none" altLang="zh-CN" sz="2800" b="0" strike="noStrike" noProof="1">
                <a:solidFill>
                  <a:schemeClr val="tx1"/>
                </a:solidFill>
                <a:effectLst>
                  <a:outerShdw blurRad="38100" dist="38100" dir="2700000" algn="tl">
                    <a:srgbClr val="000000">
                      <a:alpha val="43137"/>
                    </a:srgbClr>
                  </a:outerShdw>
                </a:effectLst>
                <a:latin typeface="Times New Roman" panose="02020603050405020304" pitchFamily="2" charset="0"/>
                <a:ea typeface="宋体" pitchFamily="2" charset="-122"/>
                <a:cs typeface="+mn-cs"/>
                <a:sym typeface="+mn-ea"/>
              </a:rPr>
              <a:t>变长</a:t>
            </a:r>
            <a:r>
              <a:rPr lang="zh-CN" altLang="en-US" sz="2800" b="0" strike="noStrike" noProof="1">
                <a:solidFill>
                  <a:schemeClr val="tx1"/>
                </a:solidFill>
                <a:effectLst>
                  <a:outerShdw blurRad="38100" dist="38100" dir="2700000" algn="tl">
                    <a:srgbClr val="000000">
                      <a:alpha val="43137"/>
                    </a:srgbClr>
                  </a:outerShdw>
                </a:effectLst>
                <a:latin typeface="Times New Roman" panose="02020603050405020304" pitchFamily="2" charset="0"/>
                <a:ea typeface="宋体" pitchFamily="2" charset="-122"/>
                <a:cs typeface="+mn-cs"/>
                <a:sym typeface="+mn-ea"/>
              </a:rPr>
              <a:t>记录</a:t>
            </a:r>
            <a:r>
              <a:rPr lang="x-none" altLang="zh-CN" sz="2800" b="0" strike="noStrike" noProof="1">
                <a:solidFill>
                  <a:schemeClr val="tx1"/>
                </a:solidFill>
                <a:effectLst>
                  <a:outerShdw blurRad="38100" dist="38100" dir="2700000" algn="tl">
                    <a:srgbClr val="000000">
                      <a:alpha val="43137"/>
                    </a:srgbClr>
                  </a:outerShdw>
                </a:effectLst>
                <a:latin typeface="Times New Roman" panose="02020603050405020304" pitchFamily="2" charset="0"/>
                <a:ea typeface="宋体" pitchFamily="2" charset="-122"/>
                <a:cs typeface="+mn-cs"/>
                <a:sym typeface="+mn-ea"/>
              </a:rPr>
              <a:t>文件中确定一个记录的逻辑位置比较麻烦</a:t>
            </a:r>
            <a:endParaRPr lang="zh-CN" altLang="en-US" sz="2400" strike="noStrike" noProof="1">
              <a:solidFill>
                <a:schemeClr val="tx1"/>
              </a:solidFill>
              <a:effectLst>
                <a:outerShdw blurRad="38100" dist="38100" dir="2700000">
                  <a:srgbClr val="000000"/>
                </a:outerShdw>
              </a:effectLst>
              <a:latin typeface="Times New Roman" panose="02020603050405020304" pitchFamily="2" charset="0"/>
              <a:cs typeface="+mn-cs"/>
            </a:endParaRPr>
          </a:p>
        </p:txBody>
      </p:sp>
      <p:sp>
        <p:nvSpPr>
          <p:cNvPr id="5" name="矩形 4"/>
          <p:cNvSpPr/>
          <p:nvPr/>
        </p:nvSpPr>
        <p:spPr>
          <a:xfrm>
            <a:off x="665163" y="1157288"/>
            <a:ext cx="2744788" cy="53022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1295400" lvl="2" indent="-381000" fontAlgn="base">
              <a:lnSpc>
                <a:spcPct val="120000"/>
              </a:lnSpc>
            </a:pPr>
            <a:r>
              <a:rPr lang="x-none" altLang="zh-CN" b="1" strike="noStrike" noProof="1">
                <a:solidFill>
                  <a:schemeClr val="tx1"/>
                </a:solidFill>
                <a:latin typeface="Times New Roman" panose="02020603050405020304" pitchFamily="2" charset="0"/>
                <a:ea typeface="宋体" pitchFamily="2" charset="-122"/>
                <a:cs typeface="+mn-cs"/>
              </a:rPr>
              <a:t>定长</a:t>
            </a:r>
            <a:r>
              <a:rPr lang="zh-CN" altLang="en-US" b="1" strike="noStrike" noProof="1">
                <a:solidFill>
                  <a:schemeClr val="tx1"/>
                </a:solidFill>
                <a:latin typeface="Times New Roman" panose="02020603050405020304" pitchFamily="2" charset="0"/>
                <a:ea typeface="宋体" pitchFamily="2" charset="-122"/>
                <a:cs typeface="+mn-cs"/>
              </a:rPr>
              <a:t>记录</a:t>
            </a:r>
            <a:r>
              <a:rPr lang="zh-CN" altLang="en-US" strike="noStrike" noProof="1">
                <a:solidFill>
                  <a:schemeClr val="tx1"/>
                </a:solidFill>
                <a:latin typeface="Times New Roman" panose="02020603050405020304" pitchFamily="2" charset="0"/>
                <a:ea typeface="宋体" pitchFamily="2" charset="-122"/>
                <a:cs typeface="+mn-cs"/>
              </a:rPr>
              <a:t>     </a:t>
            </a:r>
            <a:endParaRPr lang="zh-CN" altLang="en-US" strike="noStrike" noProof="1">
              <a:solidFill>
                <a:schemeClr val="tx1"/>
              </a:solidFill>
              <a:latin typeface="Times New Roman" panose="02020603050405020304" pitchFamily="2"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630"/>
                                        </p:tgtEl>
                                        <p:attrNameLst>
                                          <p:attrName>style.visibility</p:attrName>
                                        </p:attrNameLst>
                                      </p:cBhvr>
                                      <p:to>
                                        <p:strVal val="visible"/>
                                      </p:to>
                                    </p:set>
                                    <p:anim calcmode="lin" valueType="num">
                                      <p:cBhvr additive="base">
                                        <p:cTn id="7" dur="500" fill="hold"/>
                                        <p:tgtEl>
                                          <p:spTgt spid="26630"/>
                                        </p:tgtEl>
                                        <p:attrNameLst>
                                          <p:attrName>ppt_x</p:attrName>
                                        </p:attrNameLst>
                                      </p:cBhvr>
                                      <p:tavLst>
                                        <p:tav tm="0">
                                          <p:val>
                                            <p:strVal val="#ppt_x"/>
                                          </p:val>
                                        </p:tav>
                                        <p:tav tm="100000">
                                          <p:val>
                                            <p:strVal val="#ppt_x"/>
                                          </p:val>
                                        </p:tav>
                                      </p:tavLst>
                                    </p:anim>
                                    <p:anim calcmode="lin" valueType="num">
                                      <p:cBhvr additive="base">
                                        <p:cTn id="8" dur="500" fill="hold"/>
                                        <p:tgtEl>
                                          <p:spTgt spid="266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6629"/>
                                        </p:tgtEl>
                                        <p:attrNameLst>
                                          <p:attrName>style.visibility</p:attrName>
                                        </p:attrNameLst>
                                      </p:cBhvr>
                                      <p:to>
                                        <p:strVal val="visible"/>
                                      </p:to>
                                    </p:set>
                                    <p:anim calcmode="lin" valueType="num">
                                      <p:cBhvr additive="base">
                                        <p:cTn id="13" dur="500" fill="hold"/>
                                        <p:tgtEl>
                                          <p:spTgt spid="26629"/>
                                        </p:tgtEl>
                                        <p:attrNameLst>
                                          <p:attrName>ppt_x</p:attrName>
                                        </p:attrNameLst>
                                      </p:cBhvr>
                                      <p:tavLst>
                                        <p:tav tm="0">
                                          <p:val>
                                            <p:strVal val="1+#ppt_w/2"/>
                                          </p:val>
                                        </p:tav>
                                        <p:tav tm="100000">
                                          <p:val>
                                            <p:strVal val="#ppt_x"/>
                                          </p:val>
                                        </p:tav>
                                      </p:tavLst>
                                    </p:anim>
                                    <p:anim calcmode="lin" valueType="num">
                                      <p:cBhvr additive="base">
                                        <p:cTn id="14" dur="500" fill="hold"/>
                                        <p:tgtEl>
                                          <p:spTgt spid="2662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6647"/>
                                        </p:tgtEl>
                                        <p:attrNameLst>
                                          <p:attrName>style.visibility</p:attrName>
                                        </p:attrNameLst>
                                      </p:cBhvr>
                                      <p:to>
                                        <p:strVal val="visible"/>
                                      </p:to>
                                    </p:set>
                                    <p:anim calcmode="lin" valueType="num">
                                      <p:cBhvr additive="base">
                                        <p:cTn id="19" dur="500" fill="hold"/>
                                        <p:tgtEl>
                                          <p:spTgt spid="26647"/>
                                        </p:tgtEl>
                                        <p:attrNameLst>
                                          <p:attrName>ppt_x</p:attrName>
                                        </p:attrNameLst>
                                      </p:cBhvr>
                                      <p:tavLst>
                                        <p:tav tm="0">
                                          <p:val>
                                            <p:strVal val="#ppt_x"/>
                                          </p:val>
                                        </p:tav>
                                        <p:tav tm="100000">
                                          <p:val>
                                            <p:strVal val="#ppt_x"/>
                                          </p:val>
                                        </p:tav>
                                      </p:tavLst>
                                    </p:anim>
                                    <p:anim calcmode="lin" valueType="num">
                                      <p:cBhvr additive="base">
                                        <p:cTn id="20" dur="500" fill="hold"/>
                                        <p:tgtEl>
                                          <p:spTgt spid="2664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ppt_x</p:attrName>
                                        </p:attrNameLst>
                                      </p:cBhvr>
                                      <p:tavLst>
                                        <p:tav tm="0">
                                          <p:val>
                                            <p:strVal val="1+#ppt_w/2"/>
                                          </p:val>
                                        </p:tav>
                                        <p:tav tm="100000">
                                          <p:val>
                                            <p:strVal val="#ppt_x"/>
                                          </p:val>
                                        </p:tav>
                                      </p:tavLst>
                                    </p:anim>
                                    <p:anim calcmode="lin" valueType="num">
                                      <p:cBhvr>
                                        <p:cTn id="26"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9"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矩形 7169"/>
          <p:cNvSpPr/>
          <p:nvPr/>
        </p:nvSpPr>
        <p:spPr>
          <a:xfrm>
            <a:off x="820738" y="1062038"/>
            <a:ext cx="7129462" cy="4737100"/>
          </a:xfrm>
          <a:prstGeom prst="rect">
            <a:avLst/>
          </a:prstGeom>
          <a:noFill/>
          <a:ln w="9525">
            <a:noFill/>
            <a:miter/>
          </a:ln>
        </p:spPr>
        <p:txBody>
          <a:bodyPr anchor="t">
            <a:spAutoFit/>
          </a:bodyPr>
          <a:p>
            <a:pPr marL="533400" lvl="0" indent="-533400">
              <a:lnSpc>
                <a:spcPct val="130000"/>
              </a:lnSpc>
              <a:spcBef>
                <a:spcPct val="30000"/>
              </a:spcBef>
              <a:buClr>
                <a:schemeClr val="tx2"/>
              </a:buClr>
              <a:buSzPct val="95000"/>
              <a:buFont typeface="Wingdings" panose="05000000000000000000" pitchFamily="2" charset="2"/>
              <a:buChar char="•"/>
            </a:pPr>
            <a:r>
              <a:rPr lang="zh-CN" altLang="en-US" sz="2800" dirty="0">
                <a:solidFill>
                  <a:schemeClr val="tx1"/>
                </a:solidFill>
                <a:latin typeface="Arial" panose="020B0604020202020204" pitchFamily="34" charset="0"/>
                <a:ea typeface="宋体" pitchFamily="2" charset="-122"/>
              </a:rPr>
              <a:t>文件系统的基本概念</a:t>
            </a:r>
            <a:endParaRPr lang="zh-CN" altLang="en-US" sz="2800" dirty="0">
              <a:solidFill>
                <a:schemeClr val="tx1"/>
              </a:solidFill>
              <a:latin typeface="Arial" panose="020B0604020202020204" pitchFamily="34" charset="0"/>
              <a:ea typeface="宋体" pitchFamily="2" charset="-122"/>
            </a:endParaRPr>
          </a:p>
          <a:p>
            <a:pPr marL="533400" lvl="0" indent="-533400">
              <a:lnSpc>
                <a:spcPct val="130000"/>
              </a:lnSpc>
              <a:spcBef>
                <a:spcPct val="30000"/>
              </a:spcBef>
              <a:buClr>
                <a:schemeClr val="tx2"/>
              </a:buClr>
              <a:buSzPct val="95000"/>
              <a:buFont typeface="Wingdings" panose="05000000000000000000" pitchFamily="2" charset="2"/>
              <a:buChar char="•"/>
            </a:pPr>
            <a:r>
              <a:rPr lang="zh-CN" altLang="en-US" sz="2800" dirty="0">
                <a:solidFill>
                  <a:schemeClr val="tx1"/>
                </a:solidFill>
                <a:latin typeface="Arial" panose="020B0604020202020204" pitchFamily="34" charset="0"/>
                <a:ea typeface="宋体" pitchFamily="2" charset="-122"/>
              </a:rPr>
              <a:t>文件的逻辑结构</a:t>
            </a:r>
            <a:endParaRPr lang="zh-CN" altLang="zh-CN" sz="2800" dirty="0">
              <a:solidFill>
                <a:schemeClr val="tx1"/>
              </a:solidFill>
              <a:latin typeface="Arial" panose="020B0604020202020204" pitchFamily="34" charset="0"/>
              <a:ea typeface="宋体" pitchFamily="2" charset="-122"/>
            </a:endParaRPr>
          </a:p>
          <a:p>
            <a:pPr marL="533400" lvl="0" indent="-533400">
              <a:lnSpc>
                <a:spcPct val="130000"/>
              </a:lnSpc>
              <a:spcBef>
                <a:spcPct val="30000"/>
              </a:spcBef>
              <a:buClr>
                <a:schemeClr val="tx2"/>
              </a:buClr>
              <a:buSzPct val="95000"/>
              <a:buFont typeface="Wingdings" panose="05000000000000000000" pitchFamily="2" charset="2"/>
              <a:buChar char="•"/>
            </a:pPr>
            <a:r>
              <a:rPr lang="zh-CN" altLang="zh-CN" sz="2800" dirty="0">
                <a:solidFill>
                  <a:schemeClr val="tx1"/>
                </a:solidFill>
                <a:latin typeface="Arial" panose="020B0604020202020204" pitchFamily="34" charset="0"/>
                <a:ea typeface="宋体" pitchFamily="2" charset="-122"/>
              </a:rPr>
              <a:t>文件的</a:t>
            </a:r>
            <a:r>
              <a:rPr lang="zh-CN" altLang="en-US" sz="2800" dirty="0">
                <a:solidFill>
                  <a:schemeClr val="tx1"/>
                </a:solidFill>
                <a:latin typeface="Arial" panose="020B0604020202020204" pitchFamily="34" charset="0"/>
                <a:ea typeface="宋体" pitchFamily="2" charset="-122"/>
              </a:rPr>
              <a:t>物理结构</a:t>
            </a:r>
            <a:endParaRPr lang="zh-CN" altLang="zh-CN" sz="2800" dirty="0">
              <a:solidFill>
                <a:schemeClr val="tx1"/>
              </a:solidFill>
              <a:latin typeface="Arial" panose="020B0604020202020204" pitchFamily="34" charset="0"/>
              <a:ea typeface="宋体" pitchFamily="2" charset="-122"/>
            </a:endParaRPr>
          </a:p>
          <a:p>
            <a:pPr marL="533400" lvl="0" indent="-533400">
              <a:lnSpc>
                <a:spcPct val="130000"/>
              </a:lnSpc>
              <a:spcBef>
                <a:spcPct val="30000"/>
              </a:spcBef>
              <a:buClr>
                <a:schemeClr val="tx2"/>
              </a:buClr>
              <a:buSzPct val="95000"/>
              <a:buFont typeface="Wingdings" panose="05000000000000000000" pitchFamily="2" charset="2"/>
              <a:buChar char="•"/>
            </a:pPr>
            <a:r>
              <a:rPr lang="zh-CN" altLang="en-US" sz="2800" dirty="0">
                <a:solidFill>
                  <a:schemeClr val="tx1"/>
                </a:solidFill>
                <a:latin typeface="Arial" panose="020B0604020202020204" pitchFamily="34" charset="0"/>
                <a:ea typeface="宋体" pitchFamily="2" charset="-122"/>
              </a:rPr>
              <a:t>文件存储空间管理</a:t>
            </a:r>
            <a:endParaRPr lang="zh-CN" altLang="en-US" sz="2800" dirty="0">
              <a:solidFill>
                <a:schemeClr val="tx1"/>
              </a:solidFill>
              <a:latin typeface="Arial" panose="020B0604020202020204" pitchFamily="34" charset="0"/>
              <a:ea typeface="宋体" pitchFamily="2" charset="-122"/>
            </a:endParaRPr>
          </a:p>
          <a:p>
            <a:pPr marL="533400" lvl="0" indent="-533400">
              <a:lnSpc>
                <a:spcPct val="130000"/>
              </a:lnSpc>
              <a:spcBef>
                <a:spcPct val="30000"/>
              </a:spcBef>
              <a:buClr>
                <a:schemeClr val="tx2"/>
              </a:buClr>
              <a:buSzPct val="95000"/>
              <a:buFont typeface="Wingdings" panose="05000000000000000000" pitchFamily="2" charset="2"/>
              <a:buChar char="•"/>
            </a:pPr>
            <a:r>
              <a:rPr lang="zh-CN" altLang="en-US" sz="2800" dirty="0">
                <a:solidFill>
                  <a:schemeClr val="tx1"/>
                </a:solidFill>
                <a:latin typeface="Arial" panose="020B0604020202020204" pitchFamily="34" charset="0"/>
                <a:ea typeface="宋体" pitchFamily="2" charset="-122"/>
              </a:rPr>
              <a:t>目录</a:t>
            </a:r>
            <a:r>
              <a:rPr lang="zh-CN" altLang="zh-CN" sz="2800" dirty="0">
                <a:solidFill>
                  <a:schemeClr val="tx1"/>
                </a:solidFill>
                <a:latin typeface="Arial" panose="020B0604020202020204" pitchFamily="34" charset="0"/>
                <a:ea typeface="宋体" pitchFamily="2" charset="-122"/>
              </a:rPr>
              <a:t>结构</a:t>
            </a:r>
            <a:endParaRPr lang="zh-CN" altLang="zh-CN" sz="2800" dirty="0">
              <a:solidFill>
                <a:schemeClr val="tx1"/>
              </a:solidFill>
              <a:latin typeface="Arial" panose="020B0604020202020204" pitchFamily="34" charset="0"/>
              <a:ea typeface="宋体" pitchFamily="2" charset="-122"/>
            </a:endParaRPr>
          </a:p>
          <a:p>
            <a:pPr marL="533400" lvl="0" indent="-533400">
              <a:lnSpc>
                <a:spcPct val="130000"/>
              </a:lnSpc>
              <a:spcBef>
                <a:spcPct val="30000"/>
              </a:spcBef>
              <a:buClr>
                <a:schemeClr val="tx2"/>
              </a:buClr>
              <a:buSzPct val="95000"/>
              <a:buFont typeface="Wingdings" panose="05000000000000000000" pitchFamily="2" charset="2"/>
              <a:buChar char="•"/>
            </a:pPr>
            <a:r>
              <a:rPr lang="zh-CN" altLang="en-US" sz="2800" dirty="0">
                <a:solidFill>
                  <a:schemeClr val="tx1"/>
                </a:solidFill>
                <a:latin typeface="Arial" panose="020B0604020202020204" pitchFamily="34" charset="0"/>
                <a:ea typeface="宋体" pitchFamily="2" charset="-122"/>
              </a:rPr>
              <a:t>共享与安全</a:t>
            </a:r>
            <a:endParaRPr lang="zh-CN" altLang="en-US" sz="2800" dirty="0">
              <a:solidFill>
                <a:schemeClr val="tx1"/>
              </a:solidFill>
              <a:latin typeface="Arial" panose="020B0604020202020204" pitchFamily="34" charset="0"/>
              <a:ea typeface="宋体" pitchFamily="2" charset="-122"/>
            </a:endParaRPr>
          </a:p>
          <a:p>
            <a:pPr marL="533400" lvl="0" indent="-533400">
              <a:lnSpc>
                <a:spcPct val="130000"/>
              </a:lnSpc>
              <a:spcBef>
                <a:spcPct val="30000"/>
              </a:spcBef>
              <a:buClr>
                <a:schemeClr val="tx2"/>
              </a:buClr>
              <a:buSzPct val="95000"/>
              <a:buFont typeface="Wingdings" panose="05000000000000000000" pitchFamily="2" charset="2"/>
              <a:buChar char="•"/>
            </a:pPr>
            <a:r>
              <a:rPr lang="zh-CN" altLang="en-US" sz="2800" dirty="0">
                <a:solidFill>
                  <a:schemeClr val="tx1"/>
                </a:solidFill>
                <a:latin typeface="Arial" panose="020B0604020202020204" pitchFamily="34" charset="0"/>
                <a:ea typeface="宋体" pitchFamily="2" charset="-122"/>
              </a:rPr>
              <a:t>文件操作与文件备份</a:t>
            </a:r>
            <a:endParaRPr lang="zh-CN" altLang="en-US" sz="2800" dirty="0">
              <a:solidFill>
                <a:schemeClr val="tx1"/>
              </a:solidFill>
              <a:latin typeface="Arial" panose="020B0604020202020204" pitchFamily="34" charset="0"/>
              <a:ea typeface="宋体" pitchFamily="2" charset="-122"/>
            </a:endParaRPr>
          </a:p>
        </p:txBody>
      </p:sp>
      <p:graphicFrame>
        <p:nvGraphicFramePr>
          <p:cNvPr id="5122" name="内容占位符 7170"/>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 imgW="838200" imgH="647700" progId="Paint.Picture">
                  <p:embed/>
                </p:oleObj>
              </mc:Choice>
              <mc:Fallback>
                <p:oleObj name="" r:id="rId1" imgW="838200" imgH="647700" progId="Paint.Picture">
                  <p:embed/>
                  <p:pic>
                    <p:nvPicPr>
                      <p:cNvPr id="0" name="图片 3075"/>
                      <p:cNvPicPr/>
                      <p:nvPr/>
                    </p:nvPicPr>
                    <p:blipFill>
                      <a:blip r:embed="rId2"/>
                      <a:stretch>
                        <a:fillRect/>
                      </a:stretch>
                    </p:blipFill>
                    <p:spPr>
                      <a:xfrm>
                        <a:off x="0" y="0"/>
                        <a:ext cx="838200" cy="517525"/>
                      </a:xfrm>
                      <a:prstGeom prst="rect">
                        <a:avLst/>
                      </a:prstGeom>
                      <a:noFill/>
                      <a:ln w="38100"/>
                    </p:spPr>
                  </p:pic>
                </p:oleObj>
              </mc:Fallback>
            </mc:AlternateContent>
          </a:graphicData>
        </a:graphic>
      </p:graphicFrame>
      <p:sp>
        <p:nvSpPr>
          <p:cNvPr id="5123" name="文本框 7171"/>
          <p:cNvSpPr txBox="1"/>
          <p:nvPr/>
        </p:nvSpPr>
        <p:spPr>
          <a:xfrm>
            <a:off x="8521700"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2" charset="0"/>
                <a:ea typeface="宋体" pitchFamily="2" charset="-122"/>
              </a:rPr>
              <a:t>1</a:t>
            </a:r>
            <a:endParaRPr lang="en-US" altLang="zh-CN" b="0">
              <a:solidFill>
                <a:schemeClr val="tx2"/>
              </a:solidFill>
              <a:latin typeface="Times New Roman" panose="02020603050405020304" pitchFamily="2" charset="0"/>
              <a:ea typeface="宋体" pitchFamily="2" charset="-122"/>
            </a:endParaRPr>
          </a:p>
        </p:txBody>
      </p:sp>
      <p:sp>
        <p:nvSpPr>
          <p:cNvPr id="7173" name="矩形 7172"/>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文件系统</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主要内容</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170">
                                            <p:txEl>
                                              <p:charRg st="0" end="10"/>
                                            </p:txEl>
                                          </p:spTgt>
                                        </p:tgtEl>
                                        <p:attrNameLst>
                                          <p:attrName>style.visibility</p:attrName>
                                        </p:attrNameLst>
                                      </p:cBhvr>
                                      <p:to>
                                        <p:strVal val="visible"/>
                                      </p:to>
                                    </p:set>
                                    <p:anim calcmode="lin" valueType="num">
                                      <p:cBhvr additive="base">
                                        <p:cTn id="7" dur="500" fill="hold"/>
                                        <p:tgtEl>
                                          <p:spTgt spid="7170">
                                            <p:txEl>
                                              <p:charRg st="0" end="1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170">
                                            <p:txEl>
                                              <p:charRg st="0" end="1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170">
                                            <p:txEl>
                                              <p:charRg st="10" end="23"/>
                                            </p:txEl>
                                          </p:spTgt>
                                        </p:tgtEl>
                                        <p:attrNameLst>
                                          <p:attrName>style.visibility</p:attrName>
                                        </p:attrNameLst>
                                      </p:cBhvr>
                                      <p:to>
                                        <p:strVal val="visible"/>
                                      </p:to>
                                    </p:set>
                                    <p:anim calcmode="lin" valueType="num">
                                      <p:cBhvr additive="base">
                                        <p:cTn id="11" dur="500" fill="hold"/>
                                        <p:tgtEl>
                                          <p:spTgt spid="7170">
                                            <p:txEl>
                                              <p:charRg st="10" end="23"/>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7170">
                                            <p:txEl>
                                              <p:charRg st="10" end="23"/>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7170">
                                            <p:txEl>
                                              <p:charRg st="2" end="2"/>
                                            </p:txEl>
                                          </p:spTgt>
                                        </p:tgtEl>
                                        <p:attrNameLst>
                                          <p:attrName>style.visibility</p:attrName>
                                        </p:attrNameLst>
                                      </p:cBhvr>
                                      <p:to>
                                        <p:strVal val="visible"/>
                                      </p:to>
                                    </p:set>
                                    <p:anim calcmode="lin" valueType="num">
                                      <p:cBhvr additive="base">
                                        <p:cTn id="15" dur="500" fill="hold"/>
                                        <p:tgtEl>
                                          <p:spTgt spid="7170">
                                            <p:txEl>
                                              <p:char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7170">
                                            <p:txEl>
                                              <p:char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7170">
                                            <p:txEl>
                                              <p:charRg st="23" end="32"/>
                                            </p:txEl>
                                          </p:spTgt>
                                        </p:tgtEl>
                                        <p:attrNameLst>
                                          <p:attrName>style.visibility</p:attrName>
                                        </p:attrNameLst>
                                      </p:cBhvr>
                                      <p:to>
                                        <p:strVal val="visible"/>
                                      </p:to>
                                    </p:set>
                                    <p:anim calcmode="lin" valueType="num">
                                      <p:cBhvr additive="base">
                                        <p:cTn id="19" dur="500" fill="hold"/>
                                        <p:tgtEl>
                                          <p:spTgt spid="7170">
                                            <p:txEl>
                                              <p:charRg st="23" end="3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170">
                                            <p:txEl>
                                              <p:charRg st="23" end="32"/>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7170">
                                            <p:txEl>
                                              <p:charRg st="32" end="37"/>
                                            </p:txEl>
                                          </p:spTgt>
                                        </p:tgtEl>
                                        <p:attrNameLst>
                                          <p:attrName>style.visibility</p:attrName>
                                        </p:attrNameLst>
                                      </p:cBhvr>
                                      <p:to>
                                        <p:strVal val="visible"/>
                                      </p:to>
                                    </p:set>
                                    <p:anim calcmode="lin" valueType="num">
                                      <p:cBhvr additive="base">
                                        <p:cTn id="23" dur="500" fill="hold"/>
                                        <p:tgtEl>
                                          <p:spTgt spid="7170">
                                            <p:txEl>
                                              <p:charRg st="32" end="37"/>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7170">
                                            <p:txEl>
                                              <p:charRg st="32" end="37"/>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7170">
                                            <p:txEl>
                                              <p:charRg st="37" end="46"/>
                                            </p:txEl>
                                          </p:spTgt>
                                        </p:tgtEl>
                                        <p:attrNameLst>
                                          <p:attrName>style.visibility</p:attrName>
                                        </p:attrNameLst>
                                      </p:cBhvr>
                                      <p:to>
                                        <p:strVal val="visible"/>
                                      </p:to>
                                    </p:set>
                                    <p:anim calcmode="lin" valueType="num">
                                      <p:cBhvr additive="base">
                                        <p:cTn id="27" dur="500" fill="hold"/>
                                        <p:tgtEl>
                                          <p:spTgt spid="7170">
                                            <p:txEl>
                                              <p:charRg st="37" end="46"/>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7170">
                                            <p:txEl>
                                              <p:charRg st="37" end="46"/>
                                            </p:txEl>
                                          </p:spTgt>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7170">
                                            <p:txEl>
                                              <p:charRg st="46" end="56"/>
                                            </p:txEl>
                                          </p:spTgt>
                                        </p:tgtEl>
                                        <p:attrNameLst>
                                          <p:attrName>style.visibility</p:attrName>
                                        </p:attrNameLst>
                                      </p:cBhvr>
                                      <p:to>
                                        <p:strVal val="visible"/>
                                      </p:to>
                                    </p:set>
                                    <p:anim calcmode="lin" valueType="num">
                                      <p:cBhvr additive="base">
                                        <p:cTn id="31" dur="500" fill="hold"/>
                                        <p:tgtEl>
                                          <p:spTgt spid="7170">
                                            <p:txEl>
                                              <p:charRg st="46" end="5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170">
                                            <p:txEl>
                                              <p:charRg st="46" end="5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文本框 27649"/>
          <p:cNvSpPr txBox="1"/>
          <p:nvPr/>
        </p:nvSpPr>
        <p:spPr>
          <a:xfrm>
            <a:off x="211138" y="669925"/>
            <a:ext cx="309563" cy="749300"/>
          </a:xfrm>
          <a:prstGeom prst="rect">
            <a:avLst/>
          </a:prstGeom>
          <a:noFill/>
          <a:ln w="9525">
            <a:noFill/>
            <a:miter/>
          </a:ln>
        </p:spPr>
        <p:txBody>
          <a:bodyPr wrap="none" anchor="t">
            <a:spAutoFit/>
          </a:bodyPr>
          <a:p>
            <a:pPr lvl="0" algn="l" fontAlgn="base">
              <a:lnSpc>
                <a:spcPct val="120000"/>
              </a:lnSpc>
              <a:spcBef>
                <a:spcPct val="20000"/>
              </a:spcBef>
              <a:buNone/>
            </a:pPr>
            <a:endParaRPr sz="36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27651" name="文本占位符 27650"/>
          <p:cNvSpPr>
            <a:spLocks noGrp="1"/>
          </p:cNvSpPr>
          <p:nvPr>
            <p:ph idx="1"/>
          </p:nvPr>
        </p:nvSpPr>
        <p:spPr>
          <a:xfrm>
            <a:off x="358775" y="730250"/>
            <a:ext cx="8458200" cy="4229100"/>
          </a:xfrm>
        </p:spPr>
        <p:txBody>
          <a:bodyPr vert="horz" wrap="square" anchor="t">
            <a:spAutoFit/>
          </a:bodyPr>
          <a:p>
            <a:pPr lvl="0" algn="just">
              <a:lnSpc>
                <a:spcPct val="110000"/>
              </a:lnSpc>
              <a:buClr>
                <a:schemeClr val="bg2"/>
              </a:buClr>
              <a:buFont typeface="Monotype Sorts" pitchFamily="2" charset="2"/>
              <a:buNone/>
            </a:pPr>
            <a:r>
              <a:rPr lang="zh-CN" altLang="en-US" sz="2800" b="1" dirty="0">
                <a:solidFill>
                  <a:srgbClr val="A50021"/>
                </a:solidFill>
                <a:latin typeface="Times New Roman" panose="02020603050405020304" pitchFamily="2" charset="0"/>
                <a:ea typeface="宋体" pitchFamily="2" charset="-122"/>
              </a:rPr>
              <a:t>（3）两种文件的比较</a:t>
            </a:r>
            <a:endParaRPr lang="zh-CN" altLang="en-US" dirty="0">
              <a:solidFill>
                <a:srgbClr val="CC0000"/>
              </a:solidFill>
              <a:latin typeface="Times New Roman" panose="02020603050405020304" pitchFamily="2" charset="0"/>
            </a:endParaRPr>
          </a:p>
          <a:p>
            <a:pPr lvl="1" indent="-455295">
              <a:lnSpc>
                <a:spcPct val="110000"/>
              </a:lnSpc>
            </a:pPr>
            <a:r>
              <a:rPr lang="zh-CN" altLang="en-US" dirty="0">
                <a:solidFill>
                  <a:schemeClr val="tx1"/>
                </a:solidFill>
                <a:effectLst/>
                <a:latin typeface="Times New Roman" panose="02020603050405020304" pitchFamily="2" charset="0"/>
              </a:rPr>
              <a:t>流式文件就象给一张白纸给用户，用户可将他的信息任意地写到纸上，没有任何格式上的限制。</a:t>
            </a:r>
            <a:endParaRPr lang="zh-CN" altLang="en-US" dirty="0">
              <a:solidFill>
                <a:schemeClr val="tx1"/>
              </a:solidFill>
              <a:effectLst/>
              <a:latin typeface="Times New Roman" panose="02020603050405020304" pitchFamily="2" charset="0"/>
            </a:endParaRPr>
          </a:p>
          <a:p>
            <a:pPr lvl="1" indent="-455295">
              <a:lnSpc>
                <a:spcPct val="110000"/>
              </a:lnSpc>
            </a:pPr>
            <a:r>
              <a:rPr lang="zh-CN" altLang="en-US" dirty="0">
                <a:solidFill>
                  <a:schemeClr val="tx1"/>
                </a:solidFill>
                <a:effectLst/>
                <a:latin typeface="Times New Roman" panose="02020603050405020304" pitchFamily="2" charset="0"/>
              </a:rPr>
              <a:t>记录式文件就象给一张表格给用户，用户要按表规定的格式填信息。</a:t>
            </a:r>
            <a:endParaRPr lang="zh-CN" altLang="en-US" dirty="0">
              <a:solidFill>
                <a:schemeClr val="tx1"/>
              </a:solidFill>
              <a:effectLst/>
              <a:latin typeface="Times New Roman" panose="02020603050405020304" pitchFamily="2" charset="0"/>
            </a:endParaRPr>
          </a:p>
          <a:p>
            <a:pPr lvl="1" indent="-455295">
              <a:lnSpc>
                <a:spcPct val="110000"/>
              </a:lnSpc>
            </a:pPr>
            <a:r>
              <a:rPr lang="zh-CN" altLang="en-US" dirty="0">
                <a:solidFill>
                  <a:schemeClr val="tx1"/>
                </a:solidFill>
                <a:effectLst/>
                <a:latin typeface="Times New Roman" panose="02020603050405020304" pitchFamily="2" charset="0"/>
                <a:ea typeface="宋体" pitchFamily="2" charset="-122"/>
              </a:rPr>
              <a:t>流式文件管理简单，</a:t>
            </a:r>
            <a:r>
              <a:rPr lang="zh-CN" altLang="en-US" dirty="0">
                <a:solidFill>
                  <a:schemeClr val="tx1"/>
                </a:solidFill>
                <a:effectLst/>
                <a:latin typeface="Times New Roman" panose="02020603050405020304" pitchFamily="2" charset="0"/>
              </a:rPr>
              <a:t>记录式文件</a:t>
            </a:r>
            <a:r>
              <a:rPr lang="zh-CN" altLang="en-US" dirty="0">
                <a:solidFill>
                  <a:schemeClr val="tx1"/>
                </a:solidFill>
                <a:effectLst/>
                <a:latin typeface="Times New Roman" panose="02020603050405020304" pitchFamily="2" charset="0"/>
                <a:ea typeface="宋体" pitchFamily="2" charset="-122"/>
              </a:rPr>
              <a:t>需要管理记录结构信息。</a:t>
            </a:r>
            <a:endParaRPr lang="zh-CN" altLang="en-US" dirty="0">
              <a:solidFill>
                <a:schemeClr val="tx1"/>
              </a:solidFill>
              <a:effectLst/>
              <a:latin typeface="Times New Roman" panose="02020603050405020304" pitchFamily="2"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651">
                                            <p:txEl>
                                              <p:charRg st="0" end="11"/>
                                            </p:txEl>
                                          </p:spTgt>
                                        </p:tgtEl>
                                        <p:attrNameLst>
                                          <p:attrName>style.visibility</p:attrName>
                                        </p:attrNameLst>
                                      </p:cBhvr>
                                      <p:to>
                                        <p:strVal val="visible"/>
                                      </p:to>
                                    </p:set>
                                    <p:anim calcmode="lin" valueType="num">
                                      <p:cBhvr additive="base">
                                        <p:cTn id="7" dur="500" fill="hold"/>
                                        <p:tgtEl>
                                          <p:spTgt spid="27651">
                                            <p:txEl>
                                              <p:charRg st="0" end="1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7651">
                                            <p:txEl>
                                              <p:charRg st="0" end="11"/>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7651">
                                            <p:txEl>
                                              <p:charRg st="11" end="54"/>
                                            </p:txEl>
                                          </p:spTgt>
                                        </p:tgtEl>
                                        <p:attrNameLst>
                                          <p:attrName>style.visibility</p:attrName>
                                        </p:attrNameLst>
                                      </p:cBhvr>
                                      <p:to>
                                        <p:strVal val="visible"/>
                                      </p:to>
                                    </p:set>
                                    <p:anim calcmode="lin" valueType="num">
                                      <p:cBhvr additive="base">
                                        <p:cTn id="11" dur="500" fill="hold"/>
                                        <p:tgtEl>
                                          <p:spTgt spid="27651">
                                            <p:txEl>
                                              <p:charRg st="11" end="54"/>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7651">
                                            <p:txEl>
                                              <p:charRg st="11" end="54"/>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7651">
                                            <p:txEl>
                                              <p:charRg st="54" end="85"/>
                                            </p:txEl>
                                          </p:spTgt>
                                        </p:tgtEl>
                                        <p:attrNameLst>
                                          <p:attrName>style.visibility</p:attrName>
                                        </p:attrNameLst>
                                      </p:cBhvr>
                                      <p:to>
                                        <p:strVal val="visible"/>
                                      </p:to>
                                    </p:set>
                                    <p:anim calcmode="lin" valueType="num">
                                      <p:cBhvr additive="base">
                                        <p:cTn id="15" dur="500" fill="hold"/>
                                        <p:tgtEl>
                                          <p:spTgt spid="27651">
                                            <p:txEl>
                                              <p:charRg st="54" end="85"/>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7651">
                                            <p:txEl>
                                              <p:charRg st="54" end="85"/>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7651">
                                            <p:txEl>
                                              <p:charRg st="85" end="111"/>
                                            </p:txEl>
                                          </p:spTgt>
                                        </p:tgtEl>
                                        <p:attrNameLst>
                                          <p:attrName>style.visibility</p:attrName>
                                        </p:attrNameLst>
                                      </p:cBhvr>
                                      <p:to>
                                        <p:strVal val="visible"/>
                                      </p:to>
                                    </p:set>
                                    <p:anim calcmode="lin" valueType="num">
                                      <p:cBhvr additive="base">
                                        <p:cTn id="19" dur="500" fill="hold"/>
                                        <p:tgtEl>
                                          <p:spTgt spid="27651">
                                            <p:txEl>
                                              <p:charRg st="85" end="11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7651">
                                            <p:txEl>
                                              <p:charRg st="85" end="1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animBg="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标题 18433"/>
          <p:cNvSpPr>
            <a:spLocks noGrp="1"/>
          </p:cNvSpPr>
          <p:nvPr>
            <p:ph type="title"/>
          </p:nvPr>
        </p:nvSpPr>
        <p:spPr>
          <a:xfrm>
            <a:off x="363538" y="619125"/>
            <a:ext cx="8393113" cy="725488"/>
          </a:xfrm>
        </p:spPr>
        <p:txBody>
          <a:bodyPr anchor="b">
            <a:spAutoFit/>
          </a:bodyPr>
          <a:p>
            <a:pPr marL="533400" lvl="0" indent="-533400">
              <a:lnSpc>
                <a:spcPct val="130000"/>
              </a:lnSpc>
              <a:spcBef>
                <a:spcPct val="30000"/>
              </a:spcBef>
              <a:buClr>
                <a:schemeClr val="tx2"/>
              </a:buClr>
              <a:buSzPct val="95000"/>
              <a:buFont typeface="Wingdings" panose="05000000000000000000" pitchFamily="2" charset="2"/>
              <a:buChar char="•"/>
            </a:pPr>
            <a:r>
              <a:rPr lang="zh-CN" altLang="zh-CN" sz="3200">
                <a:solidFill>
                  <a:srgbClr val="990000"/>
                </a:solidFill>
                <a:latin typeface="Times New Roman" panose="02020603050405020304" pitchFamily="2" charset="0"/>
                <a:ea typeface="宋体" pitchFamily="2" charset="-122"/>
              </a:rPr>
              <a:t>2</a:t>
            </a:r>
            <a:r>
              <a:rPr lang="zh-CN" altLang="en-US" sz="3200">
                <a:solidFill>
                  <a:srgbClr val="990000"/>
                </a:solidFill>
                <a:latin typeface="Times New Roman" panose="02020603050405020304" pitchFamily="2" charset="0"/>
                <a:ea typeface="宋体" pitchFamily="2" charset="-122"/>
              </a:rPr>
              <a:t>、文件的存取方法</a:t>
            </a:r>
            <a:endParaRPr lang="zh-CN" altLang="en-US" sz="3200">
              <a:solidFill>
                <a:srgbClr val="990000"/>
              </a:solidFill>
              <a:latin typeface="Times New Roman" panose="02020603050405020304" pitchFamily="2" charset="0"/>
              <a:ea typeface="宋体" pitchFamily="2" charset="-122"/>
            </a:endParaRPr>
          </a:p>
        </p:txBody>
      </p:sp>
      <p:sp>
        <p:nvSpPr>
          <p:cNvPr id="18435" name="文本占位符 18434"/>
          <p:cNvSpPr>
            <a:spLocks noGrp="1"/>
          </p:cNvSpPr>
          <p:nvPr>
            <p:ph idx="1"/>
          </p:nvPr>
        </p:nvSpPr>
        <p:spPr>
          <a:xfrm>
            <a:off x="284163" y="1576388"/>
            <a:ext cx="8485188" cy="3992563"/>
          </a:xfrm>
        </p:spPr>
        <p:txBody>
          <a:bodyPr wrap="square">
            <a:spAutoFit/>
          </a:bodyPr>
          <a:p>
            <a:pPr marL="533400" lvl="0" indent="-533400">
              <a:lnSpc>
                <a:spcPct val="130000"/>
              </a:lnSpc>
              <a:buNone/>
            </a:pPr>
            <a:r>
              <a:rPr lang="zh-CN" altLang="en-US" sz="2800" b="1">
                <a:solidFill>
                  <a:srgbClr val="A50021"/>
                </a:solidFill>
                <a:latin typeface="Times New Roman" panose="02020603050405020304" pitchFamily="2" charset="0"/>
                <a:ea typeface="宋体" pitchFamily="2" charset="-122"/>
              </a:rPr>
              <a:t>1. 顺序存取</a:t>
            </a:r>
            <a:endParaRPr lang="zh-CN" altLang="en-US" sz="2800" b="1">
              <a:solidFill>
                <a:srgbClr val="A50021"/>
              </a:solidFill>
              <a:latin typeface="Times New Roman" panose="02020603050405020304" pitchFamily="2" charset="0"/>
              <a:ea typeface="宋体" pitchFamily="2" charset="-122"/>
            </a:endParaRPr>
          </a:p>
          <a:p>
            <a:pPr marL="838200" lvl="1" indent="-381000">
              <a:lnSpc>
                <a:spcPct val="105000"/>
              </a:lnSpc>
              <a:spcBef>
                <a:spcPct val="25000"/>
              </a:spcBef>
            </a:pPr>
            <a:r>
              <a:rPr lang="zh-CN" altLang="en-US">
                <a:solidFill>
                  <a:schemeClr val="tx1"/>
                </a:solidFill>
                <a:effectLst>
                  <a:outerShdw blurRad="38100" dist="38100" dir="2700000">
                    <a:srgbClr val="FFFFFF"/>
                  </a:outerShdw>
                </a:effectLst>
                <a:latin typeface="Times New Roman" panose="02020603050405020304" pitchFamily="2" charset="0"/>
              </a:rPr>
              <a:t>后一次存取总是在前一次存取的基础上进行的。</a:t>
            </a:r>
            <a:endParaRPr lang="zh-CN" altLang="en-US">
              <a:solidFill>
                <a:schemeClr val="tx1"/>
              </a:solidFill>
              <a:effectLst>
                <a:outerShdw blurRad="38100" dist="38100" dir="2700000">
                  <a:srgbClr val="FFFFFF"/>
                </a:outerShdw>
              </a:effectLst>
              <a:latin typeface="Times New Roman" panose="02020603050405020304" pitchFamily="2" charset="0"/>
            </a:endParaRPr>
          </a:p>
          <a:p>
            <a:pPr marL="838200" lvl="1" indent="-381000">
              <a:lnSpc>
                <a:spcPct val="105000"/>
              </a:lnSpc>
              <a:spcBef>
                <a:spcPct val="25000"/>
              </a:spcBef>
            </a:pPr>
            <a:r>
              <a:rPr lang="zh-CN" altLang="en-US">
                <a:solidFill>
                  <a:schemeClr val="tx1"/>
                </a:solidFill>
                <a:effectLst>
                  <a:outerShdw blurRad="38100" dist="38100" dir="2700000">
                    <a:srgbClr val="FFFFFF"/>
                  </a:outerShdw>
                </a:effectLst>
                <a:latin typeface="Times New Roman" panose="02020603050405020304" pitchFamily="2" charset="0"/>
              </a:rPr>
              <a:t>顺序存取时不必给出具体的存取位置。</a:t>
            </a:r>
            <a:endParaRPr lang="zh-CN" altLang="en-US">
              <a:solidFill>
                <a:schemeClr val="tx1"/>
              </a:solidFill>
              <a:effectLst>
                <a:outerShdw blurRad="38100" dist="38100" dir="2700000">
                  <a:srgbClr val="FFFFFF"/>
                </a:outerShdw>
              </a:effectLst>
              <a:latin typeface="Times New Roman" panose="02020603050405020304" pitchFamily="2" charset="0"/>
            </a:endParaRPr>
          </a:p>
          <a:p>
            <a:pPr marL="533400" lvl="0" indent="-533400">
              <a:lnSpc>
                <a:spcPct val="130000"/>
              </a:lnSpc>
              <a:buNone/>
            </a:pPr>
            <a:r>
              <a:rPr lang="zh-CN" altLang="en-US" sz="2800" b="1">
                <a:solidFill>
                  <a:srgbClr val="A50021"/>
                </a:solidFill>
                <a:latin typeface="Times New Roman" panose="02020603050405020304" pitchFamily="2" charset="0"/>
                <a:ea typeface="宋体" pitchFamily="2" charset="-122"/>
              </a:rPr>
              <a:t>2. 随机存取</a:t>
            </a:r>
            <a:endParaRPr lang="zh-CN" altLang="en-US" sz="2800" b="1">
              <a:solidFill>
                <a:srgbClr val="A50021"/>
              </a:solidFill>
              <a:latin typeface="Times New Roman" panose="02020603050405020304" pitchFamily="2" charset="0"/>
              <a:ea typeface="宋体" pitchFamily="2" charset="-122"/>
            </a:endParaRPr>
          </a:p>
          <a:p>
            <a:pPr marL="838200" lvl="1" indent="-381000">
              <a:lnSpc>
                <a:spcPct val="105000"/>
              </a:lnSpc>
              <a:spcBef>
                <a:spcPct val="25000"/>
              </a:spcBef>
            </a:pPr>
            <a:r>
              <a:rPr lang="zh-CN" altLang="en-US">
                <a:solidFill>
                  <a:schemeClr val="tx1"/>
                </a:solidFill>
                <a:effectLst>
                  <a:outerShdw blurRad="38100" dist="38100" dir="2700000">
                    <a:srgbClr val="FFFFFF"/>
                  </a:outerShdw>
                </a:effectLst>
                <a:latin typeface="Times New Roman" panose="02020603050405020304" pitchFamily="2" charset="0"/>
              </a:rPr>
              <a:t>用户以任意次序请求某个记录。</a:t>
            </a:r>
            <a:endParaRPr lang="zh-CN" altLang="en-US">
              <a:solidFill>
                <a:schemeClr val="tx1"/>
              </a:solidFill>
              <a:effectLst>
                <a:outerShdw blurRad="38100" dist="38100" dir="2700000">
                  <a:srgbClr val="FFFFFF"/>
                </a:outerShdw>
              </a:effectLst>
              <a:latin typeface="Times New Roman" panose="02020603050405020304" pitchFamily="2" charset="0"/>
            </a:endParaRPr>
          </a:p>
          <a:p>
            <a:pPr marL="838200" lvl="1" indent="-381000">
              <a:lnSpc>
                <a:spcPct val="105000"/>
              </a:lnSpc>
              <a:spcBef>
                <a:spcPct val="25000"/>
              </a:spcBef>
            </a:pPr>
            <a:r>
              <a:rPr lang="zh-CN" altLang="en-US">
                <a:solidFill>
                  <a:schemeClr val="tx1"/>
                </a:solidFill>
                <a:effectLst>
                  <a:outerShdw blurRad="38100" dist="38100" dir="2700000">
                    <a:srgbClr val="FFFFFF"/>
                  </a:outerShdw>
                </a:effectLst>
                <a:latin typeface="Times New Roman" panose="02020603050405020304" pitchFamily="2" charset="0"/>
              </a:rPr>
              <a:t>随机存取时要指出起始存取位置</a:t>
            </a:r>
            <a:r>
              <a:rPr lang="en-US" altLang="zh-CN">
                <a:solidFill>
                  <a:schemeClr val="tx1"/>
                </a:solidFill>
                <a:effectLst>
                  <a:outerShdw blurRad="38100" dist="38100" dir="2700000">
                    <a:srgbClr val="FFFFFF"/>
                  </a:outerShdw>
                </a:effectLst>
                <a:latin typeface="Times New Roman" panose="02020603050405020304" pitchFamily="2" charset="0"/>
              </a:rPr>
              <a:t>(</a:t>
            </a:r>
            <a:r>
              <a:rPr lang="zh-CN" altLang="en-US">
                <a:solidFill>
                  <a:schemeClr val="tx1"/>
                </a:solidFill>
                <a:effectLst>
                  <a:outerShdw blurRad="38100" dist="38100" dir="2700000">
                    <a:srgbClr val="FFFFFF"/>
                  </a:outerShdw>
                </a:effectLst>
                <a:latin typeface="Times New Roman" panose="02020603050405020304" pitchFamily="2" charset="0"/>
              </a:rPr>
              <a:t>例如记录号、字符序号</a:t>
            </a:r>
            <a:r>
              <a:rPr lang="en-US" altLang="zh-CN">
                <a:solidFill>
                  <a:schemeClr val="tx1"/>
                </a:solidFill>
                <a:effectLst>
                  <a:outerShdw blurRad="38100" dist="38100" dir="2700000">
                    <a:srgbClr val="FFFFFF"/>
                  </a:outerShdw>
                </a:effectLst>
                <a:latin typeface="Times New Roman" panose="02020603050405020304" pitchFamily="2" charset="0"/>
              </a:rPr>
              <a:t>)</a:t>
            </a:r>
            <a:r>
              <a:rPr lang="zh-CN" altLang="en-US">
                <a:solidFill>
                  <a:schemeClr val="tx1"/>
                </a:solidFill>
                <a:effectLst>
                  <a:outerShdw blurRad="38100" dist="38100" dir="2700000">
                    <a:srgbClr val="FFFFFF"/>
                  </a:outerShdw>
                </a:effectLst>
                <a:latin typeface="Times New Roman" panose="02020603050405020304" pitchFamily="2" charset="0"/>
              </a:rPr>
              <a:t>。</a:t>
            </a:r>
            <a:endParaRPr lang="zh-CN" altLang="en-US">
              <a:solidFill>
                <a:schemeClr val="tx1"/>
              </a:solidFill>
              <a:effectLst>
                <a:outerShdw blurRad="38100" dist="38100" dir="2700000">
                  <a:srgbClr val="FFFFFF"/>
                </a:outerShdw>
              </a:effectLst>
              <a:latin typeface="Times New Roman" panose="02020603050405020304" pitchFamily="2" charset="0"/>
            </a:endParaRPr>
          </a:p>
        </p:txBody>
      </p:sp>
      <p:sp>
        <p:nvSpPr>
          <p:cNvPr id="24579" name="灯片编号占位符 1"/>
          <p:cNvSpPr/>
          <p:nvPr>
            <p:ph type="sldNum" sz="quarter"/>
          </p:nvPr>
        </p:nvSpPr>
        <p:spPr>
          <a:xfrm>
            <a:off x="6532563" y="6367463"/>
            <a:ext cx="1905000" cy="457200"/>
          </a:xfrm>
          <a:prstGeom prst="rect">
            <a:avLst/>
          </a:prstGeom>
          <a:noFill/>
          <a:ln w="9525">
            <a:noFill/>
            <a:miter/>
          </a:ln>
        </p:spPr>
        <p:txBody>
          <a:bodyPr anchor="t"/>
          <a:p>
            <a:pPr lvl="0"/>
            <a:fld id="{9A0DB2DC-4C9A-4742-B13C-FB6460FD3503}" type="slidenum">
              <a:rPr lang="zh-CN" altLang="en-US"/>
            </a:fld>
            <a:endParaRPr lang="zh-CN" altLang="en-US"/>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矩形 29697"/>
          <p:cNvSpPr/>
          <p:nvPr/>
        </p:nvSpPr>
        <p:spPr>
          <a:xfrm>
            <a:off x="1006475" y="1562100"/>
            <a:ext cx="7129463" cy="213995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en-US" altLang="zh-CN" sz="2800" b="1" strike="noStrike" noProof="1">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000" b="1" strike="noStrike" noProof="1">
                <a:solidFill>
                  <a:srgbClr val="663300"/>
                </a:solidFill>
                <a:latin typeface="Arial" panose="020B0604020202020204" pitchFamily="34" charset="0"/>
                <a:ea typeface="宋体" pitchFamily="2" charset="-122"/>
                <a:cs typeface="+mn-ea"/>
              </a:rPr>
              <a:t>文件的物理结构</a:t>
            </a:r>
            <a:endParaRPr lang="zh-CN" altLang="en-US" sz="4000" b="1" strike="noStrike" noProof="1">
              <a:solidFill>
                <a:srgbClr val="663300"/>
              </a:solidFill>
              <a:ea typeface="宋体" pitchFamily="2" charset="-122"/>
            </a:endParaRPr>
          </a:p>
          <a:p>
            <a:pPr marL="533400" lvl="0" indent="-533400" algn="ctr" fontAlgn="base">
              <a:lnSpc>
                <a:spcPct val="120000"/>
              </a:lnSpc>
              <a:spcBef>
                <a:spcPct val="0"/>
              </a:spcBef>
              <a:buFont typeface="Wingdings" panose="05000000000000000000" pitchFamily="2" charset="2"/>
              <a:buNone/>
            </a:pPr>
            <a:endParaRPr lang="zh-CN" altLang="en-US" sz="4000" b="1" strike="noStrike" noProof="1">
              <a:solidFill>
                <a:srgbClr val="663300"/>
              </a:solidFill>
              <a:ea typeface="宋体" pitchFamily="2" charset="-122"/>
            </a:endParaRPr>
          </a:p>
        </p:txBody>
      </p:sp>
      <p:graphicFrame>
        <p:nvGraphicFramePr>
          <p:cNvPr id="25602" name="内容占位符 29698"/>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7" name="" r:id="rId2" imgW="838200" imgH="647700" progId="Paint.Picture">
                  <p:embed/>
                </p:oleObj>
              </mc:Choice>
              <mc:Fallback>
                <p:oleObj name="" r:id="rId2" imgW="838200" imgH="647700" progId="Paint.Picture">
                  <p:embed/>
                  <p:pic>
                    <p:nvPicPr>
                      <p:cNvPr id="0" name="图片 3076"/>
                      <p:cNvPicPr/>
                      <p:nvPr/>
                    </p:nvPicPr>
                    <p:blipFill>
                      <a:blip r:embed="rId3"/>
                      <a:stretch>
                        <a:fillRect/>
                      </a:stretch>
                    </p:blipFill>
                    <p:spPr>
                      <a:xfrm>
                        <a:off x="0" y="0"/>
                        <a:ext cx="838200" cy="517525"/>
                      </a:xfrm>
                      <a:prstGeom prst="rect">
                        <a:avLst/>
                      </a:prstGeom>
                      <a:noFill/>
                      <a:ln w="38100"/>
                    </p:spPr>
                  </p:pic>
                </p:oleObj>
              </mc:Fallback>
            </mc:AlternateContent>
          </a:graphicData>
        </a:graphic>
      </p:graphicFrame>
      <p:sp>
        <p:nvSpPr>
          <p:cNvPr id="29700" name="矩形 29699"/>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文件系统</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文件的物理结构</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698">
                                            <p:txEl>
                                              <p:charRg st="1" end="9"/>
                                            </p:txEl>
                                          </p:spTgt>
                                        </p:tgtEl>
                                        <p:attrNameLst>
                                          <p:attrName>style.visibility</p:attrName>
                                        </p:attrNameLst>
                                      </p:cBhvr>
                                      <p:to>
                                        <p:strVal val="visible"/>
                                      </p:to>
                                    </p:set>
                                    <p:anim calcmode="lin" valueType="num">
                                      <p:cBhvr additive="base">
                                        <p:cTn id="7" dur="1000" fill="hold"/>
                                        <p:tgtEl>
                                          <p:spTgt spid="29698">
                                            <p:txEl>
                                              <p:charRg st="1" end="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9698">
                                            <p:txEl>
                                              <p:charRg st="1"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9" name="文本占位符 19458"/>
          <p:cNvSpPr>
            <a:spLocks noGrp="1"/>
          </p:cNvSpPr>
          <p:nvPr>
            <p:ph idx="1"/>
          </p:nvPr>
        </p:nvSpPr>
        <p:spPr>
          <a:xfrm>
            <a:off x="457200" y="1600200"/>
            <a:ext cx="8382000" cy="4800600"/>
          </a:xfrm>
        </p:spPr>
        <p:txBody>
          <a:bodyPr>
            <a:spAutoFit/>
          </a:bodyPr>
          <a:p>
            <a:pPr fontAlgn="base">
              <a:lnSpc>
                <a:spcPct val="105000"/>
              </a:lnSpc>
              <a:spcBef>
                <a:spcPct val="25000"/>
              </a:spcBef>
              <a:buNone/>
            </a:pPr>
            <a:r>
              <a:rPr lang="en-US" altLang="zh-CN" strike="noStrike" noProof="1"/>
              <a:t>	</a:t>
            </a:r>
            <a:endParaRPr lang="en-US" altLang="zh-CN" sz="3600" strike="noStrike" noProof="1"/>
          </a:p>
        </p:txBody>
      </p:sp>
      <p:sp>
        <p:nvSpPr>
          <p:cNvPr id="19460" name="矩形 19459"/>
          <p:cNvSpPr/>
          <p:nvPr/>
        </p:nvSpPr>
        <p:spPr>
          <a:xfrm>
            <a:off x="303213" y="1393825"/>
            <a:ext cx="8458200" cy="4572000"/>
          </a:xfrm>
          <a:prstGeom prst="rect">
            <a:avLst/>
          </a:prstGeom>
          <a:noFill/>
          <a:ln w="9525">
            <a:noFill/>
            <a:miter/>
          </a:ln>
        </p:spPr>
        <p:txBody>
          <a:bodyPr/>
          <a:p>
            <a:pPr lvl="0" fontAlgn="base">
              <a:spcBef>
                <a:spcPct val="20000"/>
              </a:spcBef>
              <a:buSzPct val="90000"/>
            </a:pPr>
            <a:r>
              <a:rPr lang="zh-CN" altLang="en-US" sz="3200" b="1" strike="noStrike" noProof="1">
                <a:solidFill>
                  <a:srgbClr val="000000"/>
                </a:solidFill>
                <a:latin typeface="Times New Roman" panose="02020603050405020304" pitchFamily="2" charset="0"/>
                <a:ea typeface="宋体" pitchFamily="2" charset="-122"/>
                <a:cs typeface="+mn-ea"/>
              </a:rPr>
              <a:t>基本概念</a:t>
            </a:r>
            <a:endParaRPr lang="zh-CN" altLang="en-US" sz="3200" b="1" strike="noStrike" noProof="1">
              <a:solidFill>
                <a:srgbClr val="000000"/>
              </a:solidFill>
              <a:latin typeface="Times New Roman" panose="02020603050405020304" pitchFamily="2" charset="0"/>
              <a:ea typeface="宋体" pitchFamily="2" charset="-122"/>
            </a:endParaRPr>
          </a:p>
          <a:p>
            <a:pPr marL="342900" lvl="0" indent="-342900" fontAlgn="base"/>
            <a:r>
              <a:rPr lang="zh-CN" altLang="en-US" sz="3200" b="1" strike="noStrike" noProof="1">
                <a:solidFill>
                  <a:srgbClr val="CC3300"/>
                </a:solidFill>
                <a:latin typeface="Times New Roman" panose="02020603050405020304" pitchFamily="2" charset="0"/>
                <a:ea typeface="宋体" pitchFamily="2" charset="-122"/>
                <a:cs typeface="+mn-ea"/>
              </a:rPr>
              <a:t>块</a:t>
            </a:r>
            <a:r>
              <a:rPr lang="en-US" altLang="zh-CN" sz="3200" b="1" strike="noStrike" noProof="1">
                <a:solidFill>
                  <a:srgbClr val="000000"/>
                </a:solidFill>
                <a:latin typeface="Times New Roman" panose="02020603050405020304" pitchFamily="2" charset="0"/>
                <a:ea typeface="宋体" pitchFamily="2" charset="-122"/>
                <a:cs typeface="+mn-ea"/>
              </a:rPr>
              <a:t>——</a:t>
            </a:r>
            <a:r>
              <a:rPr lang="zh-CN" altLang="en-US" sz="3200" b="1" strike="noStrike" noProof="1">
                <a:solidFill>
                  <a:srgbClr val="000000"/>
                </a:solidFill>
                <a:latin typeface="Times New Roman" panose="02020603050405020304" pitchFamily="2" charset="0"/>
                <a:ea typeface="宋体" pitchFamily="2" charset="-122"/>
                <a:cs typeface="+mn-ea"/>
              </a:rPr>
              <a:t>块是存储介质上连续信息所组成的一个区域，也叫物理记录。</a:t>
            </a:r>
            <a:endParaRPr lang="zh-CN" altLang="en-US" sz="3200" b="1" strike="noStrike" noProof="1">
              <a:solidFill>
                <a:srgbClr val="000000"/>
              </a:solidFill>
              <a:latin typeface="Times New Roman" panose="02020603050405020304" pitchFamily="2" charset="0"/>
              <a:ea typeface="宋体" pitchFamily="2" charset="-122"/>
            </a:endParaRPr>
          </a:p>
          <a:p>
            <a:pPr marL="342900" lvl="0" indent="-342900" fontAlgn="base"/>
            <a:r>
              <a:rPr lang="zh-CN" altLang="en-US" sz="3200" b="1" strike="noStrike" noProof="1">
                <a:solidFill>
                  <a:srgbClr val="000000"/>
                </a:solidFill>
                <a:latin typeface="Times New Roman" panose="02020603050405020304" pitchFamily="2" charset="0"/>
                <a:ea typeface="宋体" pitchFamily="2" charset="-122"/>
                <a:cs typeface="+mn-ea"/>
              </a:rPr>
              <a:t>	块是主存储器和辅助存储设备信息交换的物理单位，每次交换一块或整数块。</a:t>
            </a:r>
            <a:endParaRPr lang="zh-CN" altLang="en-US" sz="3200" b="1" strike="noStrike" noProof="1">
              <a:solidFill>
                <a:srgbClr val="000000"/>
              </a:solidFill>
              <a:latin typeface="Times New Roman" panose="02020603050405020304" pitchFamily="2" charset="0"/>
              <a:ea typeface="宋体" pitchFamily="2" charset="-122"/>
            </a:endParaRPr>
          </a:p>
          <a:p>
            <a:pPr marL="342900" lvl="0" indent="-342900" fontAlgn="base"/>
            <a:r>
              <a:rPr lang="zh-CN" altLang="en-US" sz="3200" b="1" strike="noStrike" noProof="1">
                <a:solidFill>
                  <a:srgbClr val="000000"/>
                </a:solidFill>
                <a:latin typeface="Times New Roman" panose="02020603050405020304" pitchFamily="2" charset="0"/>
                <a:ea typeface="宋体" pitchFamily="2" charset="-122"/>
                <a:cs typeface="+mn-ea"/>
              </a:rPr>
              <a:t>	决定块的大小要考虑到用户使用方式、数据传输效率和存储设备类型等多种因素。</a:t>
            </a:r>
            <a:endParaRPr lang="zh-CN" altLang="en-US" sz="3200" b="1" strike="noStrike" noProof="1">
              <a:solidFill>
                <a:srgbClr val="000000"/>
              </a:solidFill>
              <a:latin typeface="Times New Roman" panose="02020603050405020304" pitchFamily="2" charset="0"/>
              <a:ea typeface="宋体" pitchFamily="2" charset="-122"/>
            </a:endParaRPr>
          </a:p>
        </p:txBody>
      </p:sp>
      <p:sp>
        <p:nvSpPr>
          <p:cNvPr id="26627" name="灯片编号占位符 1"/>
          <p:cNvSpPr/>
          <p:nvPr>
            <p:ph type="sldNum" sz="quarter"/>
          </p:nvPr>
        </p:nvSpPr>
        <p:spPr>
          <a:xfrm>
            <a:off x="6532563" y="6367463"/>
            <a:ext cx="1905000" cy="457200"/>
          </a:xfrm>
          <a:prstGeom prst="rect">
            <a:avLst/>
          </a:prstGeom>
          <a:noFill/>
          <a:ln w="9525">
            <a:noFill/>
            <a:miter/>
          </a:ln>
        </p:spPr>
        <p:txBody>
          <a:bodyPr anchor="t"/>
          <a:p>
            <a:pPr lvl="0"/>
            <a:fld id="{9A0DB2DC-4C9A-4742-B13C-FB6460FD3503}" type="slidenum">
              <a:rPr lang="zh-CN" altLang="en-US"/>
            </a:fld>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459">
                                            <p:txEl>
                                              <p:charRg st="0" end="2"/>
                                            </p:txEl>
                                          </p:spTgt>
                                        </p:tgtEl>
                                        <p:attrNameLst>
                                          <p:attrName>style.visibility</p:attrName>
                                        </p:attrNameLst>
                                      </p:cBhvr>
                                      <p:to>
                                        <p:strVal val="visible"/>
                                      </p:to>
                                    </p:set>
                                    <p:anim calcmode="lin" valueType="num">
                                      <p:cBhvr>
                                        <p:cTn id="7" dur="500" fill="hold"/>
                                        <p:tgtEl>
                                          <p:spTgt spid="19459">
                                            <p:txEl>
                                              <p:charRg st="0" end="2"/>
                                            </p:txEl>
                                          </p:spTgt>
                                        </p:tgtEl>
                                        <p:attrNameLst>
                                          <p:attrName>ppt_x</p:attrName>
                                        </p:attrNameLst>
                                      </p:cBhvr>
                                      <p:tavLst>
                                        <p:tav tm="0">
                                          <p:val>
                                            <p:strVal val="0-#ppt_w/2"/>
                                          </p:val>
                                        </p:tav>
                                        <p:tav tm="100000">
                                          <p:val>
                                            <p:strVal val="#ppt_x"/>
                                          </p:val>
                                        </p:tav>
                                      </p:tavLst>
                                    </p:anim>
                                    <p:anim calcmode="lin" valueType="num">
                                      <p:cBhvr>
                                        <p:cTn id="8" dur="500" fill="hold"/>
                                        <p:tgtEl>
                                          <p:spTgt spid="19459">
                                            <p:txEl>
                                              <p:charRg st="0"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文本占位符 20481"/>
          <p:cNvSpPr>
            <a:spLocks noGrp="1"/>
          </p:cNvSpPr>
          <p:nvPr>
            <p:ph idx="1"/>
          </p:nvPr>
        </p:nvSpPr>
        <p:spPr>
          <a:xfrm>
            <a:off x="395288" y="1196975"/>
            <a:ext cx="8064500" cy="4032250"/>
          </a:xfrm>
        </p:spPr>
        <p:txBody>
          <a:bodyPr>
            <a:spAutoFit/>
          </a:bodyPr>
          <a:p>
            <a:pPr algn="just" fontAlgn="base">
              <a:lnSpc>
                <a:spcPct val="95000"/>
              </a:lnSpc>
            </a:pPr>
            <a:endParaRPr lang="en-US" altLang="zh-CN" strike="noStrike" noProof="1">
              <a:latin typeface="Times New Roman" panose="02020603050405020304" pitchFamily="2" charset="0"/>
            </a:endParaRPr>
          </a:p>
          <a:p>
            <a:pPr algn="just" fontAlgn="base">
              <a:lnSpc>
                <a:spcPct val="95000"/>
              </a:lnSpc>
              <a:buNone/>
            </a:pPr>
            <a:r>
              <a:rPr lang="en-US" altLang="zh-CN" strike="noStrike" noProof="1">
                <a:solidFill>
                  <a:schemeClr val="tx1"/>
                </a:solidFill>
                <a:latin typeface="华文新魏" pitchFamily="2" charset="-122"/>
              </a:rPr>
              <a:t>	</a:t>
            </a:r>
            <a:r>
              <a:rPr lang="zh-CN" altLang="en-US" strike="noStrike" noProof="1">
                <a:solidFill>
                  <a:schemeClr val="tx1"/>
                </a:solidFill>
                <a:latin typeface="华文新魏" pitchFamily="2" charset="-122"/>
              </a:rPr>
              <a:t>不同类型的存储介质，块的长短常常各不相同；同一类型的存储介质，块的长短也可以不同。</a:t>
            </a:r>
            <a:endParaRPr lang="zh-CN" altLang="en-US" strike="noStrike" noProof="1">
              <a:solidFill>
                <a:schemeClr val="tx1"/>
              </a:solidFill>
              <a:latin typeface="华文新魏" pitchFamily="2" charset="-122"/>
            </a:endParaRPr>
          </a:p>
          <a:p>
            <a:pPr algn="just" fontAlgn="base">
              <a:lnSpc>
                <a:spcPct val="95000"/>
              </a:lnSpc>
              <a:buNone/>
            </a:pPr>
            <a:r>
              <a:rPr lang="zh-CN" altLang="en-US" strike="noStrike" noProof="1">
                <a:solidFill>
                  <a:schemeClr val="tx1"/>
                </a:solidFill>
                <a:latin typeface="华文新魏" pitchFamily="2" charset="-122"/>
              </a:rPr>
              <a:t>	块以块之间可能有间隙，不记录信息的区域。</a:t>
            </a:r>
            <a:endParaRPr lang="zh-CN" altLang="en-US" strike="noStrike" noProof="1">
              <a:solidFill>
                <a:schemeClr val="tx1"/>
              </a:solidFill>
              <a:latin typeface="华文新魏" pitchFamily="2" charset="-122"/>
            </a:endParaRPr>
          </a:p>
        </p:txBody>
      </p:sp>
      <p:sp>
        <p:nvSpPr>
          <p:cNvPr id="27650" name="灯片编号占位符 1"/>
          <p:cNvSpPr/>
          <p:nvPr>
            <p:ph type="sldNum" sz="quarter"/>
          </p:nvPr>
        </p:nvSpPr>
        <p:spPr>
          <a:xfrm>
            <a:off x="6532563" y="6367463"/>
            <a:ext cx="1905000" cy="457200"/>
          </a:xfrm>
          <a:prstGeom prst="rect">
            <a:avLst/>
          </a:prstGeom>
          <a:noFill/>
          <a:ln w="9525">
            <a:noFill/>
            <a:miter/>
          </a:ln>
        </p:spPr>
        <p:txBody>
          <a:bodyPr anchor="t"/>
          <a:p>
            <a:pPr lvl="0"/>
            <a:fld id="{9A0DB2DC-4C9A-4742-B13C-FB6460FD3503}" type="slidenum">
              <a:rPr lang="zh-CN" altLang="en-US"/>
            </a:fld>
            <a:endParaRPr lang="zh-CN" altLang="en-US"/>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9458" name="内容占位符 19457"/>
          <p:cNvGraphicFramePr>
            <a:graphicFrameLocks noChangeAspect="1"/>
          </p:cNvGraphicFramePr>
          <p:nvPr>
            <p:ph idx="1"/>
          </p:nvPr>
        </p:nvGraphicFramePr>
        <p:xfrm>
          <a:off x="1295400" y="608013"/>
          <a:ext cx="6762750" cy="4584700"/>
        </p:xfrm>
        <a:graphic>
          <a:graphicData uri="http://schemas.openxmlformats.org/presentationml/2006/ole">
            <mc:AlternateContent xmlns:mc="http://schemas.openxmlformats.org/markup-compatibility/2006">
              <mc:Choice xmlns:v="urn:schemas-microsoft-com:vml" Requires="v">
                <p:oleObj spid="_x0000_s3078" name="" r:id="rId1" imgW="3825240" imgH="2590800" progId="Paint.Picture">
                  <p:embed/>
                </p:oleObj>
              </mc:Choice>
              <mc:Fallback>
                <p:oleObj name="" r:id="rId1" imgW="3825240" imgH="2590800" progId="Paint.Picture">
                  <p:embed/>
                  <p:pic>
                    <p:nvPicPr>
                      <p:cNvPr id="0" name="图片 3077"/>
                      <p:cNvPicPr/>
                      <p:nvPr/>
                    </p:nvPicPr>
                    <p:blipFill>
                      <a:blip r:embed="rId2"/>
                      <a:stretch>
                        <a:fillRect/>
                      </a:stretch>
                    </p:blipFill>
                    <p:spPr>
                      <a:xfrm>
                        <a:off x="1295400" y="608013"/>
                        <a:ext cx="6762750" cy="4584700"/>
                      </a:xfrm>
                      <a:prstGeom prst="rect">
                        <a:avLst/>
                      </a:prstGeom>
                      <a:noFill/>
                      <a:ln w="38100"/>
                    </p:spPr>
                  </p:pic>
                </p:oleObj>
              </mc:Fallback>
            </mc:AlternateContent>
          </a:graphicData>
        </a:graphic>
      </p:graphicFrame>
      <p:sp>
        <p:nvSpPr>
          <p:cNvPr id="19459" name="文本框 19458"/>
          <p:cNvSpPr txBox="1"/>
          <p:nvPr/>
        </p:nvSpPr>
        <p:spPr>
          <a:xfrm>
            <a:off x="115888" y="5229225"/>
            <a:ext cx="8929687" cy="1189038"/>
          </a:xfrm>
          <a:prstGeom prst="rect">
            <a:avLst/>
          </a:prstGeom>
          <a:noFill/>
          <a:ln w="9525">
            <a:noFill/>
            <a:miter/>
          </a:ln>
        </p:spPr>
        <p:txBody>
          <a:bodyPr wrap="square" anchor="t">
            <a:spAutoFit/>
          </a:bodyPr>
          <a:p>
            <a:pPr lvl="0"/>
            <a:r>
              <a:rPr lang="zh-CN" altLang="en-US" sz="2400" b="0" dirty="0">
                <a:solidFill>
                  <a:schemeClr val="tx1"/>
                </a:solidFill>
                <a:latin typeface="Arial" panose="020B0604020202020204" pitchFamily="34" charset="0"/>
                <a:ea typeface="宋体" pitchFamily="2" charset="-122"/>
              </a:rPr>
              <a:t>所有磁盘片的相同磁道称为一个柱面，因此，磁盘上每个物理块的位置可用柱面号、磁头号和扇区号表示，这些地址和物理块号一一对应。</a:t>
            </a:r>
            <a:endParaRPr lang="zh-CN" altLang="en-US" sz="2400" b="0" dirty="0">
              <a:solidFill>
                <a:schemeClr val="tx1"/>
              </a:solidFill>
              <a:latin typeface="Arial" panose="020B0604020202020204" pitchFamily="3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458"/>
                                        </p:tgtEl>
                                        <p:attrNameLst>
                                          <p:attrName>style.visibility</p:attrName>
                                        </p:attrNameLst>
                                      </p:cBhvr>
                                      <p:to>
                                        <p:strVal val="visible"/>
                                      </p:to>
                                    </p:set>
                                    <p:anim calcmode="lin" valueType="num">
                                      <p:cBhvr>
                                        <p:cTn id="7" dur="500" fill="hold"/>
                                        <p:tgtEl>
                                          <p:spTgt spid="19458"/>
                                        </p:tgtEl>
                                        <p:attrNameLst>
                                          <p:attrName>ppt_x</p:attrName>
                                        </p:attrNameLst>
                                      </p:cBhvr>
                                      <p:tavLst>
                                        <p:tav tm="0">
                                          <p:val>
                                            <p:strVal val="#ppt_x"/>
                                          </p:val>
                                        </p:tav>
                                        <p:tav tm="100000">
                                          <p:val>
                                            <p:strVal val="#ppt_x"/>
                                          </p:val>
                                        </p:tav>
                                      </p:tavLst>
                                    </p:anim>
                                    <p:anim calcmode="lin" valueType="num">
                                      <p:cBhvr>
                                        <p:cTn id="8" dur="500" fill="hold"/>
                                        <p:tgtEl>
                                          <p:spTgt spid="1945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459"/>
                                        </p:tgtEl>
                                        <p:attrNameLst>
                                          <p:attrName>style.visibility</p:attrName>
                                        </p:attrNameLst>
                                      </p:cBhvr>
                                      <p:to>
                                        <p:strVal val="visible"/>
                                      </p:to>
                                    </p:set>
                                    <p:anim calcmode="lin" valueType="num">
                                      <p:cBhvr>
                                        <p:cTn id="13" dur="500" fill="hold"/>
                                        <p:tgtEl>
                                          <p:spTgt spid="19459"/>
                                        </p:tgtEl>
                                        <p:attrNameLst>
                                          <p:attrName>ppt_x</p:attrName>
                                        </p:attrNameLst>
                                      </p:cBhvr>
                                      <p:tavLst>
                                        <p:tav tm="0">
                                          <p:val>
                                            <p:strVal val="#ppt_x"/>
                                          </p:val>
                                        </p:tav>
                                        <p:tav tm="100000">
                                          <p:val>
                                            <p:strVal val="#ppt_x"/>
                                          </p:val>
                                        </p:tav>
                                      </p:tavLst>
                                    </p:anim>
                                    <p:anim calcmode="lin" valueType="num">
                                      <p:cBhvr>
                                        <p:cTn id="14" dur="500" fill="hold"/>
                                        <p:tgtEl>
                                          <p:spTgt spid="194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ldLvl="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5" name="文本占位符 23554"/>
          <p:cNvSpPr>
            <a:spLocks noGrp="1"/>
          </p:cNvSpPr>
          <p:nvPr>
            <p:ph idx="1"/>
          </p:nvPr>
        </p:nvSpPr>
        <p:spPr>
          <a:xfrm>
            <a:off x="298450" y="1403350"/>
            <a:ext cx="8388350" cy="3651250"/>
          </a:xfrm>
        </p:spPr>
        <p:txBody>
          <a:bodyPr wrap="square">
            <a:spAutoFit/>
          </a:bodyPr>
          <a:p>
            <a:pPr fontAlgn="base">
              <a:lnSpc>
                <a:spcPct val="105000"/>
              </a:lnSpc>
              <a:spcBef>
                <a:spcPct val="25000"/>
              </a:spcBef>
              <a:buNone/>
            </a:pPr>
            <a:r>
              <a:rPr lang="en-US" altLang="zh-CN" strike="noStrike" noProof="1"/>
              <a:t>	</a:t>
            </a:r>
            <a:r>
              <a:rPr lang="zh-CN" altLang="en-US" strike="noStrike" noProof="1">
                <a:solidFill>
                  <a:schemeClr val="tx1"/>
                </a:solidFill>
              </a:rPr>
              <a:t>文件的物理结构描述了文件在辅存上安置、链接和编目的方法。</a:t>
            </a:r>
            <a:endParaRPr lang="zh-CN" altLang="en-US" strike="noStrike" noProof="1">
              <a:solidFill>
                <a:schemeClr val="tx1"/>
              </a:solidFill>
            </a:endParaRPr>
          </a:p>
          <a:p>
            <a:pPr fontAlgn="base">
              <a:lnSpc>
                <a:spcPct val="105000"/>
              </a:lnSpc>
              <a:spcBef>
                <a:spcPct val="25000"/>
              </a:spcBef>
              <a:buNone/>
            </a:pPr>
            <a:r>
              <a:rPr lang="zh-CN" altLang="en-US" strike="noStrike" noProof="1">
                <a:solidFill>
                  <a:schemeClr val="tx1"/>
                </a:solidFill>
              </a:rPr>
              <a:t>	常用的文件物理结构有：</a:t>
            </a:r>
            <a:endParaRPr lang="zh-CN" altLang="en-US" strike="noStrike" noProof="1">
              <a:solidFill>
                <a:schemeClr val="tx1"/>
              </a:solidFill>
            </a:endParaRPr>
          </a:p>
          <a:p>
            <a:pPr lvl="1" fontAlgn="base">
              <a:lnSpc>
                <a:spcPct val="105000"/>
              </a:lnSpc>
              <a:spcBef>
                <a:spcPct val="25000"/>
              </a:spcBef>
            </a:pPr>
            <a:r>
              <a:rPr lang="zh-CN" altLang="en-US" sz="3200" strike="noStrike" noProof="1">
                <a:solidFill>
                  <a:schemeClr val="tx1"/>
                </a:solidFill>
              </a:rPr>
              <a:t> 连续文件</a:t>
            </a:r>
            <a:endParaRPr lang="zh-CN" altLang="en-US" sz="3200" strike="noStrike" noProof="1">
              <a:solidFill>
                <a:schemeClr val="tx1"/>
              </a:solidFill>
            </a:endParaRPr>
          </a:p>
          <a:p>
            <a:pPr lvl="1" fontAlgn="base">
              <a:lnSpc>
                <a:spcPct val="105000"/>
              </a:lnSpc>
              <a:spcBef>
                <a:spcPct val="25000"/>
              </a:spcBef>
            </a:pPr>
            <a:r>
              <a:rPr lang="zh-CN" altLang="en-US" sz="3200" strike="noStrike" noProof="1">
                <a:solidFill>
                  <a:schemeClr val="tx1"/>
                </a:solidFill>
              </a:rPr>
              <a:t> 串联文件</a:t>
            </a:r>
            <a:endParaRPr lang="zh-CN" altLang="en-US" sz="3200" strike="noStrike" noProof="1">
              <a:solidFill>
                <a:schemeClr val="tx1"/>
              </a:solidFill>
            </a:endParaRPr>
          </a:p>
          <a:p>
            <a:pPr lvl="1" fontAlgn="base">
              <a:lnSpc>
                <a:spcPct val="105000"/>
              </a:lnSpc>
              <a:spcBef>
                <a:spcPct val="25000"/>
              </a:spcBef>
            </a:pPr>
            <a:r>
              <a:rPr lang="zh-CN" altLang="en-US" sz="3200" strike="noStrike" noProof="1">
                <a:solidFill>
                  <a:schemeClr val="tx1"/>
                </a:solidFill>
              </a:rPr>
              <a:t> 索引文件</a:t>
            </a:r>
            <a:endParaRPr lang="zh-CN" altLang="en-US" sz="3200" strike="noStrike" noProof="1">
              <a:solidFill>
                <a:schemeClr val="tx1"/>
              </a:solidFill>
            </a:endParaRPr>
          </a:p>
        </p:txBody>
      </p:sp>
      <p:sp>
        <p:nvSpPr>
          <p:cNvPr id="29698" name="灯片编号占位符 1"/>
          <p:cNvSpPr/>
          <p:nvPr>
            <p:ph type="sldNum" sz="quarter"/>
          </p:nvPr>
        </p:nvSpPr>
        <p:spPr>
          <a:xfrm>
            <a:off x="6532563" y="6367463"/>
            <a:ext cx="1905000" cy="457200"/>
          </a:xfrm>
          <a:prstGeom prst="rect">
            <a:avLst/>
          </a:prstGeom>
          <a:noFill/>
          <a:ln w="9525">
            <a:noFill/>
            <a:miter/>
          </a:ln>
        </p:spPr>
        <p:txBody>
          <a:bodyPr anchor="t"/>
          <a:p>
            <a:pPr lvl="0"/>
            <a:fld id="{9A0DB2DC-4C9A-4742-B13C-FB6460FD3503}" type="slidenum">
              <a:rPr lang="zh-CN" altLang="en-US"/>
            </a:fld>
            <a:endParaRPr lang="zh-CN" altLang="en-US"/>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文本框 3072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2" charset="0"/>
                <a:ea typeface="宋体" pitchFamily="2" charset="-122"/>
              </a:rPr>
              <a:t>13</a:t>
            </a:r>
            <a:endParaRPr lang="en-US" altLang="zh-CN" b="0">
              <a:solidFill>
                <a:schemeClr val="tx2"/>
              </a:solidFill>
              <a:latin typeface="Times New Roman" panose="02020603050405020304" pitchFamily="2" charset="0"/>
              <a:ea typeface="宋体" pitchFamily="2" charset="-122"/>
            </a:endParaRPr>
          </a:p>
        </p:txBody>
      </p:sp>
      <p:sp>
        <p:nvSpPr>
          <p:cNvPr id="30723" name="矩形 30722"/>
          <p:cNvSpPr/>
          <p:nvPr/>
        </p:nvSpPr>
        <p:spPr>
          <a:xfrm>
            <a:off x="628650" y="674688"/>
            <a:ext cx="7883525" cy="463550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b="1" strike="noStrike" noProof="1">
                <a:solidFill>
                  <a:srgbClr val="990000"/>
                </a:solidFill>
                <a:latin typeface="Times New Roman" panose="02020603050405020304" pitchFamily="2" charset="0"/>
                <a:ea typeface="宋体" pitchFamily="2" charset="-122"/>
                <a:cs typeface="+mn-ea"/>
              </a:rPr>
              <a:t>1.  </a:t>
            </a:r>
            <a:r>
              <a:rPr lang="zh-CN" altLang="en-US" b="1" strike="noStrike" noProof="1">
                <a:solidFill>
                  <a:srgbClr val="990000"/>
                </a:solidFill>
                <a:latin typeface="Times New Roman" panose="02020603050405020304" pitchFamily="2" charset="0"/>
                <a:ea typeface="宋体" pitchFamily="2" charset="-122"/>
                <a:cs typeface="+mn-ea"/>
              </a:rPr>
              <a:t>连续文件</a:t>
            </a:r>
            <a:endParaRPr lang="zh-CN" altLang="en-US" b="1" strike="noStrike" noProof="1">
              <a:solidFill>
                <a:srgbClr val="990000"/>
              </a:solidFill>
              <a:latin typeface="Times New Roman" panose="02020603050405020304" pitchFamily="2" charset="0"/>
              <a:ea typeface="宋体" pitchFamily="2" charset="-122"/>
            </a:endParaRPr>
          </a:p>
          <a:p>
            <a:pPr marL="533400" lvl="0" indent="-533400" fontAlgn="base">
              <a:lnSpc>
                <a:spcPct val="130000"/>
              </a:lnSpc>
              <a:buNone/>
            </a:pPr>
            <a:r>
              <a:rPr lang="x-none" altLang="en-US" sz="2800" b="1" strike="noStrike" noProof="1">
                <a:solidFill>
                  <a:srgbClr val="A50021"/>
                </a:solidFill>
                <a:latin typeface="Times New Roman" panose="02020603050405020304" pitchFamily="2" charset="0"/>
                <a:ea typeface="宋体" pitchFamily="2" charset="-122"/>
                <a:cs typeface="+mn-ea"/>
              </a:rPr>
              <a:t>	</a:t>
            </a:r>
            <a:r>
              <a:rPr lang="en-US" altLang="zh-CN" sz="2800" b="1" strike="noStrike" noProof="1">
                <a:solidFill>
                  <a:srgbClr val="A50021"/>
                </a:solidFill>
                <a:latin typeface="Times New Roman" panose="02020603050405020304" pitchFamily="2" charset="0"/>
                <a:ea typeface="宋体" pitchFamily="2" charset="-122"/>
                <a:cs typeface="+mn-ea"/>
              </a:rPr>
              <a:t>(1) </a:t>
            </a:r>
            <a:r>
              <a:rPr lang="zh-CN" altLang="en-US" sz="2800" b="1" strike="noStrike" noProof="1">
                <a:solidFill>
                  <a:srgbClr val="A50021"/>
                </a:solidFill>
                <a:latin typeface="Times New Roman" panose="02020603050405020304" pitchFamily="2" charset="0"/>
                <a:ea typeface="宋体" pitchFamily="2" charset="-122"/>
                <a:cs typeface="+mn-ea"/>
              </a:rPr>
              <a:t>什么是连续文件</a:t>
            </a:r>
            <a:endParaRPr lang="zh-CN" altLang="en-US" sz="2800" b="1" strike="noStrike" noProof="1">
              <a:solidFill>
                <a:srgbClr val="A50021"/>
              </a:solidFill>
              <a:latin typeface="Times New Roman" panose="02020603050405020304" pitchFamily="2" charset="0"/>
              <a:ea typeface="宋体" pitchFamily="2" charset="-122"/>
              <a:cs typeface="+mn-ea"/>
            </a:endParaRPr>
          </a:p>
          <a:p>
            <a:pPr marL="533400" lvl="0" indent="-533400" fontAlgn="base">
              <a:lnSpc>
                <a:spcPct val="130000"/>
              </a:lnSpc>
              <a:buNone/>
            </a:pPr>
            <a:r>
              <a:rPr lang="x-none" altLang="zh-CN" sz="2800" b="1" strike="noStrike" noProof="1">
                <a:solidFill>
                  <a:srgbClr val="A50021"/>
                </a:solidFill>
                <a:latin typeface="Times New Roman" panose="02020603050405020304" pitchFamily="2" charset="0"/>
                <a:ea typeface="宋体" pitchFamily="2" charset="-122"/>
                <a:cs typeface="+mn-ea"/>
              </a:rPr>
              <a:t>		</a:t>
            </a:r>
            <a:r>
              <a:rPr lang="zh-CN" altLang="en-US" sz="2400" strike="noStrike" noProof="1">
                <a:solidFill>
                  <a:schemeClr val="tx1"/>
                </a:solidFill>
                <a:latin typeface="Times New Roman" panose="02020603050405020304" pitchFamily="2" charset="0"/>
                <a:ea typeface="宋体" pitchFamily="2" charset="-122"/>
                <a:cs typeface="+mn-cs"/>
              </a:rPr>
              <a:t>连续文件结构是由一组分配在磁盘连续区域的物理块组成的。</a:t>
            </a:r>
            <a:endParaRPr lang="zh-CN" altLang="en-US" sz="2400" strike="noStrike" noProof="1">
              <a:solidFill>
                <a:schemeClr val="tx1"/>
              </a:solidFill>
              <a:latin typeface="Times New Roman" panose="02020603050405020304" pitchFamily="2" charset="0"/>
              <a:ea typeface="宋体" pitchFamily="2" charset="-122"/>
              <a:cs typeface="+mn-cs"/>
            </a:endParaRPr>
          </a:p>
          <a:p>
            <a:pPr marL="533400" lvl="0" indent="-533400" fontAlgn="base">
              <a:lnSpc>
                <a:spcPct val="130000"/>
              </a:lnSpc>
              <a:buNone/>
            </a:pPr>
            <a:r>
              <a:rPr lang="x-none" altLang="zh-CN" sz="2800" b="1" strike="noStrike" noProof="1">
                <a:solidFill>
                  <a:srgbClr val="A50021"/>
                </a:solidFill>
                <a:latin typeface="Times New Roman" panose="02020603050405020304" pitchFamily="2" charset="0"/>
                <a:ea typeface="宋体" pitchFamily="2" charset="-122"/>
                <a:cs typeface="+mn-ea"/>
                <a:sym typeface="+mn-ea"/>
              </a:rPr>
              <a:t>	</a:t>
            </a:r>
            <a:r>
              <a:rPr lang="zh-CN" altLang="en-US" sz="2800" b="1" strike="noStrike" noProof="1">
                <a:solidFill>
                  <a:srgbClr val="A50021"/>
                </a:solidFill>
                <a:latin typeface="Times New Roman" panose="02020603050405020304" pitchFamily="2" charset="0"/>
                <a:ea typeface="宋体" pitchFamily="2" charset="-122"/>
                <a:cs typeface="+mn-ea"/>
                <a:sym typeface="+mn-ea"/>
              </a:rPr>
              <a:t>(2) 连续文件结构</a:t>
            </a:r>
            <a:r>
              <a:rPr lang="x-none" altLang="zh-CN" sz="2800" b="1" strike="noStrike" noProof="1">
                <a:solidFill>
                  <a:srgbClr val="A50021"/>
                </a:solidFill>
                <a:latin typeface="Times New Roman" panose="02020603050405020304" pitchFamily="2" charset="0"/>
                <a:ea typeface="宋体" pitchFamily="2" charset="-122"/>
                <a:cs typeface="+mn-ea"/>
                <a:sym typeface="+mn-ea"/>
              </a:rPr>
              <a:t>例子</a:t>
            </a:r>
            <a:endParaRPr lang="x-none" altLang="zh-CN" sz="2800" b="1" strike="noStrike" noProof="1">
              <a:solidFill>
                <a:srgbClr val="A50021"/>
              </a:solidFill>
              <a:latin typeface="Times New Roman" panose="02020603050405020304" pitchFamily="2" charset="0"/>
              <a:ea typeface="宋体" pitchFamily="2" charset="-122"/>
              <a:cs typeface="+mn-ea"/>
              <a:sym typeface="+mn-ea"/>
            </a:endParaRPr>
          </a:p>
          <a:p>
            <a:pPr marL="533400" lvl="0" indent="-533400" fontAlgn="base">
              <a:lnSpc>
                <a:spcPct val="120000"/>
              </a:lnSpc>
              <a:spcBef>
                <a:spcPct val="20000"/>
              </a:spcBef>
              <a:buNone/>
            </a:pPr>
            <a:r>
              <a:rPr lang="x-none" altLang="zh-CN" sz="2400" strike="noStrike" noProof="1">
                <a:solidFill>
                  <a:schemeClr val="tx1"/>
                </a:solidFill>
                <a:latin typeface="Times New Roman" panose="02020603050405020304" pitchFamily="2" charset="0"/>
                <a:ea typeface="宋体" pitchFamily="2" charset="-122"/>
                <a:cs typeface="+mn-ea"/>
                <a:sym typeface="+mn-ea"/>
              </a:rPr>
              <a:t>		</a:t>
            </a:r>
            <a:r>
              <a:rPr lang="zh-CN" altLang="en-US" sz="2400" strike="noStrike" noProof="1">
                <a:solidFill>
                  <a:schemeClr val="tx1"/>
                </a:solidFill>
                <a:latin typeface="Times New Roman" panose="02020603050405020304" pitchFamily="2" charset="0"/>
                <a:ea typeface="宋体" pitchFamily="2" charset="-122"/>
                <a:cs typeface="+mn-ea"/>
                <a:sym typeface="+mn-ea"/>
              </a:rPr>
              <a:t>文件Ａ有三个记录 </a:t>
            </a:r>
            <a:r>
              <a:rPr lang="en-US" altLang="zh-CN" sz="2400" strike="noStrike" noProof="1">
                <a:solidFill>
                  <a:schemeClr val="tx1"/>
                </a:solidFill>
                <a:latin typeface="Times New Roman" panose="02020603050405020304" pitchFamily="2" charset="0"/>
                <a:ea typeface="宋体" pitchFamily="2" charset="-122"/>
                <a:cs typeface="+mn-ea"/>
                <a:sym typeface="+mn-ea"/>
              </a:rPr>
              <a:t>(</a:t>
            </a:r>
            <a:r>
              <a:rPr lang="zh-CN" altLang="en-US" sz="2400" strike="noStrike" noProof="1">
                <a:solidFill>
                  <a:schemeClr val="tx1"/>
                </a:solidFill>
                <a:latin typeface="Times New Roman" panose="02020603050405020304" pitchFamily="2" charset="0"/>
                <a:ea typeface="宋体" pitchFamily="2" charset="-122"/>
                <a:cs typeface="+mn-ea"/>
                <a:sym typeface="+mn-ea"/>
              </a:rPr>
              <a:t>逻辑记录与物理块大小相等，都为</a:t>
            </a:r>
            <a:r>
              <a:rPr lang="en-US" altLang="zh-CN" sz="2400" strike="noStrike" noProof="1">
                <a:solidFill>
                  <a:schemeClr val="tx1"/>
                </a:solidFill>
                <a:latin typeface="Times New Roman" panose="02020603050405020304" pitchFamily="2" charset="0"/>
                <a:ea typeface="宋体" pitchFamily="2" charset="-122"/>
                <a:cs typeface="+mn-ea"/>
                <a:sym typeface="+mn-ea"/>
              </a:rPr>
              <a:t>512</a:t>
            </a:r>
            <a:r>
              <a:rPr lang="zh-CN" altLang="en-US" sz="2400" strike="noStrike" noProof="1">
                <a:solidFill>
                  <a:schemeClr val="tx1"/>
                </a:solidFill>
                <a:latin typeface="Times New Roman" panose="02020603050405020304" pitchFamily="2" charset="0"/>
                <a:ea typeface="宋体" pitchFamily="2" charset="-122"/>
                <a:cs typeface="+mn-ea"/>
                <a:sym typeface="+mn-ea"/>
              </a:rPr>
              <a:t>Ｂ</a:t>
            </a:r>
            <a:r>
              <a:rPr lang="en-US" altLang="zh-CN" sz="2400" strike="noStrike" noProof="1">
                <a:solidFill>
                  <a:schemeClr val="tx1"/>
                </a:solidFill>
                <a:latin typeface="Times New Roman" panose="02020603050405020304" pitchFamily="2" charset="0"/>
                <a:ea typeface="宋体" pitchFamily="2" charset="-122"/>
                <a:cs typeface="+mn-ea"/>
                <a:sym typeface="+mn-ea"/>
              </a:rPr>
              <a:t>)</a:t>
            </a:r>
            <a:r>
              <a:rPr lang="zh-CN" altLang="en-US" sz="2400" strike="noStrike" noProof="1">
                <a:solidFill>
                  <a:schemeClr val="tx1"/>
                </a:solidFill>
                <a:latin typeface="Times New Roman" panose="02020603050405020304" pitchFamily="2" charset="0"/>
                <a:ea typeface="宋体" pitchFamily="2" charset="-122"/>
                <a:cs typeface="+mn-ea"/>
                <a:sym typeface="+mn-ea"/>
              </a:rPr>
              <a:t>，采用连续文件结构，</a:t>
            </a:r>
            <a:r>
              <a:rPr lang="en-US" altLang="zh-CN" sz="2400" strike="noStrike" noProof="1">
                <a:solidFill>
                  <a:schemeClr val="tx1"/>
                </a:solidFill>
                <a:latin typeface="Times New Roman" panose="02020603050405020304" pitchFamily="2" charset="0"/>
                <a:ea typeface="宋体" pitchFamily="2" charset="-122"/>
                <a:cs typeface="+mn-ea"/>
                <a:sym typeface="+mn-ea"/>
              </a:rPr>
              <a:t>r</a:t>
            </a:r>
            <a:r>
              <a:rPr lang="en-US" altLang="zh-CN" sz="2400" strike="noStrike" baseline="-25000" noProof="1">
                <a:solidFill>
                  <a:schemeClr val="tx1"/>
                </a:solidFill>
                <a:latin typeface="Times New Roman" panose="02020603050405020304" pitchFamily="2" charset="0"/>
                <a:ea typeface="宋体" pitchFamily="2" charset="-122"/>
                <a:cs typeface="+mn-ea"/>
                <a:sym typeface="+mn-ea"/>
              </a:rPr>
              <a:t>0</a:t>
            </a:r>
            <a:r>
              <a:rPr lang="zh-CN" altLang="en-US" sz="2400" strike="noStrike" noProof="1">
                <a:solidFill>
                  <a:schemeClr val="tx1"/>
                </a:solidFill>
                <a:latin typeface="Times New Roman" panose="02020603050405020304" pitchFamily="2" charset="0"/>
                <a:ea typeface="宋体" pitchFamily="2" charset="-122"/>
                <a:cs typeface="+mn-ea"/>
                <a:sym typeface="+mn-ea"/>
              </a:rPr>
              <a:t>存放在块号为</a:t>
            </a:r>
            <a:r>
              <a:rPr lang="en-US" altLang="zh-CN" sz="2400" strike="noStrike" noProof="1">
                <a:solidFill>
                  <a:schemeClr val="tx1"/>
                </a:solidFill>
                <a:latin typeface="Times New Roman" panose="02020603050405020304" pitchFamily="2" charset="0"/>
                <a:ea typeface="宋体" pitchFamily="2" charset="-122"/>
                <a:cs typeface="+mn-ea"/>
                <a:sym typeface="+mn-ea"/>
              </a:rPr>
              <a:t>100</a:t>
            </a:r>
            <a:r>
              <a:rPr lang="zh-CN" altLang="en-US" sz="2400" strike="noStrike" noProof="1">
                <a:solidFill>
                  <a:schemeClr val="tx1"/>
                </a:solidFill>
                <a:latin typeface="Times New Roman" panose="02020603050405020304" pitchFamily="2" charset="0"/>
                <a:ea typeface="宋体" pitchFamily="2" charset="-122"/>
                <a:cs typeface="+mn-ea"/>
                <a:sym typeface="+mn-ea"/>
              </a:rPr>
              <a:t>的磁盘块上。</a:t>
            </a:r>
            <a:endParaRPr lang="zh-CN" altLang="en-US" sz="2400" strike="noStrike" noProof="1">
              <a:solidFill>
                <a:schemeClr val="tx1"/>
              </a:solidFill>
              <a:latin typeface="Times New Roman" panose="02020603050405020304" pitchFamily="2" charset="0"/>
              <a:ea typeface="宋体" pitchFamily="2" charset="-122"/>
            </a:endParaRPr>
          </a:p>
        </p:txBody>
      </p:sp>
      <p:sp>
        <p:nvSpPr>
          <p:cNvPr id="30724" name="矩形 30723"/>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文件系统</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文件的物理结构</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0723">
                                            <p:txEl>
                                              <p:charRg st="32" end="41"/>
                                            </p:txEl>
                                          </p:spTgt>
                                        </p:tgtEl>
                                        <p:attrNameLst>
                                          <p:attrName>style.visibility</p:attrName>
                                        </p:attrNameLst>
                                      </p:cBhvr>
                                      <p:to>
                                        <p:strVal val="visible"/>
                                      </p:to>
                                    </p:set>
                                    <p:anim calcmode="lin" valueType="num">
                                      <p:cBhvr additive="base">
                                        <p:cTn id="7" dur="500" fill="hold"/>
                                        <p:tgtEl>
                                          <p:spTgt spid="30723">
                                            <p:txEl>
                                              <p:charRg st="32" end="4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723">
                                            <p:txEl>
                                              <p:charRg st="32" end="4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23">
                                            <p:txEl>
                                              <p:charRg st="41" end="59"/>
                                            </p:txEl>
                                          </p:spTgt>
                                        </p:tgtEl>
                                        <p:attrNameLst>
                                          <p:attrName>style.visibility</p:attrName>
                                        </p:attrNameLst>
                                      </p:cBhvr>
                                      <p:to>
                                        <p:strVal val="visible"/>
                                      </p:to>
                                    </p:set>
                                    <p:anim calcmode="lin" valueType="num">
                                      <p:cBhvr additive="base">
                                        <p:cTn id="13" dur="500" fill="hold"/>
                                        <p:tgtEl>
                                          <p:spTgt spid="30723">
                                            <p:txEl>
                                              <p:charRg st="41" end="5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23">
                                            <p:txEl>
                                              <p:charRg st="41" end="59"/>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0723">
                                            <p:txEl>
                                              <p:charRg st="2" end="2"/>
                                            </p:txEl>
                                          </p:spTgt>
                                        </p:tgtEl>
                                        <p:attrNameLst>
                                          <p:attrName>style.visibility</p:attrName>
                                        </p:attrNameLst>
                                      </p:cBhvr>
                                      <p:to>
                                        <p:strVal val="visible"/>
                                      </p:to>
                                    </p:set>
                                    <p:anim calcmode="lin" valueType="num">
                                      <p:cBhvr additive="base">
                                        <p:cTn id="19" dur="500" fill="hold"/>
                                        <p:tgtEl>
                                          <p:spTgt spid="30723">
                                            <p:txEl>
                                              <p:char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723">
                                            <p:txEl>
                                              <p:char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0723">
                                            <p:txEl>
                                              <p:charRg st="4" end="4"/>
                                            </p:txEl>
                                          </p:spTgt>
                                        </p:tgtEl>
                                        <p:attrNameLst>
                                          <p:attrName>style.visibility</p:attrName>
                                        </p:attrNameLst>
                                      </p:cBhvr>
                                      <p:to>
                                        <p:strVal val="visible"/>
                                      </p:to>
                                    </p:set>
                                    <p:anim calcmode="lin" valueType="num">
                                      <p:cBhvr additive="base">
                                        <p:cTn id="23" dur="500" fill="hold"/>
                                        <p:tgtEl>
                                          <p:spTgt spid="30723">
                                            <p:txEl>
                                              <p:char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0723">
                                            <p:txEl>
                                              <p:char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0723">
                                            <p:txEl>
                                              <p:charRg st="5" end="5"/>
                                            </p:txEl>
                                          </p:spTgt>
                                        </p:tgtEl>
                                        <p:attrNameLst>
                                          <p:attrName>style.visibility</p:attrName>
                                        </p:attrNameLst>
                                      </p:cBhvr>
                                      <p:to>
                                        <p:strVal val="visible"/>
                                      </p:to>
                                    </p:set>
                                    <p:anim calcmode="lin" valueType="num">
                                      <p:cBhvr additive="base">
                                        <p:cTn id="27" dur="500" fill="hold"/>
                                        <p:tgtEl>
                                          <p:spTgt spid="30723">
                                            <p:txEl>
                                              <p:char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0723">
                                            <p:txEl>
                                              <p:char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文本框 3174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2" charset="0"/>
                <a:ea typeface="宋体" pitchFamily="2" charset="-122"/>
              </a:rPr>
              <a:t>14</a:t>
            </a:r>
            <a:endParaRPr lang="en-US" altLang="zh-CN" b="0">
              <a:solidFill>
                <a:schemeClr val="tx2"/>
              </a:solidFill>
              <a:latin typeface="Times New Roman" panose="02020603050405020304" pitchFamily="2" charset="0"/>
              <a:ea typeface="宋体" pitchFamily="2" charset="-122"/>
            </a:endParaRPr>
          </a:p>
        </p:txBody>
      </p:sp>
      <p:sp>
        <p:nvSpPr>
          <p:cNvPr id="31747" name="矩形 31746"/>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文件系统</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文件的物理结构</a:t>
            </a:r>
            <a:endParaRPr lang="zh-CN" altLang="en-US" sz="2400" strike="noStrike" noProof="1">
              <a:ea typeface="宋体" pitchFamily="2" charset="-122"/>
            </a:endParaRPr>
          </a:p>
        </p:txBody>
      </p:sp>
      <p:grpSp>
        <p:nvGrpSpPr>
          <p:cNvPr id="31748" name="组合 31747"/>
          <p:cNvGrpSpPr/>
          <p:nvPr/>
        </p:nvGrpSpPr>
        <p:grpSpPr>
          <a:xfrm>
            <a:off x="628650" y="620713"/>
            <a:ext cx="7005638" cy="2827337"/>
            <a:chOff x="0" y="0"/>
            <a:chExt cx="3664" cy="1781"/>
          </a:xfrm>
        </p:grpSpPr>
        <p:sp>
          <p:nvSpPr>
            <p:cNvPr id="2" name="文本框 31748"/>
            <p:cNvSpPr txBox="1"/>
            <p:nvPr/>
          </p:nvSpPr>
          <p:spPr>
            <a:xfrm>
              <a:off x="551" y="49"/>
              <a:ext cx="978" cy="1478"/>
            </a:xfrm>
            <a:prstGeom prst="rect">
              <a:avLst/>
            </a:prstGeom>
            <a:solidFill>
              <a:srgbClr val="FFCCFF"/>
            </a:solidFill>
            <a:ln w="19050" cap="flat" cmpd="sng">
              <a:solidFill>
                <a:srgbClr val="000000"/>
              </a:solidFill>
              <a:prstDash val="solid"/>
              <a:miter/>
              <a:headEnd type="none" w="med" len="med"/>
              <a:tailEnd type="none" w="med" len="med"/>
            </a:ln>
          </p:spPr>
          <p:txBody>
            <a:bodyPr anchor="t"/>
            <a:p>
              <a:pPr lvl="0" algn="just">
                <a:buClr>
                  <a:srgbClr val="000000"/>
                </a:buClr>
              </a:pPr>
              <a:endParaRPr lang="en-US" altLang="zh-CN" sz="1600">
                <a:solidFill>
                  <a:schemeClr val="tx1"/>
                </a:solidFill>
                <a:latin typeface="Times New Roman" panose="02020603050405020304" pitchFamily="2" charset="0"/>
                <a:ea typeface="宋体" pitchFamily="2" charset="-122"/>
              </a:endParaRPr>
            </a:p>
            <a:p>
              <a:pPr lvl="0" algn="just">
                <a:buClr>
                  <a:srgbClr val="000000"/>
                </a:buClr>
              </a:pPr>
              <a:endParaRPr lang="en-US" altLang="zh-CN" sz="1600">
                <a:solidFill>
                  <a:schemeClr val="tx1"/>
                </a:solidFill>
                <a:latin typeface="Times New Roman" panose="02020603050405020304" pitchFamily="2" charset="0"/>
                <a:ea typeface="宋体" pitchFamily="2" charset="-122"/>
              </a:endParaRPr>
            </a:p>
            <a:p>
              <a:pPr lvl="0" algn="just">
                <a:buClr>
                  <a:srgbClr val="000000"/>
                </a:buClr>
              </a:pPr>
              <a:endParaRPr lang="en-US" altLang="zh-CN" sz="1600">
                <a:solidFill>
                  <a:schemeClr val="tx1"/>
                </a:solidFill>
                <a:latin typeface="Times New Roman" panose="02020603050405020304" pitchFamily="2" charset="0"/>
                <a:ea typeface="宋体" pitchFamily="2" charset="-122"/>
              </a:endParaRPr>
            </a:p>
            <a:p>
              <a:pPr lvl="0" algn="just">
                <a:buClr>
                  <a:srgbClr val="000000"/>
                </a:buClr>
              </a:pPr>
              <a:r>
                <a:rPr lang="zh-CN" altLang="en-US" sz="1600">
                  <a:solidFill>
                    <a:schemeClr val="tx1"/>
                  </a:solidFill>
                  <a:latin typeface="Times New Roman" panose="02020603050405020304" pitchFamily="2" charset="0"/>
                  <a:ea typeface="宋体" pitchFamily="2" charset="-122"/>
                </a:rPr>
                <a:t>文件</a:t>
              </a:r>
              <a:r>
                <a:rPr lang="en-US" altLang="zh-CN" sz="1600">
                  <a:solidFill>
                    <a:schemeClr val="tx1"/>
                  </a:solidFill>
                  <a:latin typeface="Times New Roman" panose="02020603050405020304" pitchFamily="2" charset="0"/>
                  <a:ea typeface="宋体" pitchFamily="2" charset="-122"/>
                </a:rPr>
                <a:t>A       3   100</a:t>
              </a:r>
              <a:endParaRPr lang="en-US" altLang="zh-CN" sz="1600">
                <a:solidFill>
                  <a:schemeClr val="tx1"/>
                </a:solidFill>
                <a:latin typeface="Times New Roman" panose="02020603050405020304" pitchFamily="2" charset="0"/>
                <a:ea typeface="宋体" pitchFamily="2" charset="-122"/>
              </a:endParaRPr>
            </a:p>
            <a:p>
              <a:pPr lvl="0" algn="just">
                <a:buClr>
                  <a:srgbClr val="000000"/>
                </a:buClr>
              </a:pPr>
              <a:endParaRPr lang="en-US" altLang="zh-CN" sz="1600">
                <a:solidFill>
                  <a:schemeClr val="tx1"/>
                </a:solidFill>
                <a:latin typeface="Times New Roman" panose="02020603050405020304" pitchFamily="2" charset="0"/>
                <a:ea typeface="宋体" pitchFamily="2" charset="-122"/>
              </a:endParaRPr>
            </a:p>
            <a:p>
              <a:pPr lvl="0" algn="just">
                <a:buClr>
                  <a:srgbClr val="000000"/>
                </a:buClr>
              </a:pPr>
              <a:endParaRPr lang="en-US" altLang="zh-CN" sz="1600">
                <a:solidFill>
                  <a:schemeClr val="tx1"/>
                </a:solidFill>
                <a:latin typeface="Times New Roman" panose="02020603050405020304" pitchFamily="2" charset="0"/>
                <a:ea typeface="宋体" pitchFamily="2" charset="-122"/>
              </a:endParaRPr>
            </a:p>
          </p:txBody>
        </p:sp>
        <p:sp>
          <p:nvSpPr>
            <p:cNvPr id="31749" name="直接连接符 31749"/>
            <p:cNvSpPr/>
            <p:nvPr/>
          </p:nvSpPr>
          <p:spPr>
            <a:xfrm>
              <a:off x="551" y="499"/>
              <a:ext cx="978" cy="1"/>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31750" name="直接连接符 31750"/>
            <p:cNvSpPr/>
            <p:nvPr/>
          </p:nvSpPr>
          <p:spPr>
            <a:xfrm>
              <a:off x="551" y="762"/>
              <a:ext cx="978" cy="1"/>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31751" name="直接连接符 31751"/>
            <p:cNvSpPr/>
            <p:nvPr/>
          </p:nvSpPr>
          <p:spPr>
            <a:xfrm>
              <a:off x="1014" y="499"/>
              <a:ext cx="0" cy="263"/>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31752" name="直接连接符 31752"/>
            <p:cNvSpPr/>
            <p:nvPr/>
          </p:nvSpPr>
          <p:spPr>
            <a:xfrm>
              <a:off x="1175" y="499"/>
              <a:ext cx="0" cy="263"/>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31753" name="文本框 31753"/>
            <p:cNvSpPr txBox="1"/>
            <p:nvPr/>
          </p:nvSpPr>
          <p:spPr>
            <a:xfrm>
              <a:off x="2203" y="416"/>
              <a:ext cx="1461" cy="377"/>
            </a:xfrm>
            <a:prstGeom prst="rect">
              <a:avLst/>
            </a:prstGeom>
            <a:solidFill>
              <a:srgbClr val="FFCCFF"/>
            </a:solidFill>
            <a:ln w="19050" cap="flat" cmpd="sng">
              <a:solidFill>
                <a:srgbClr val="000000"/>
              </a:solidFill>
              <a:prstDash val="solid"/>
              <a:miter/>
              <a:headEnd type="none" w="med" len="med"/>
              <a:tailEnd type="none" w="med" len="med"/>
            </a:ln>
          </p:spPr>
          <p:txBody>
            <a:bodyPr anchor="t"/>
            <a:p>
              <a:pPr lvl="0" algn="just">
                <a:buClr>
                  <a:srgbClr val="000000"/>
                </a:buClr>
              </a:pPr>
              <a:r>
                <a:rPr lang="en-US" altLang="zh-CN" sz="1600">
                  <a:solidFill>
                    <a:schemeClr val="tx1"/>
                  </a:solidFill>
                  <a:latin typeface="Times New Roman" panose="02020603050405020304" pitchFamily="2" charset="0"/>
                  <a:ea typeface="宋体" pitchFamily="2" charset="-122"/>
                </a:rPr>
                <a:t>        r</a:t>
              </a:r>
              <a:r>
                <a:rPr lang="en-US" altLang="zh-CN" sz="1600" baseline="-25000">
                  <a:solidFill>
                    <a:schemeClr val="tx1"/>
                  </a:solidFill>
                  <a:latin typeface="Times New Roman" panose="02020603050405020304" pitchFamily="2" charset="0"/>
                  <a:ea typeface="宋体" pitchFamily="2" charset="-122"/>
                </a:rPr>
                <a:t>0                  </a:t>
              </a:r>
              <a:r>
                <a:rPr lang="en-US" altLang="zh-CN" sz="1600">
                  <a:solidFill>
                    <a:schemeClr val="tx1"/>
                  </a:solidFill>
                  <a:latin typeface="Times New Roman" panose="02020603050405020304" pitchFamily="2" charset="0"/>
                  <a:ea typeface="宋体" pitchFamily="2" charset="-122"/>
                </a:rPr>
                <a:t>r</a:t>
              </a:r>
              <a:r>
                <a:rPr lang="en-US" altLang="zh-CN" sz="1600" baseline="-25000">
                  <a:solidFill>
                    <a:schemeClr val="tx1"/>
                  </a:solidFill>
                  <a:latin typeface="Times New Roman" panose="02020603050405020304" pitchFamily="2" charset="0"/>
                  <a:ea typeface="宋体" pitchFamily="2" charset="-122"/>
                </a:rPr>
                <a:t>1                 </a:t>
              </a:r>
              <a:r>
                <a:rPr lang="en-US" altLang="zh-CN" sz="1600">
                  <a:solidFill>
                    <a:schemeClr val="tx1"/>
                  </a:solidFill>
                  <a:latin typeface="Times New Roman" panose="02020603050405020304" pitchFamily="2" charset="0"/>
                  <a:ea typeface="宋体" pitchFamily="2" charset="-122"/>
                </a:rPr>
                <a:t>r</a:t>
              </a:r>
              <a:r>
                <a:rPr lang="en-US" altLang="zh-CN" sz="1600" baseline="-25000">
                  <a:solidFill>
                    <a:schemeClr val="tx1"/>
                  </a:solidFill>
                  <a:latin typeface="Times New Roman" panose="02020603050405020304" pitchFamily="2" charset="0"/>
                  <a:ea typeface="宋体" pitchFamily="2" charset="-122"/>
                </a:rPr>
                <a:t>2   </a:t>
              </a:r>
              <a:endParaRPr lang="en-US" altLang="zh-CN" sz="1600" baseline="-25000">
                <a:solidFill>
                  <a:schemeClr val="tx1"/>
                </a:solidFill>
                <a:latin typeface="Times New Roman" panose="02020603050405020304" pitchFamily="2" charset="0"/>
                <a:ea typeface="宋体" pitchFamily="2" charset="-122"/>
              </a:endParaRPr>
            </a:p>
          </p:txBody>
        </p:sp>
        <p:sp>
          <p:nvSpPr>
            <p:cNvPr id="31754" name="直接连接符 31754"/>
            <p:cNvSpPr/>
            <p:nvPr/>
          </p:nvSpPr>
          <p:spPr>
            <a:xfrm>
              <a:off x="2686" y="416"/>
              <a:ext cx="0" cy="377"/>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31755" name="直接连接符 31755"/>
            <p:cNvSpPr/>
            <p:nvPr/>
          </p:nvSpPr>
          <p:spPr>
            <a:xfrm>
              <a:off x="3169" y="416"/>
              <a:ext cx="0" cy="377"/>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31756" name="直接连接符 31756"/>
            <p:cNvSpPr/>
            <p:nvPr/>
          </p:nvSpPr>
          <p:spPr>
            <a:xfrm>
              <a:off x="1472" y="656"/>
              <a:ext cx="304" cy="1"/>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31757" name="直接连接符 31757"/>
            <p:cNvSpPr/>
            <p:nvPr/>
          </p:nvSpPr>
          <p:spPr>
            <a:xfrm flipV="1">
              <a:off x="1776" y="413"/>
              <a:ext cx="0" cy="235"/>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31758" name="直接连接符 31758"/>
            <p:cNvSpPr/>
            <p:nvPr/>
          </p:nvSpPr>
          <p:spPr>
            <a:xfrm>
              <a:off x="1776" y="415"/>
              <a:ext cx="427" cy="1"/>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31759" name="文本框 31759"/>
            <p:cNvSpPr txBox="1"/>
            <p:nvPr/>
          </p:nvSpPr>
          <p:spPr>
            <a:xfrm>
              <a:off x="2573" y="0"/>
              <a:ext cx="763" cy="212"/>
            </a:xfrm>
            <a:prstGeom prst="rect">
              <a:avLst/>
            </a:prstGeom>
            <a:noFill/>
            <a:ln w="9525">
              <a:noFill/>
              <a:miter/>
            </a:ln>
          </p:spPr>
          <p:txBody>
            <a:bodyPr anchor="t">
              <a:spAutoFit/>
            </a:bodyPr>
            <a:p>
              <a:pPr lvl="0">
                <a:spcBef>
                  <a:spcPct val="50000"/>
                </a:spcBef>
                <a:buClr>
                  <a:srgbClr val="000000"/>
                </a:buClr>
              </a:pPr>
              <a:r>
                <a:rPr lang="zh-CN" altLang="en-US" sz="1600">
                  <a:solidFill>
                    <a:schemeClr val="tx1"/>
                  </a:solidFill>
                  <a:latin typeface="Times New Roman" panose="02020603050405020304" pitchFamily="2" charset="0"/>
                  <a:ea typeface="宋体" pitchFamily="2" charset="-122"/>
                </a:rPr>
                <a:t>磁盘块号</a:t>
              </a:r>
              <a:endParaRPr lang="zh-CN" altLang="en-US" sz="1600">
                <a:solidFill>
                  <a:schemeClr val="tx1"/>
                </a:solidFill>
                <a:latin typeface="Times New Roman" panose="02020603050405020304" pitchFamily="2" charset="0"/>
                <a:ea typeface="宋体" pitchFamily="2" charset="-122"/>
              </a:endParaRPr>
            </a:p>
          </p:txBody>
        </p:sp>
        <p:sp>
          <p:nvSpPr>
            <p:cNvPr id="31760" name="文本框 31760"/>
            <p:cNvSpPr txBox="1"/>
            <p:nvPr/>
          </p:nvSpPr>
          <p:spPr>
            <a:xfrm>
              <a:off x="2315" y="205"/>
              <a:ext cx="322" cy="211"/>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pitchFamily="2" charset="0"/>
                  <a:ea typeface="宋体" pitchFamily="2" charset="-122"/>
                </a:rPr>
                <a:t>100</a:t>
              </a:r>
              <a:endParaRPr lang="en-US" altLang="zh-CN" sz="1600">
                <a:solidFill>
                  <a:schemeClr val="tx1"/>
                </a:solidFill>
                <a:latin typeface="Times New Roman" panose="02020603050405020304" pitchFamily="2" charset="0"/>
                <a:ea typeface="宋体" pitchFamily="2" charset="-122"/>
              </a:endParaRPr>
            </a:p>
          </p:txBody>
        </p:sp>
        <p:sp>
          <p:nvSpPr>
            <p:cNvPr id="31761" name="文本框 31761"/>
            <p:cNvSpPr txBox="1"/>
            <p:nvPr/>
          </p:nvSpPr>
          <p:spPr>
            <a:xfrm>
              <a:off x="2765" y="205"/>
              <a:ext cx="331" cy="211"/>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pitchFamily="2" charset="0"/>
                  <a:ea typeface="宋体" pitchFamily="2" charset="-122"/>
                </a:rPr>
                <a:t>101</a:t>
              </a:r>
              <a:endParaRPr lang="en-US" altLang="zh-CN" sz="1600">
                <a:solidFill>
                  <a:schemeClr val="tx1"/>
                </a:solidFill>
                <a:latin typeface="Times New Roman" panose="02020603050405020304" pitchFamily="2" charset="0"/>
                <a:ea typeface="宋体" pitchFamily="2" charset="-122"/>
              </a:endParaRPr>
            </a:p>
          </p:txBody>
        </p:sp>
        <p:sp>
          <p:nvSpPr>
            <p:cNvPr id="31762" name="文本框 31762"/>
            <p:cNvSpPr txBox="1"/>
            <p:nvPr/>
          </p:nvSpPr>
          <p:spPr>
            <a:xfrm>
              <a:off x="3249" y="205"/>
              <a:ext cx="323" cy="211"/>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Times New Roman" panose="02020603050405020304" pitchFamily="2" charset="0"/>
                  <a:ea typeface="宋体" pitchFamily="2" charset="-122"/>
                </a:rPr>
                <a:t>102</a:t>
              </a:r>
              <a:endParaRPr lang="en-US" altLang="zh-CN" sz="1600">
                <a:solidFill>
                  <a:schemeClr val="tx1"/>
                </a:solidFill>
                <a:latin typeface="Times New Roman" panose="02020603050405020304" pitchFamily="2" charset="0"/>
                <a:ea typeface="宋体" pitchFamily="2" charset="-122"/>
              </a:endParaRPr>
            </a:p>
          </p:txBody>
        </p:sp>
        <p:sp>
          <p:nvSpPr>
            <p:cNvPr id="31763" name="文本框 31763"/>
            <p:cNvSpPr txBox="1"/>
            <p:nvPr/>
          </p:nvSpPr>
          <p:spPr>
            <a:xfrm>
              <a:off x="758" y="1569"/>
              <a:ext cx="636" cy="212"/>
            </a:xfrm>
            <a:prstGeom prst="rect">
              <a:avLst/>
            </a:prstGeom>
            <a:noFill/>
            <a:ln w="9525">
              <a:noFill/>
              <a:miter/>
            </a:ln>
          </p:spPr>
          <p:txBody>
            <a:bodyPr anchor="t">
              <a:spAutoFit/>
            </a:bodyPr>
            <a:p>
              <a:pPr lvl="0">
                <a:spcBef>
                  <a:spcPct val="50000"/>
                </a:spcBef>
                <a:buClr>
                  <a:srgbClr val="000000"/>
                </a:buClr>
              </a:pPr>
              <a:r>
                <a:rPr lang="zh-CN" altLang="en-US" sz="1600">
                  <a:solidFill>
                    <a:schemeClr val="tx1"/>
                  </a:solidFill>
                  <a:latin typeface="Times New Roman" panose="02020603050405020304" pitchFamily="2" charset="0"/>
                  <a:ea typeface="宋体" pitchFamily="2" charset="-122"/>
                </a:rPr>
                <a:t>文件目录</a:t>
              </a:r>
              <a:endParaRPr lang="zh-CN" altLang="en-US" sz="1600">
                <a:solidFill>
                  <a:schemeClr val="tx1"/>
                </a:solidFill>
                <a:latin typeface="Times New Roman" panose="02020603050405020304" pitchFamily="2" charset="0"/>
                <a:ea typeface="宋体" pitchFamily="2" charset="-122"/>
              </a:endParaRPr>
            </a:p>
          </p:txBody>
        </p:sp>
        <p:sp>
          <p:nvSpPr>
            <p:cNvPr id="31764" name="文本框 31764"/>
            <p:cNvSpPr txBox="1"/>
            <p:nvPr/>
          </p:nvSpPr>
          <p:spPr>
            <a:xfrm>
              <a:off x="0" y="442"/>
              <a:ext cx="597" cy="381"/>
            </a:xfrm>
            <a:prstGeom prst="rect">
              <a:avLst/>
            </a:prstGeom>
            <a:noFill/>
            <a:ln w="9525">
              <a:noFill/>
              <a:miter/>
            </a:ln>
          </p:spPr>
          <p:txBody>
            <a:bodyPr anchor="t">
              <a:spAutoFit/>
            </a:bodyPr>
            <a:p>
              <a:pPr lvl="0">
                <a:spcBef>
                  <a:spcPct val="10000"/>
                </a:spcBef>
                <a:buClr>
                  <a:srgbClr val="000000"/>
                </a:buClr>
              </a:pPr>
              <a:r>
                <a:rPr lang="zh-CN" altLang="en-US" sz="1600">
                  <a:solidFill>
                    <a:schemeClr val="tx1"/>
                  </a:solidFill>
                  <a:latin typeface="Times New Roman" panose="02020603050405020304" pitchFamily="2" charset="0"/>
                  <a:ea typeface="宋体" pitchFamily="2" charset="-122"/>
                </a:rPr>
                <a:t>文件</a:t>
              </a:r>
              <a:r>
                <a:rPr lang="en-US" altLang="zh-CN" sz="1600">
                  <a:solidFill>
                    <a:schemeClr val="tx1"/>
                  </a:solidFill>
                  <a:latin typeface="Times New Roman" panose="02020603050405020304" pitchFamily="2" charset="0"/>
                  <a:ea typeface="宋体" pitchFamily="2" charset="-122"/>
                </a:rPr>
                <a:t>A</a:t>
              </a:r>
              <a:endParaRPr lang="en-US" altLang="zh-CN" sz="1600">
                <a:solidFill>
                  <a:schemeClr val="tx1"/>
                </a:solidFill>
                <a:latin typeface="Times New Roman" panose="02020603050405020304" pitchFamily="2" charset="0"/>
                <a:ea typeface="宋体" pitchFamily="2" charset="-122"/>
              </a:endParaRPr>
            </a:p>
            <a:p>
              <a:pPr lvl="0">
                <a:spcBef>
                  <a:spcPct val="10000"/>
                </a:spcBef>
                <a:buClr>
                  <a:srgbClr val="000000"/>
                </a:buClr>
              </a:pPr>
              <a:r>
                <a:rPr lang="zh-CN" altLang="en-US" sz="1600">
                  <a:solidFill>
                    <a:schemeClr val="tx1"/>
                  </a:solidFill>
                  <a:latin typeface="Times New Roman" panose="02020603050405020304" pitchFamily="2" charset="0"/>
                  <a:ea typeface="宋体" pitchFamily="2" charset="-122"/>
                </a:rPr>
                <a:t>目录项</a:t>
              </a:r>
              <a:endParaRPr lang="zh-CN" altLang="en-US" sz="1600">
                <a:solidFill>
                  <a:schemeClr val="tx1"/>
                </a:solidFill>
                <a:latin typeface="Times New Roman" panose="02020603050405020304" pitchFamily="2" charset="0"/>
                <a:ea typeface="宋体" pitchFamily="2" charset="-122"/>
              </a:endParaRPr>
            </a:p>
          </p:txBody>
        </p:sp>
      </p:grpSp>
      <p:sp>
        <p:nvSpPr>
          <p:cNvPr id="31766" name="矩形 31765"/>
          <p:cNvSpPr/>
          <p:nvPr/>
        </p:nvSpPr>
        <p:spPr>
          <a:xfrm>
            <a:off x="415925" y="4248150"/>
            <a:ext cx="6797675" cy="218122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anose="02020603050405020304" pitchFamily="2" charset="0"/>
                <a:ea typeface="宋体" pitchFamily="2" charset="-122"/>
                <a:cs typeface="+mn-ea"/>
              </a:rPr>
              <a:t>   (3) </a:t>
            </a:r>
            <a:r>
              <a:rPr lang="zh-CN" altLang="en-US" sz="2800" b="1" strike="noStrike" noProof="1">
                <a:solidFill>
                  <a:srgbClr val="A50021"/>
                </a:solidFill>
                <a:latin typeface="Times New Roman" panose="02020603050405020304" pitchFamily="2" charset="0"/>
                <a:ea typeface="宋体" pitchFamily="2" charset="-122"/>
                <a:cs typeface="+mn-ea"/>
              </a:rPr>
              <a:t>连续文件的特点</a:t>
            </a:r>
            <a:endParaRPr lang="zh-CN" altLang="en-US" sz="2800" b="1" strike="noStrike" noProof="1">
              <a:solidFill>
                <a:srgbClr val="A50021"/>
              </a:solidFill>
              <a:latin typeface="Times New Roman" panose="02020603050405020304" pitchFamily="2" charset="0"/>
              <a:ea typeface="宋体" pitchFamily="2" charset="-122"/>
            </a:endParaRPr>
          </a:p>
          <a:p>
            <a:pPr marL="533400" lvl="0" indent="-533400" fontAlgn="base">
              <a:lnSpc>
                <a:spcPct val="120000"/>
              </a:lnSpc>
              <a:spcBef>
                <a:spcPct val="20000"/>
              </a:spcBef>
              <a:buNone/>
            </a:pPr>
            <a:r>
              <a:rPr lang="x-none" altLang="en-US" sz="2400" b="1" strike="noStrike" noProof="1">
                <a:solidFill>
                  <a:srgbClr val="000099"/>
                </a:solidFill>
                <a:latin typeface="Times New Roman" panose="02020603050405020304" pitchFamily="2" charset="0"/>
                <a:ea typeface="宋体" pitchFamily="2" charset="-122"/>
                <a:cs typeface="+mn-ea"/>
              </a:rPr>
              <a:t>	</a:t>
            </a:r>
            <a:r>
              <a:rPr lang="en-US" altLang="zh-CN" sz="2400" b="1" strike="noStrike" noProof="1">
                <a:solidFill>
                  <a:srgbClr val="000099"/>
                </a:solidFill>
                <a:latin typeface="Times New Roman" panose="02020603050405020304" pitchFamily="2" charset="0"/>
                <a:ea typeface="宋体" pitchFamily="2" charset="-122"/>
                <a:cs typeface="+mn-ea"/>
              </a:rPr>
              <a:t>①</a:t>
            </a:r>
            <a:r>
              <a:rPr lang="en-US" altLang="zh-CN" sz="2400" b="1" strike="noStrike" noProof="1">
                <a:solidFill>
                  <a:srgbClr val="000099"/>
                </a:solidFill>
                <a:latin typeface="宋体" pitchFamily="2" charset="-122"/>
                <a:ea typeface="宋体" pitchFamily="2" charset="-122"/>
                <a:cs typeface="+mn-ea"/>
              </a:rPr>
              <a:t> </a:t>
            </a:r>
            <a:r>
              <a:rPr lang="zh-CN" altLang="en-US" sz="2400" b="1" strike="noStrike" noProof="1">
                <a:solidFill>
                  <a:srgbClr val="000099"/>
                </a:solidFill>
                <a:latin typeface="Times New Roman" panose="02020603050405020304" pitchFamily="2" charset="0"/>
                <a:ea typeface="宋体" pitchFamily="2" charset="-122"/>
                <a:cs typeface="+mn-ea"/>
              </a:rPr>
              <a:t>连续存取时速度较快</a:t>
            </a:r>
            <a:r>
              <a:rPr lang="x-none" altLang="zh-CN" sz="2400" b="1" strike="noStrike" noProof="1">
                <a:solidFill>
                  <a:srgbClr val="000099"/>
                </a:solidFill>
                <a:latin typeface="Times New Roman" panose="02020603050405020304" pitchFamily="2" charset="0"/>
                <a:ea typeface="宋体" pitchFamily="2" charset="-122"/>
                <a:cs typeface="+mn-ea"/>
              </a:rPr>
              <a:t>，随机存取效率高。</a:t>
            </a:r>
            <a:endParaRPr lang="x-none" altLang="zh-CN" sz="2400" b="1" strike="noStrike" noProof="1">
              <a:solidFill>
                <a:srgbClr val="000099"/>
              </a:solidFill>
              <a:latin typeface="Times New Roman" panose="02020603050405020304" pitchFamily="2" charset="0"/>
              <a:ea typeface="宋体" pitchFamily="2" charset="-122"/>
              <a:cs typeface="+mn-ea"/>
            </a:endParaRPr>
          </a:p>
          <a:p>
            <a:pPr marL="533400" lvl="0" indent="-533400" fontAlgn="base">
              <a:lnSpc>
                <a:spcPct val="120000"/>
              </a:lnSpc>
              <a:spcBef>
                <a:spcPct val="20000"/>
              </a:spcBef>
              <a:buNone/>
            </a:pPr>
            <a:r>
              <a:rPr lang="x-none" altLang="zh-CN" sz="2400" b="1" strike="noStrike" noProof="1">
                <a:solidFill>
                  <a:srgbClr val="000099"/>
                </a:solidFill>
                <a:latin typeface="Times New Roman" panose="02020603050405020304" pitchFamily="2" charset="0"/>
                <a:ea typeface="宋体" pitchFamily="2" charset="-122"/>
                <a:cs typeface="+mn-ea"/>
              </a:rPr>
              <a:t>	</a:t>
            </a:r>
            <a:r>
              <a:rPr lang="en-US" altLang="zh-CN" sz="2400" b="1" strike="noStrike" noProof="1">
                <a:solidFill>
                  <a:srgbClr val="000099"/>
                </a:solidFill>
                <a:latin typeface="Times New Roman" panose="02020603050405020304" pitchFamily="2" charset="0"/>
                <a:ea typeface="宋体" pitchFamily="2" charset="-122"/>
                <a:cs typeface="+mn-ea"/>
              </a:rPr>
              <a:t>②</a:t>
            </a:r>
            <a:r>
              <a:rPr lang="en-US" altLang="zh-CN" sz="2400" b="1" strike="noStrike" noProof="1">
                <a:solidFill>
                  <a:srgbClr val="000099"/>
                </a:solidFill>
                <a:latin typeface="宋体" pitchFamily="2" charset="-122"/>
                <a:ea typeface="宋体" pitchFamily="2" charset="-122"/>
                <a:cs typeface="+mn-ea"/>
              </a:rPr>
              <a:t> </a:t>
            </a:r>
            <a:r>
              <a:rPr lang="zh-CN" altLang="en-US" sz="2400" b="1" strike="noStrike" noProof="1">
                <a:solidFill>
                  <a:srgbClr val="000099"/>
                </a:solidFill>
                <a:latin typeface="Times New Roman" panose="02020603050405020304" pitchFamily="2" charset="0"/>
                <a:ea typeface="宋体" pitchFamily="2" charset="-122"/>
                <a:cs typeface="+mn-ea"/>
              </a:rPr>
              <a:t>文件长度一经固定便不易改变</a:t>
            </a:r>
            <a:endParaRPr lang="zh-CN" altLang="en-US" sz="2400" b="1" strike="noStrike" noProof="1">
              <a:solidFill>
                <a:srgbClr val="000099"/>
              </a:solidFill>
              <a:latin typeface="Times New Roman" panose="02020603050405020304" pitchFamily="2" charset="0"/>
              <a:ea typeface="宋体" pitchFamily="2" charset="-122"/>
            </a:endParaRPr>
          </a:p>
          <a:p>
            <a:pPr marL="533400" lvl="0" indent="-533400" fontAlgn="base">
              <a:lnSpc>
                <a:spcPct val="120000"/>
              </a:lnSpc>
              <a:spcBef>
                <a:spcPct val="20000"/>
              </a:spcBef>
              <a:buNone/>
            </a:pPr>
            <a:r>
              <a:rPr lang="x-none" altLang="zh-CN" sz="2400" b="1" strike="noStrike" noProof="1">
                <a:solidFill>
                  <a:srgbClr val="000099"/>
                </a:solidFill>
                <a:latin typeface="Times New Roman" panose="02020603050405020304" pitchFamily="2" charset="0"/>
                <a:ea typeface="宋体" pitchFamily="2" charset="-122"/>
                <a:cs typeface="+mn-ea"/>
              </a:rPr>
              <a:t>	</a:t>
            </a:r>
            <a:r>
              <a:rPr lang="en-US" altLang="zh-CN" sz="2400" b="1" strike="noStrike" noProof="1">
                <a:solidFill>
                  <a:srgbClr val="000099"/>
                </a:solidFill>
                <a:latin typeface="Times New Roman" panose="02020603050405020304" pitchFamily="2" charset="0"/>
                <a:ea typeface="宋体" pitchFamily="2" charset="-122"/>
                <a:cs typeface="+mn-ea"/>
              </a:rPr>
              <a:t>③</a:t>
            </a:r>
            <a:r>
              <a:rPr lang="en-US" altLang="zh-CN" sz="2400" b="1" strike="noStrike" noProof="1">
                <a:solidFill>
                  <a:srgbClr val="000099"/>
                </a:solidFill>
                <a:latin typeface="宋体" pitchFamily="2" charset="-122"/>
                <a:ea typeface="宋体" pitchFamily="2" charset="-122"/>
                <a:cs typeface="+mn-ea"/>
              </a:rPr>
              <a:t> </a:t>
            </a:r>
            <a:r>
              <a:rPr lang="zh-CN" altLang="en-US" sz="2400" b="1" strike="noStrike" noProof="1">
                <a:solidFill>
                  <a:srgbClr val="000099"/>
                </a:solidFill>
                <a:latin typeface="Times New Roman" panose="02020603050405020304" pitchFamily="2" charset="0"/>
                <a:ea typeface="宋体" pitchFamily="2" charset="-122"/>
                <a:cs typeface="+mn-ea"/>
              </a:rPr>
              <a:t>文件的增</a:t>
            </a:r>
            <a:r>
              <a:rPr lang="x-none" altLang="zh-CN" sz="2400" b="1" strike="noStrike" noProof="1">
                <a:solidFill>
                  <a:srgbClr val="000099"/>
                </a:solidFill>
                <a:latin typeface="Times New Roman" panose="02020603050405020304" pitchFamily="2" charset="0"/>
                <a:ea typeface="宋体" pitchFamily="2" charset="-122"/>
                <a:cs typeface="+mn-ea"/>
              </a:rPr>
              <a:t>长</a:t>
            </a:r>
            <a:r>
              <a:rPr lang="zh-CN" altLang="en-US" sz="2400" b="1" strike="noStrike" noProof="1">
                <a:solidFill>
                  <a:srgbClr val="000099"/>
                </a:solidFill>
                <a:latin typeface="Times New Roman" panose="02020603050405020304" pitchFamily="2" charset="0"/>
                <a:ea typeface="宋体" pitchFamily="2" charset="-122"/>
                <a:cs typeface="+mn-ea"/>
              </a:rPr>
              <a:t>和扩充不易</a:t>
            </a:r>
            <a:endParaRPr lang="zh-CN" altLang="en-US" sz="2400" b="1" strike="noStrike" noProof="1">
              <a:solidFill>
                <a:srgbClr val="000099"/>
              </a:solidFill>
              <a:latin typeface="Times New Roman" panose="02020603050405020304" pitchFamily="2" charset="0"/>
              <a:ea typeface="宋体" pitchFamily="2" charset="-122"/>
            </a:endParaRPr>
          </a:p>
        </p:txBody>
      </p:sp>
      <p:sp>
        <p:nvSpPr>
          <p:cNvPr id="31767" name="矩形 31766"/>
          <p:cNvSpPr/>
          <p:nvPr/>
        </p:nvSpPr>
        <p:spPr>
          <a:xfrm>
            <a:off x="260350" y="3648075"/>
            <a:ext cx="8416925" cy="53022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Clr>
                <a:srgbClr val="000000"/>
              </a:buClr>
              <a:buNone/>
            </a:pPr>
            <a:r>
              <a:rPr lang="en-US" altLang="zh-CN" sz="2000" strike="noStrike" noProof="1">
                <a:solidFill>
                  <a:srgbClr val="CC0000"/>
                </a:solidFill>
                <a:latin typeface="Times New Roman" panose="02020603050405020304" pitchFamily="2" charset="0"/>
                <a:ea typeface="宋体" pitchFamily="2" charset="-122"/>
                <a:cs typeface="+mn-ea"/>
              </a:rPr>
              <a:t>  </a:t>
            </a:r>
            <a:r>
              <a:rPr lang="zh-CN" altLang="en-US" sz="2400" b="1" strike="noStrike" noProof="1">
                <a:solidFill>
                  <a:srgbClr val="CC0000"/>
                </a:solidFill>
                <a:latin typeface="Times New Roman" panose="02020603050405020304" pitchFamily="2" charset="0"/>
                <a:ea typeface="宋体" pitchFamily="2" charset="-122"/>
                <a:cs typeface="+mn-ea"/>
              </a:rPr>
              <a:t>问题：在连续文件结构下，存取 </a:t>
            </a:r>
            <a:r>
              <a:rPr lang="en-US" altLang="zh-CN" sz="2400" b="1" strike="noStrike" noProof="1">
                <a:solidFill>
                  <a:srgbClr val="CC0000"/>
                </a:solidFill>
                <a:latin typeface="Times New Roman" panose="02020603050405020304" pitchFamily="2" charset="0"/>
                <a:ea typeface="宋体" pitchFamily="2" charset="-122"/>
                <a:cs typeface="+mn-ea"/>
              </a:rPr>
              <a:t>r </a:t>
            </a:r>
            <a:r>
              <a:rPr lang="en-US" altLang="zh-CN" sz="2400" b="1" strike="noStrike" baseline="-25000" noProof="1">
                <a:solidFill>
                  <a:srgbClr val="CC0000"/>
                </a:solidFill>
                <a:latin typeface="Times New Roman" panose="02020603050405020304" pitchFamily="2" charset="0"/>
                <a:ea typeface="宋体" pitchFamily="2" charset="-122"/>
                <a:cs typeface="+mn-ea"/>
              </a:rPr>
              <a:t>i </a:t>
            </a:r>
            <a:r>
              <a:rPr lang="zh-CN" altLang="en-US" sz="2400" b="1" strike="noStrike" noProof="1">
                <a:solidFill>
                  <a:srgbClr val="CC0000"/>
                </a:solidFill>
                <a:latin typeface="Times New Roman" panose="02020603050405020304" pitchFamily="2" charset="0"/>
                <a:ea typeface="宋体" pitchFamily="2" charset="-122"/>
                <a:cs typeface="+mn-ea"/>
              </a:rPr>
              <a:t>记录时，应如何操作 ？</a:t>
            </a:r>
            <a:endParaRPr lang="zh-CN" altLang="en-US" sz="2400" b="1" strike="noStrike" noProof="1">
              <a:solidFill>
                <a:srgbClr val="CC0000"/>
              </a:solidFill>
              <a:latin typeface="Times New Roman" panose="02020603050405020304" pitchFamily="2" charset="0"/>
              <a:ea typeface="宋体" pitchFamily="2" charset="-122"/>
            </a:endParaRPr>
          </a:p>
        </p:txBody>
      </p:sp>
      <p:sp>
        <p:nvSpPr>
          <p:cNvPr id="31768" name="文本框 31767"/>
          <p:cNvSpPr txBox="1"/>
          <p:nvPr/>
        </p:nvSpPr>
        <p:spPr>
          <a:xfrm>
            <a:off x="4186238" y="3138488"/>
            <a:ext cx="1693862" cy="336550"/>
          </a:xfrm>
          <a:prstGeom prst="rect">
            <a:avLst/>
          </a:prstGeom>
          <a:noFill/>
          <a:ln w="9525">
            <a:noFill/>
            <a:miter/>
          </a:ln>
        </p:spPr>
        <p:txBody>
          <a:bodyPr anchor="t">
            <a:spAutoFit/>
          </a:bodyPr>
          <a:p>
            <a:pPr lvl="0">
              <a:spcBef>
                <a:spcPct val="30000"/>
              </a:spcBef>
              <a:buClr>
                <a:srgbClr val="000000"/>
              </a:buClr>
            </a:pPr>
            <a:r>
              <a:rPr lang="zh-CN" altLang="en-US" sz="1600" b="0">
                <a:solidFill>
                  <a:schemeClr val="tx1"/>
                </a:solidFill>
                <a:latin typeface="Times New Roman" panose="02020603050405020304" pitchFamily="2" charset="0"/>
                <a:ea typeface="宋体" pitchFamily="2" charset="-122"/>
              </a:rPr>
              <a:t>串联文件结构</a:t>
            </a:r>
            <a:endParaRPr lang="zh-CN" altLang="en-US" sz="1600" b="0">
              <a:solidFill>
                <a:schemeClr val="tx1"/>
              </a:solidFill>
              <a:latin typeface="Times New Roman" panose="02020603050405020304" pitchFamily="2"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1748"/>
                                        </p:tgtEl>
                                        <p:attrNameLst>
                                          <p:attrName>style.visibility</p:attrName>
                                        </p:attrNameLst>
                                      </p:cBhvr>
                                      <p:to>
                                        <p:strVal val="visible"/>
                                      </p:to>
                                    </p:set>
                                    <p:anim calcmode="lin" valueType="num">
                                      <p:cBhvr additive="base">
                                        <p:cTn id="7" dur="500" fill="hold"/>
                                        <p:tgtEl>
                                          <p:spTgt spid="31748"/>
                                        </p:tgtEl>
                                        <p:attrNameLst>
                                          <p:attrName>ppt_x</p:attrName>
                                        </p:attrNameLst>
                                      </p:cBhvr>
                                      <p:tavLst>
                                        <p:tav tm="0">
                                          <p:val>
                                            <p:strVal val="#ppt_x"/>
                                          </p:val>
                                        </p:tav>
                                        <p:tav tm="100000">
                                          <p:val>
                                            <p:strVal val="#ppt_x"/>
                                          </p:val>
                                        </p:tav>
                                      </p:tavLst>
                                    </p:anim>
                                    <p:anim calcmode="lin" valueType="num">
                                      <p:cBhvr additive="base">
                                        <p:cTn id="8" dur="500" fill="hold"/>
                                        <p:tgtEl>
                                          <p:spTgt spid="3174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176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1767"/>
                                        </p:tgtEl>
                                        <p:attrNameLst>
                                          <p:attrName>style.visibility</p:attrName>
                                        </p:attrNameLst>
                                      </p:cBhvr>
                                      <p:to>
                                        <p:strVal val="visible"/>
                                      </p:to>
                                    </p:set>
                                    <p:anim calcmode="lin" valueType="num">
                                      <p:cBhvr additive="base">
                                        <p:cTn id="17" dur="500" fill="hold"/>
                                        <p:tgtEl>
                                          <p:spTgt spid="31767"/>
                                        </p:tgtEl>
                                        <p:attrNameLst>
                                          <p:attrName>ppt_x</p:attrName>
                                        </p:attrNameLst>
                                      </p:cBhvr>
                                      <p:tavLst>
                                        <p:tav tm="0">
                                          <p:val>
                                            <p:strVal val="#ppt_x"/>
                                          </p:val>
                                        </p:tav>
                                        <p:tav tm="100000">
                                          <p:val>
                                            <p:strVal val="#ppt_x"/>
                                          </p:val>
                                        </p:tav>
                                      </p:tavLst>
                                    </p:anim>
                                    <p:anim calcmode="lin" valueType="num">
                                      <p:cBhvr additive="base">
                                        <p:cTn id="18" dur="500" fill="hold"/>
                                        <p:tgtEl>
                                          <p:spTgt spid="3176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31766">
                                            <p:txEl>
                                              <p:charRg st="0" end="15"/>
                                            </p:txEl>
                                          </p:spTgt>
                                        </p:tgtEl>
                                        <p:attrNameLst>
                                          <p:attrName>style.visibility</p:attrName>
                                        </p:attrNameLst>
                                      </p:cBhvr>
                                      <p:to>
                                        <p:strVal val="visible"/>
                                      </p:to>
                                    </p:set>
                                    <p:anim calcmode="lin" valueType="num">
                                      <p:cBhvr additive="base">
                                        <p:cTn id="23" dur="1000" fill="hold"/>
                                        <p:tgtEl>
                                          <p:spTgt spid="31766">
                                            <p:txEl>
                                              <p:charRg st="0" end="15"/>
                                            </p:txEl>
                                          </p:spTgt>
                                        </p:tgtEl>
                                        <p:attrNameLst>
                                          <p:attrName>ppt_x</p:attrName>
                                        </p:attrNameLst>
                                      </p:cBhvr>
                                      <p:tavLst>
                                        <p:tav tm="0">
                                          <p:val>
                                            <p:strVal val="0-#ppt_w/2"/>
                                          </p:val>
                                        </p:tav>
                                        <p:tav tm="100000">
                                          <p:val>
                                            <p:strVal val="#ppt_x"/>
                                          </p:val>
                                        </p:tav>
                                      </p:tavLst>
                                    </p:anim>
                                    <p:anim calcmode="lin" valueType="num">
                                      <p:cBhvr additive="base">
                                        <p:cTn id="24" dur="1000" fill="hold"/>
                                        <p:tgtEl>
                                          <p:spTgt spid="31766">
                                            <p:txEl>
                                              <p:charRg st="0" end="15"/>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1766">
                                            <p:txEl>
                                              <p:charRg st="15" end="31"/>
                                            </p:txEl>
                                          </p:spTgt>
                                        </p:tgtEl>
                                        <p:attrNameLst>
                                          <p:attrName>style.visibility</p:attrName>
                                        </p:attrNameLst>
                                      </p:cBhvr>
                                      <p:to>
                                        <p:strVal val="visible"/>
                                      </p:to>
                                    </p:set>
                                    <p:anim calcmode="lin" valueType="num">
                                      <p:cBhvr additive="base">
                                        <p:cTn id="29" dur="500" fill="hold"/>
                                        <p:tgtEl>
                                          <p:spTgt spid="31766">
                                            <p:txEl>
                                              <p:charRg st="15" end="3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1766">
                                            <p:txEl>
                                              <p:charRg st="15" end="31"/>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1766">
                                            <p:txEl>
                                              <p:charRg st="31" end="51"/>
                                            </p:txEl>
                                          </p:spTgt>
                                        </p:tgtEl>
                                        <p:attrNameLst>
                                          <p:attrName>style.visibility</p:attrName>
                                        </p:attrNameLst>
                                      </p:cBhvr>
                                      <p:to>
                                        <p:strVal val="visible"/>
                                      </p:to>
                                    </p:set>
                                    <p:anim calcmode="lin" valueType="num">
                                      <p:cBhvr additive="base">
                                        <p:cTn id="33" dur="500" fill="hold"/>
                                        <p:tgtEl>
                                          <p:spTgt spid="31766">
                                            <p:txEl>
                                              <p:charRg st="31" end="5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1766">
                                            <p:txEl>
                                              <p:charRg st="31" end="51"/>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1766">
                                            <p:txEl>
                                              <p:charRg st="51" end="68"/>
                                            </p:txEl>
                                          </p:spTgt>
                                        </p:tgtEl>
                                        <p:attrNameLst>
                                          <p:attrName>style.visibility</p:attrName>
                                        </p:attrNameLst>
                                      </p:cBhvr>
                                      <p:to>
                                        <p:strVal val="visible"/>
                                      </p:to>
                                    </p:set>
                                    <p:anim calcmode="lin" valueType="num">
                                      <p:cBhvr additive="base">
                                        <p:cTn id="37" dur="500" fill="hold"/>
                                        <p:tgtEl>
                                          <p:spTgt spid="31766">
                                            <p:txEl>
                                              <p:charRg st="51" end="6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1766">
                                            <p:txEl>
                                              <p:charRg st="51" end="6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66" grpId="0" uiExpand="1" build="p"/>
      <p:bldP spid="31767" grpId="0"/>
      <p:bldP spid="3176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文本框 3276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2" charset="0"/>
                <a:ea typeface="宋体" pitchFamily="2" charset="-122"/>
              </a:rPr>
              <a:t>15</a:t>
            </a:r>
            <a:endParaRPr lang="en-US" altLang="zh-CN" b="0">
              <a:solidFill>
                <a:schemeClr val="tx2"/>
              </a:solidFill>
              <a:latin typeface="Times New Roman" panose="02020603050405020304" pitchFamily="2" charset="0"/>
              <a:ea typeface="宋体" pitchFamily="2" charset="-122"/>
            </a:endParaRPr>
          </a:p>
        </p:txBody>
      </p:sp>
      <p:sp>
        <p:nvSpPr>
          <p:cNvPr id="32771" name="矩形 32770"/>
          <p:cNvSpPr/>
          <p:nvPr/>
        </p:nvSpPr>
        <p:spPr>
          <a:xfrm>
            <a:off x="157163" y="644525"/>
            <a:ext cx="8788400" cy="335153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b="1" strike="noStrike" noProof="1">
                <a:solidFill>
                  <a:srgbClr val="990000"/>
                </a:solidFill>
                <a:latin typeface="Times New Roman" panose="02020603050405020304" pitchFamily="2" charset="0"/>
                <a:ea typeface="宋体" pitchFamily="2" charset="-122"/>
                <a:cs typeface="+mn-ea"/>
              </a:rPr>
              <a:t>2.  </a:t>
            </a:r>
            <a:r>
              <a:rPr lang="zh-CN" altLang="en-US" b="1" strike="noStrike" noProof="1">
                <a:solidFill>
                  <a:srgbClr val="990000"/>
                </a:solidFill>
                <a:latin typeface="Times New Roman" panose="02020603050405020304" pitchFamily="2" charset="0"/>
                <a:ea typeface="宋体" pitchFamily="2" charset="-122"/>
                <a:cs typeface="+mn-ea"/>
              </a:rPr>
              <a:t>串联文件</a:t>
            </a:r>
            <a:endParaRPr lang="zh-CN" altLang="en-US" b="1" strike="noStrike" noProof="1">
              <a:solidFill>
                <a:srgbClr val="990000"/>
              </a:solidFill>
              <a:latin typeface="Times New Roman" panose="02020603050405020304" pitchFamily="2" charset="0"/>
              <a:ea typeface="宋体" pitchFamily="2" charset="-122"/>
            </a:endParaRPr>
          </a:p>
          <a:p>
            <a:pPr marL="533400" lvl="0" indent="-533400" fontAlgn="base">
              <a:lnSpc>
                <a:spcPct val="120000"/>
              </a:lnSpc>
              <a:spcBef>
                <a:spcPct val="20000"/>
              </a:spcBef>
              <a:buNone/>
            </a:pPr>
            <a:r>
              <a:rPr lang="zh-CN" altLang="en-US" sz="2800" b="1" strike="noStrike" noProof="1">
                <a:solidFill>
                  <a:srgbClr val="A50021"/>
                </a:solidFill>
                <a:latin typeface="Times New Roman" panose="02020603050405020304" pitchFamily="2" charset="0"/>
                <a:ea typeface="宋体" pitchFamily="2" charset="-122"/>
                <a:cs typeface="+mn-ea"/>
              </a:rPr>
              <a:t>      </a:t>
            </a:r>
            <a:r>
              <a:rPr lang="en-US" altLang="zh-CN" sz="2800" b="1" strike="noStrike" noProof="1">
                <a:solidFill>
                  <a:srgbClr val="A50021"/>
                </a:solidFill>
                <a:latin typeface="Times New Roman" panose="02020603050405020304" pitchFamily="2" charset="0"/>
                <a:ea typeface="宋体" pitchFamily="2" charset="-122"/>
                <a:cs typeface="+mn-ea"/>
              </a:rPr>
              <a:t>(1) </a:t>
            </a:r>
            <a:r>
              <a:rPr lang="zh-CN" altLang="en-US" sz="2800" b="1" strike="noStrike" noProof="1">
                <a:solidFill>
                  <a:srgbClr val="A50021"/>
                </a:solidFill>
                <a:latin typeface="Times New Roman" panose="02020603050405020304" pitchFamily="2" charset="0"/>
                <a:ea typeface="宋体" pitchFamily="2" charset="-122"/>
                <a:cs typeface="+mn-ea"/>
              </a:rPr>
              <a:t>什么是串联文件</a:t>
            </a:r>
            <a:endParaRPr lang="zh-CN" altLang="en-US" sz="2800" b="1" strike="noStrike" noProof="1">
              <a:solidFill>
                <a:srgbClr val="A50021"/>
              </a:solidFill>
              <a:latin typeface="Times New Roman" panose="02020603050405020304" pitchFamily="2" charset="0"/>
              <a:ea typeface="宋体" pitchFamily="2" charset="-122"/>
            </a:endParaRPr>
          </a:p>
          <a:p>
            <a:pPr marL="914400" lvl="1" indent="-457200" fontAlgn="base">
              <a:lnSpc>
                <a:spcPct val="120000"/>
              </a:lnSpc>
              <a:spcBef>
                <a:spcPct val="20000"/>
              </a:spcBef>
              <a:buNone/>
            </a:pPr>
            <a:r>
              <a:rPr lang="zh-CN" altLang="en-US" sz="2400" strike="noStrike" noProof="1">
                <a:solidFill>
                  <a:schemeClr val="tx1"/>
                </a:solidFill>
                <a:latin typeface="Times New Roman" panose="02020603050405020304" pitchFamily="2" charset="0"/>
                <a:ea typeface="宋体" pitchFamily="2" charset="-122"/>
                <a:cs typeface="+mn-cs"/>
              </a:rPr>
              <a:t>      串联文件结构是按顺序由串联的块组成的，即文件的信</a:t>
            </a:r>
            <a:endParaRPr lang="zh-CN" altLang="en-US" sz="2400" strike="noStrike" noProof="1">
              <a:solidFill>
                <a:schemeClr val="tx1"/>
              </a:solidFill>
              <a:latin typeface="Times New Roman" panose="02020603050405020304" pitchFamily="2" charset="0"/>
              <a:ea typeface="宋体" pitchFamily="2" charset="-122"/>
            </a:endParaRPr>
          </a:p>
          <a:p>
            <a:pPr marL="914400" lvl="1" indent="-457200" fontAlgn="base">
              <a:lnSpc>
                <a:spcPct val="120000"/>
              </a:lnSpc>
              <a:spcBef>
                <a:spcPct val="20000"/>
              </a:spcBef>
              <a:buNone/>
            </a:pPr>
            <a:r>
              <a:rPr lang="zh-CN" altLang="en-US" sz="2400" strike="noStrike" noProof="1">
                <a:solidFill>
                  <a:schemeClr val="tx1"/>
                </a:solidFill>
                <a:latin typeface="Times New Roman" panose="02020603050405020304" pitchFamily="2" charset="0"/>
                <a:ea typeface="宋体" pitchFamily="2" charset="-122"/>
                <a:cs typeface="+mn-cs"/>
              </a:rPr>
              <a:t>      息存于若干块物理块中，每个物理块的最末一个字作为</a:t>
            </a:r>
            <a:endParaRPr lang="zh-CN" altLang="en-US" sz="2400" strike="noStrike" noProof="1">
              <a:solidFill>
                <a:schemeClr val="tx1"/>
              </a:solidFill>
              <a:latin typeface="Times New Roman" panose="02020603050405020304" pitchFamily="2" charset="0"/>
              <a:ea typeface="宋体" pitchFamily="2" charset="-122"/>
            </a:endParaRPr>
          </a:p>
          <a:p>
            <a:pPr marL="914400" lvl="1" indent="-457200" fontAlgn="base">
              <a:lnSpc>
                <a:spcPct val="120000"/>
              </a:lnSpc>
              <a:spcBef>
                <a:spcPct val="20000"/>
              </a:spcBef>
              <a:buNone/>
            </a:pPr>
            <a:r>
              <a:rPr lang="zh-CN" altLang="en-US" sz="2400" strike="noStrike" noProof="1">
                <a:solidFill>
                  <a:schemeClr val="tx1"/>
                </a:solidFill>
                <a:latin typeface="Times New Roman" panose="02020603050405020304" pitchFamily="2" charset="0"/>
                <a:ea typeface="宋体" pitchFamily="2" charset="-122"/>
                <a:cs typeface="+mn-cs"/>
              </a:rPr>
              <a:t>      链接字，它指出后继块的物理地址。文件的最后一块的</a:t>
            </a:r>
            <a:endParaRPr lang="zh-CN" altLang="en-US" sz="2400" strike="noStrike" noProof="1">
              <a:solidFill>
                <a:schemeClr val="tx1"/>
              </a:solidFill>
              <a:latin typeface="Times New Roman" panose="02020603050405020304" pitchFamily="2" charset="0"/>
              <a:ea typeface="宋体" pitchFamily="2" charset="-122"/>
            </a:endParaRPr>
          </a:p>
          <a:p>
            <a:pPr marL="914400" lvl="1" indent="-457200" fontAlgn="base">
              <a:lnSpc>
                <a:spcPct val="120000"/>
              </a:lnSpc>
              <a:spcBef>
                <a:spcPct val="20000"/>
              </a:spcBef>
              <a:buNone/>
            </a:pPr>
            <a:r>
              <a:rPr lang="zh-CN" altLang="en-US" sz="2400" strike="noStrike" noProof="1">
                <a:solidFill>
                  <a:schemeClr val="tx1"/>
                </a:solidFill>
                <a:latin typeface="Times New Roman" panose="02020603050405020304" pitchFamily="2" charset="0"/>
                <a:ea typeface="宋体" pitchFamily="2" charset="-122"/>
                <a:cs typeface="+mn-cs"/>
              </a:rPr>
              <a:t>      链接字为结束标记“</a:t>
            </a:r>
            <a:r>
              <a:rPr lang="en-US" altLang="zh-CN" sz="2400" strike="noStrike" noProof="1">
                <a:solidFill>
                  <a:schemeClr val="tx1"/>
                </a:solidFill>
                <a:latin typeface="Times New Roman" panose="02020603050405020304" pitchFamily="2" charset="0"/>
                <a:ea typeface="宋体" pitchFamily="2" charset="-122"/>
                <a:cs typeface="+mn-cs"/>
              </a:rPr>
              <a:t>^”</a:t>
            </a:r>
            <a:r>
              <a:rPr lang="zh-CN" altLang="en-US" sz="2400" strike="noStrike" noProof="1">
                <a:solidFill>
                  <a:schemeClr val="tx1"/>
                </a:solidFill>
                <a:latin typeface="Times New Roman" panose="02020603050405020304" pitchFamily="2" charset="0"/>
                <a:ea typeface="宋体" pitchFamily="2" charset="-122"/>
                <a:cs typeface="+mn-cs"/>
              </a:rPr>
              <a:t>，它表示文件至本块结束。</a:t>
            </a:r>
            <a:endParaRPr lang="zh-CN" altLang="en-US" sz="2400" strike="noStrike" noProof="1">
              <a:solidFill>
                <a:schemeClr val="tx1"/>
              </a:solidFill>
              <a:latin typeface="Times New Roman" panose="02020603050405020304" pitchFamily="2" charset="0"/>
              <a:ea typeface="宋体" pitchFamily="2" charset="-122"/>
            </a:endParaRPr>
          </a:p>
        </p:txBody>
      </p:sp>
      <p:sp>
        <p:nvSpPr>
          <p:cNvPr id="32772" name="矩形 32771"/>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文件系统</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文件的物理结构</a:t>
            </a:r>
            <a:endParaRPr lang="zh-CN" altLang="en-US" sz="2400" strike="noStrike" noProof="1">
              <a:ea typeface="宋体" pitchFamily="2" charset="-122"/>
            </a:endParaRPr>
          </a:p>
        </p:txBody>
      </p:sp>
      <p:sp>
        <p:nvSpPr>
          <p:cNvPr id="32773" name="矩形 32772"/>
          <p:cNvSpPr/>
          <p:nvPr/>
        </p:nvSpPr>
        <p:spPr>
          <a:xfrm>
            <a:off x="1017588" y="4246563"/>
            <a:ext cx="3629025" cy="6048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800" b="1" strike="noStrike" noProof="1">
                <a:solidFill>
                  <a:srgbClr val="A50021"/>
                </a:solidFill>
                <a:latin typeface="Times New Roman" panose="02020603050405020304" pitchFamily="2" charset="0"/>
                <a:ea typeface="宋体" pitchFamily="2" charset="-122"/>
                <a:cs typeface="+mn-ea"/>
              </a:rPr>
              <a:t>(2) </a:t>
            </a:r>
            <a:r>
              <a:rPr lang="zh-CN" altLang="en-US" sz="2800" b="1" strike="noStrike" noProof="1">
                <a:solidFill>
                  <a:srgbClr val="A50021"/>
                </a:solidFill>
                <a:latin typeface="Times New Roman" panose="02020603050405020304" pitchFamily="2" charset="0"/>
                <a:ea typeface="宋体" pitchFamily="2" charset="-122"/>
                <a:cs typeface="+mn-ea"/>
              </a:rPr>
              <a:t>串联文件结构例</a:t>
            </a:r>
            <a:endParaRPr lang="zh-CN" altLang="en-US" sz="2800" b="1" strike="noStrike" noProof="1">
              <a:solidFill>
                <a:srgbClr val="A50021"/>
              </a:solidFill>
              <a:latin typeface="Times New Roman" panose="02020603050405020304" pitchFamily="2"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771">
                                            <p:txEl>
                                              <p:charRg st="0" end="9"/>
                                            </p:txEl>
                                          </p:spTgt>
                                        </p:tgtEl>
                                        <p:attrNameLst>
                                          <p:attrName>style.visibility</p:attrName>
                                        </p:attrNameLst>
                                      </p:cBhvr>
                                      <p:to>
                                        <p:strVal val="visible"/>
                                      </p:to>
                                    </p:set>
                                    <p:anim calcmode="lin" valueType="num">
                                      <p:cBhvr additive="base">
                                        <p:cTn id="7" dur="1000" fill="hold"/>
                                        <p:tgtEl>
                                          <p:spTgt spid="32771">
                                            <p:txEl>
                                              <p:charRg st="0" end="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2771">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2771">
                                            <p:txEl>
                                              <p:charRg st="9" end="27"/>
                                            </p:txEl>
                                          </p:spTgt>
                                        </p:tgtEl>
                                        <p:attrNameLst>
                                          <p:attrName>style.visibility</p:attrName>
                                        </p:attrNameLst>
                                      </p:cBhvr>
                                      <p:to>
                                        <p:strVal val="visible"/>
                                      </p:to>
                                    </p:set>
                                    <p:anim calcmode="lin" valueType="num">
                                      <p:cBhvr additive="base">
                                        <p:cTn id="13" dur="1000" fill="hold"/>
                                        <p:tgtEl>
                                          <p:spTgt spid="32771">
                                            <p:txEl>
                                              <p:charRg st="9" end="27"/>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2771">
                                            <p:txEl>
                                              <p:charRg st="9" end="27"/>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32771">
                                            <p:txEl>
                                              <p:charRg st="27" end="58"/>
                                            </p:txEl>
                                          </p:spTgt>
                                        </p:tgtEl>
                                        <p:attrNameLst>
                                          <p:attrName>style.visibility</p:attrName>
                                        </p:attrNameLst>
                                      </p:cBhvr>
                                      <p:to>
                                        <p:strVal val="visible"/>
                                      </p:to>
                                    </p:set>
                                    <p:anim calcmode="lin" valueType="num">
                                      <p:cBhvr additive="base">
                                        <p:cTn id="17" dur="1000" fill="hold"/>
                                        <p:tgtEl>
                                          <p:spTgt spid="32771">
                                            <p:txEl>
                                              <p:charRg st="27" end="58"/>
                                            </p:txEl>
                                          </p:spTgt>
                                        </p:tgtEl>
                                        <p:attrNameLst>
                                          <p:attrName>ppt_x</p:attrName>
                                        </p:attrNameLst>
                                      </p:cBhvr>
                                      <p:tavLst>
                                        <p:tav tm="0">
                                          <p:val>
                                            <p:strVal val="0-#ppt_w/2"/>
                                          </p:val>
                                        </p:tav>
                                        <p:tav tm="100000">
                                          <p:val>
                                            <p:strVal val="#ppt_x"/>
                                          </p:val>
                                        </p:tav>
                                      </p:tavLst>
                                    </p:anim>
                                    <p:anim calcmode="lin" valueType="num">
                                      <p:cBhvr additive="base">
                                        <p:cTn id="18" dur="1000" fill="hold"/>
                                        <p:tgtEl>
                                          <p:spTgt spid="32771">
                                            <p:txEl>
                                              <p:charRg st="27" end="58"/>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32771">
                                            <p:txEl>
                                              <p:charRg st="58" end="89"/>
                                            </p:txEl>
                                          </p:spTgt>
                                        </p:tgtEl>
                                        <p:attrNameLst>
                                          <p:attrName>style.visibility</p:attrName>
                                        </p:attrNameLst>
                                      </p:cBhvr>
                                      <p:to>
                                        <p:strVal val="visible"/>
                                      </p:to>
                                    </p:set>
                                    <p:anim calcmode="lin" valueType="num">
                                      <p:cBhvr additive="base">
                                        <p:cTn id="21" dur="1000" fill="hold"/>
                                        <p:tgtEl>
                                          <p:spTgt spid="32771">
                                            <p:txEl>
                                              <p:charRg st="58" end="89"/>
                                            </p:txEl>
                                          </p:spTgt>
                                        </p:tgtEl>
                                        <p:attrNameLst>
                                          <p:attrName>ppt_x</p:attrName>
                                        </p:attrNameLst>
                                      </p:cBhvr>
                                      <p:tavLst>
                                        <p:tav tm="0">
                                          <p:val>
                                            <p:strVal val="0-#ppt_w/2"/>
                                          </p:val>
                                        </p:tav>
                                        <p:tav tm="100000">
                                          <p:val>
                                            <p:strVal val="#ppt_x"/>
                                          </p:val>
                                        </p:tav>
                                      </p:tavLst>
                                    </p:anim>
                                    <p:anim calcmode="lin" valueType="num">
                                      <p:cBhvr additive="base">
                                        <p:cTn id="22" dur="1000" fill="hold"/>
                                        <p:tgtEl>
                                          <p:spTgt spid="32771">
                                            <p:txEl>
                                              <p:charRg st="58" end="89"/>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32771">
                                            <p:txEl>
                                              <p:charRg st="89" end="120"/>
                                            </p:txEl>
                                          </p:spTgt>
                                        </p:tgtEl>
                                        <p:attrNameLst>
                                          <p:attrName>style.visibility</p:attrName>
                                        </p:attrNameLst>
                                      </p:cBhvr>
                                      <p:to>
                                        <p:strVal val="visible"/>
                                      </p:to>
                                    </p:set>
                                    <p:anim calcmode="lin" valueType="num">
                                      <p:cBhvr additive="base">
                                        <p:cTn id="25" dur="1000" fill="hold"/>
                                        <p:tgtEl>
                                          <p:spTgt spid="32771">
                                            <p:txEl>
                                              <p:charRg st="89" end="120"/>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32771">
                                            <p:txEl>
                                              <p:charRg st="89" end="120"/>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32771">
                                            <p:txEl>
                                              <p:charRg st="120" end="150"/>
                                            </p:txEl>
                                          </p:spTgt>
                                        </p:tgtEl>
                                        <p:attrNameLst>
                                          <p:attrName>style.visibility</p:attrName>
                                        </p:attrNameLst>
                                      </p:cBhvr>
                                      <p:to>
                                        <p:strVal val="visible"/>
                                      </p:to>
                                    </p:set>
                                    <p:anim calcmode="lin" valueType="num">
                                      <p:cBhvr additive="base">
                                        <p:cTn id="29" dur="1000" fill="hold"/>
                                        <p:tgtEl>
                                          <p:spTgt spid="32771">
                                            <p:txEl>
                                              <p:charRg st="120" end="150"/>
                                            </p:txEl>
                                          </p:spTgt>
                                        </p:tgtEl>
                                        <p:attrNameLst>
                                          <p:attrName>ppt_x</p:attrName>
                                        </p:attrNameLst>
                                      </p:cBhvr>
                                      <p:tavLst>
                                        <p:tav tm="0">
                                          <p:val>
                                            <p:strVal val="0-#ppt_w/2"/>
                                          </p:val>
                                        </p:tav>
                                        <p:tav tm="100000">
                                          <p:val>
                                            <p:strVal val="#ppt_x"/>
                                          </p:val>
                                        </p:tav>
                                      </p:tavLst>
                                    </p:anim>
                                    <p:anim calcmode="lin" valueType="num">
                                      <p:cBhvr additive="base">
                                        <p:cTn id="30" dur="1000" fill="hold"/>
                                        <p:tgtEl>
                                          <p:spTgt spid="32771">
                                            <p:txEl>
                                              <p:charRg st="120" end="150"/>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32773">
                                            <p:txEl>
                                              <p:charRg st="0" end="12"/>
                                            </p:txEl>
                                          </p:spTgt>
                                        </p:tgtEl>
                                        <p:attrNameLst>
                                          <p:attrName>style.visibility</p:attrName>
                                        </p:attrNameLst>
                                      </p:cBhvr>
                                      <p:to>
                                        <p:strVal val="visible"/>
                                      </p:to>
                                    </p:set>
                                    <p:anim calcmode="lin" valueType="num">
                                      <p:cBhvr additive="base">
                                        <p:cTn id="35" dur="1000" fill="hold"/>
                                        <p:tgtEl>
                                          <p:spTgt spid="32773">
                                            <p:txEl>
                                              <p:charRg st="0" end="12"/>
                                            </p:txEl>
                                          </p:spTgt>
                                        </p:tgtEl>
                                        <p:attrNameLst>
                                          <p:attrName>ppt_x</p:attrName>
                                        </p:attrNameLst>
                                      </p:cBhvr>
                                      <p:tavLst>
                                        <p:tav tm="0">
                                          <p:val>
                                            <p:strVal val="0-#ppt_w/2"/>
                                          </p:val>
                                        </p:tav>
                                        <p:tav tm="100000">
                                          <p:val>
                                            <p:strVal val="#ppt_x"/>
                                          </p:val>
                                        </p:tav>
                                      </p:tavLst>
                                    </p:anim>
                                    <p:anim calcmode="lin" valueType="num">
                                      <p:cBhvr additive="base">
                                        <p:cTn id="36" dur="1000" fill="hold"/>
                                        <p:tgtEl>
                                          <p:spTgt spid="32773">
                                            <p:txEl>
                                              <p:charRg st="0"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P spid="3277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矩形 24577"/>
          <p:cNvSpPr/>
          <p:nvPr/>
        </p:nvSpPr>
        <p:spPr>
          <a:xfrm>
            <a:off x="1006475" y="1562100"/>
            <a:ext cx="7129463" cy="206692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en-US" altLang="zh-CN" sz="2800" b="1" strike="noStrike" noProof="1">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000" strike="noStrike" noProof="1">
                <a:solidFill>
                  <a:schemeClr val="tx1"/>
                </a:solidFill>
                <a:latin typeface="Arial" panose="020B0604020202020204" pitchFamily="34" charset="0"/>
                <a:ea typeface="宋体" pitchFamily="2" charset="-122"/>
                <a:cs typeface="+mn-ea"/>
              </a:rPr>
              <a:t>文件</a:t>
            </a:r>
            <a:r>
              <a:rPr lang="x-none" altLang="zh-CN" sz="4000" strike="noStrike" noProof="1">
                <a:solidFill>
                  <a:schemeClr val="tx1"/>
                </a:solidFill>
                <a:latin typeface="Arial" panose="020B0604020202020204" pitchFamily="34" charset="0"/>
                <a:ea typeface="宋体" pitchFamily="2" charset="-122"/>
                <a:cs typeface="+mn-ea"/>
              </a:rPr>
              <a:t>系统的基本概念</a:t>
            </a:r>
            <a:endParaRPr lang="x-none" altLang="zh-CN" sz="4000" strike="noStrike" noProof="1">
              <a:solidFill>
                <a:schemeClr val="tx1"/>
              </a:solidFill>
              <a:latin typeface="Arial" panose="020B0604020202020204" pitchFamily="34" charset="0"/>
              <a:ea typeface="宋体" pitchFamily="2" charset="-122"/>
              <a:cs typeface="+mn-ea"/>
            </a:endParaRPr>
          </a:p>
          <a:p>
            <a:pPr marL="533400" lvl="0" indent="-533400" algn="ctr" fontAlgn="base">
              <a:lnSpc>
                <a:spcPct val="120000"/>
              </a:lnSpc>
              <a:spcBef>
                <a:spcPct val="0"/>
              </a:spcBef>
              <a:buFont typeface="Wingdings" panose="05000000000000000000" pitchFamily="2" charset="2"/>
              <a:buNone/>
            </a:pPr>
            <a:endParaRPr lang="zh-CN" altLang="en-US" sz="4000" b="1" strike="noStrike" noProof="1">
              <a:solidFill>
                <a:srgbClr val="663300"/>
              </a:solidFill>
              <a:ea typeface="宋体" pitchFamily="2" charset="-122"/>
            </a:endParaRPr>
          </a:p>
        </p:txBody>
      </p:sp>
      <p:graphicFrame>
        <p:nvGraphicFramePr>
          <p:cNvPr id="6146" name="内容占位符 24578"/>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9" name="" r:id="rId2" imgW="838200" imgH="647700" progId="Paint.Picture">
                  <p:embed/>
                </p:oleObj>
              </mc:Choice>
              <mc:Fallback>
                <p:oleObj name="" r:id="rId2" imgW="838200" imgH="647700" progId="Paint.Picture">
                  <p:embed/>
                  <p:pic>
                    <p:nvPicPr>
                      <p:cNvPr id="0" name="图片 3078"/>
                      <p:cNvPicPr/>
                      <p:nvPr/>
                    </p:nvPicPr>
                    <p:blipFill>
                      <a:blip r:embed="rId3"/>
                      <a:stretch>
                        <a:fillRect/>
                      </a:stretch>
                    </p:blipFill>
                    <p:spPr>
                      <a:xfrm>
                        <a:off x="0" y="0"/>
                        <a:ext cx="838200" cy="517525"/>
                      </a:xfrm>
                      <a:prstGeom prst="rect">
                        <a:avLst/>
                      </a:prstGeom>
                      <a:noFill/>
                      <a:ln w="38100"/>
                    </p:spPr>
                  </p:pic>
                </p:oleObj>
              </mc:Fallback>
            </mc:AlternateContent>
          </a:graphicData>
        </a:graphic>
      </p:graphicFrame>
      <p:sp>
        <p:nvSpPr>
          <p:cNvPr id="24580" name="矩形 24579"/>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文件系统</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文件的逻辑结构与存取方法</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578">
                                            <p:txEl>
                                              <p:charRg st="1" end="14"/>
                                            </p:txEl>
                                          </p:spTgt>
                                        </p:tgtEl>
                                        <p:attrNameLst>
                                          <p:attrName>style.visibility</p:attrName>
                                        </p:attrNameLst>
                                      </p:cBhvr>
                                      <p:to>
                                        <p:strVal val="visible"/>
                                      </p:to>
                                    </p:set>
                                    <p:anim calcmode="lin" valueType="num">
                                      <p:cBhvr>
                                        <p:cTn id="7" dur="1000" fill="hold"/>
                                        <p:tgtEl>
                                          <p:spTgt spid="24578">
                                            <p:txEl>
                                              <p:charRg st="1" end="14"/>
                                            </p:txEl>
                                          </p:spTgt>
                                        </p:tgtEl>
                                        <p:attrNameLst>
                                          <p:attrName>ppt_x</p:attrName>
                                        </p:attrNameLst>
                                      </p:cBhvr>
                                      <p:tavLst>
                                        <p:tav tm="0">
                                          <p:val>
                                            <p:strVal val="0-#ppt_w/2"/>
                                          </p:val>
                                        </p:tav>
                                        <p:tav tm="100000">
                                          <p:val>
                                            <p:strVal val="#ppt_x"/>
                                          </p:val>
                                        </p:tav>
                                      </p:tavLst>
                                    </p:anim>
                                    <p:anim calcmode="lin" valueType="num">
                                      <p:cBhvr>
                                        <p:cTn id="8" dur="1000" fill="hold"/>
                                        <p:tgtEl>
                                          <p:spTgt spid="24578">
                                            <p:txEl>
                                              <p:charRg st="1" end="1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文本框 33793"/>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2" charset="0"/>
                <a:ea typeface="宋体" pitchFamily="2" charset="-122"/>
              </a:rPr>
              <a:t>16</a:t>
            </a:r>
            <a:endParaRPr lang="en-US" altLang="zh-CN" b="0">
              <a:solidFill>
                <a:schemeClr val="tx2"/>
              </a:solidFill>
              <a:latin typeface="Times New Roman" panose="02020603050405020304" pitchFamily="2" charset="0"/>
              <a:ea typeface="宋体" pitchFamily="2" charset="-122"/>
            </a:endParaRPr>
          </a:p>
        </p:txBody>
      </p:sp>
      <p:sp>
        <p:nvSpPr>
          <p:cNvPr id="33795" name="矩形 33794"/>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文件系统</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文件的物理结构</a:t>
            </a:r>
            <a:endParaRPr lang="zh-CN" altLang="en-US" sz="2400" strike="noStrike" noProof="1">
              <a:ea typeface="宋体" pitchFamily="2" charset="-122"/>
            </a:endParaRPr>
          </a:p>
        </p:txBody>
      </p:sp>
      <p:sp>
        <p:nvSpPr>
          <p:cNvPr id="33796" name="矩形 33795"/>
          <p:cNvSpPr/>
          <p:nvPr/>
        </p:nvSpPr>
        <p:spPr>
          <a:xfrm>
            <a:off x="673100" y="4403725"/>
            <a:ext cx="5446713" cy="2138363"/>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800" b="1" strike="noStrike" noProof="1">
                <a:solidFill>
                  <a:srgbClr val="A50021"/>
                </a:solidFill>
                <a:latin typeface="Times New Roman" panose="02020603050405020304" pitchFamily="2" charset="0"/>
                <a:ea typeface="宋体" pitchFamily="2" charset="-122"/>
                <a:cs typeface="+mn-ea"/>
              </a:rPr>
              <a:t>(3) </a:t>
            </a:r>
            <a:r>
              <a:rPr lang="zh-CN" altLang="en-US" sz="2800" b="1" strike="noStrike" noProof="1">
                <a:solidFill>
                  <a:srgbClr val="A50021"/>
                </a:solidFill>
                <a:latin typeface="Times New Roman" panose="02020603050405020304" pitchFamily="2" charset="0"/>
                <a:ea typeface="宋体" pitchFamily="2" charset="-122"/>
                <a:cs typeface="+mn-ea"/>
              </a:rPr>
              <a:t>串联文件的特点</a:t>
            </a:r>
            <a:endParaRPr lang="zh-CN" altLang="en-US" sz="2800" b="1" strike="noStrike" noProof="1">
              <a:solidFill>
                <a:srgbClr val="A50021"/>
              </a:solidFill>
              <a:latin typeface="Times New Roman" panose="02020603050405020304" pitchFamily="2" charset="0"/>
              <a:ea typeface="宋体" pitchFamily="2" charset="-122"/>
            </a:endParaRPr>
          </a:p>
          <a:p>
            <a:pPr marL="533400" lvl="0" indent="-533400" fontAlgn="base">
              <a:lnSpc>
                <a:spcPct val="120000"/>
              </a:lnSpc>
              <a:spcBef>
                <a:spcPct val="20000"/>
              </a:spcBef>
              <a:buNone/>
            </a:pPr>
            <a:r>
              <a:rPr lang="en-US" altLang="zh-CN" sz="2400" b="1" strike="noStrike" noProof="1">
                <a:solidFill>
                  <a:srgbClr val="000099"/>
                </a:solidFill>
                <a:latin typeface="Times New Roman" panose="02020603050405020304" pitchFamily="2" charset="0"/>
                <a:ea typeface="宋体" pitchFamily="2" charset="-122"/>
                <a:cs typeface="+mn-ea"/>
              </a:rPr>
              <a:t>①</a:t>
            </a:r>
            <a:r>
              <a:rPr lang="en-US" altLang="zh-CN" sz="2400" b="1" strike="noStrike" noProof="1">
                <a:solidFill>
                  <a:srgbClr val="000099"/>
                </a:solidFill>
                <a:latin typeface="宋体" pitchFamily="2" charset="-122"/>
                <a:ea typeface="宋体" pitchFamily="2" charset="-122"/>
                <a:cs typeface="+mn-ea"/>
              </a:rPr>
              <a:t> </a:t>
            </a:r>
            <a:r>
              <a:rPr lang="zh-CN" altLang="en-US" sz="2400" b="1" strike="noStrike" noProof="1">
                <a:solidFill>
                  <a:srgbClr val="000099"/>
                </a:solidFill>
                <a:latin typeface="Times New Roman" panose="02020603050405020304" pitchFamily="2" charset="0"/>
                <a:ea typeface="宋体" pitchFamily="2" charset="-122"/>
                <a:cs typeface="+mn-ea"/>
              </a:rPr>
              <a:t>能较好地利用辅存空间</a:t>
            </a:r>
            <a:endParaRPr lang="zh-CN" altLang="en-US" sz="2400" b="1" strike="noStrike" noProof="1">
              <a:solidFill>
                <a:srgbClr val="000099"/>
              </a:solidFill>
              <a:latin typeface="Times New Roman" panose="02020603050405020304" pitchFamily="2" charset="0"/>
              <a:ea typeface="宋体" pitchFamily="2" charset="-122"/>
            </a:endParaRPr>
          </a:p>
          <a:p>
            <a:pPr marL="533400" lvl="0" indent="-533400" fontAlgn="base">
              <a:lnSpc>
                <a:spcPct val="120000"/>
              </a:lnSpc>
              <a:spcBef>
                <a:spcPct val="20000"/>
              </a:spcBef>
              <a:buNone/>
            </a:pPr>
            <a:r>
              <a:rPr lang="en-US" altLang="zh-CN" sz="2400" b="1" strike="noStrike" noProof="1">
                <a:solidFill>
                  <a:srgbClr val="000099"/>
                </a:solidFill>
                <a:latin typeface="Times New Roman" panose="02020603050405020304" pitchFamily="2" charset="0"/>
                <a:ea typeface="宋体" pitchFamily="2" charset="-122"/>
                <a:cs typeface="+mn-ea"/>
              </a:rPr>
              <a:t>②</a:t>
            </a:r>
            <a:r>
              <a:rPr lang="en-US" altLang="zh-CN" sz="2400" b="1" strike="noStrike" noProof="1">
                <a:solidFill>
                  <a:srgbClr val="000099"/>
                </a:solidFill>
                <a:latin typeface="宋体" pitchFamily="2" charset="-122"/>
                <a:ea typeface="宋体" pitchFamily="2" charset="-122"/>
                <a:cs typeface="+mn-ea"/>
              </a:rPr>
              <a:t> </a:t>
            </a:r>
            <a:r>
              <a:rPr lang="zh-CN" altLang="en-US" sz="2400" b="1" strike="noStrike" noProof="1">
                <a:solidFill>
                  <a:srgbClr val="000099"/>
                </a:solidFill>
                <a:latin typeface="Times New Roman" panose="02020603050405020304" pitchFamily="2" charset="0"/>
                <a:ea typeface="宋体" pitchFamily="2" charset="-122"/>
                <a:cs typeface="+mn-ea"/>
              </a:rPr>
              <a:t>易于对文件进行增</a:t>
            </a:r>
            <a:r>
              <a:rPr lang="x-none" altLang="zh-CN" sz="2400" b="1" strike="noStrike" noProof="1">
                <a:solidFill>
                  <a:srgbClr val="000099"/>
                </a:solidFill>
                <a:latin typeface="Times New Roman" panose="02020603050405020304" pitchFamily="2" charset="0"/>
                <a:ea typeface="宋体" pitchFamily="2" charset="-122"/>
                <a:cs typeface="+mn-ea"/>
              </a:rPr>
              <a:t>长</a:t>
            </a:r>
            <a:r>
              <a:rPr lang="zh-CN" altLang="en-US" sz="2400" b="1" strike="noStrike" noProof="1">
                <a:solidFill>
                  <a:srgbClr val="000099"/>
                </a:solidFill>
                <a:latin typeface="Times New Roman" panose="02020603050405020304" pitchFamily="2" charset="0"/>
                <a:ea typeface="宋体" pitchFamily="2" charset="-122"/>
                <a:cs typeface="+mn-ea"/>
              </a:rPr>
              <a:t>和扩充</a:t>
            </a:r>
            <a:endParaRPr lang="zh-CN" altLang="en-US" sz="2400" b="1" strike="noStrike" noProof="1">
              <a:solidFill>
                <a:srgbClr val="000099"/>
              </a:solidFill>
              <a:latin typeface="Times New Roman" panose="02020603050405020304" pitchFamily="2" charset="0"/>
              <a:ea typeface="宋体" pitchFamily="2" charset="-122"/>
            </a:endParaRPr>
          </a:p>
          <a:p>
            <a:pPr marL="533400" lvl="0" indent="-533400" fontAlgn="base">
              <a:lnSpc>
                <a:spcPct val="120000"/>
              </a:lnSpc>
              <a:spcBef>
                <a:spcPct val="20000"/>
              </a:spcBef>
              <a:buNone/>
            </a:pPr>
            <a:r>
              <a:rPr lang="en-US" altLang="zh-CN" sz="2400" b="1" strike="noStrike" noProof="1">
                <a:solidFill>
                  <a:srgbClr val="000099"/>
                </a:solidFill>
                <a:latin typeface="Times New Roman" panose="02020603050405020304" pitchFamily="2" charset="0"/>
                <a:ea typeface="宋体" pitchFamily="2" charset="-122"/>
                <a:cs typeface="+mn-ea"/>
              </a:rPr>
              <a:t>③</a:t>
            </a:r>
            <a:r>
              <a:rPr lang="en-US" altLang="zh-CN" sz="2400" b="1" strike="noStrike" noProof="1">
                <a:solidFill>
                  <a:srgbClr val="000099"/>
                </a:solidFill>
                <a:latin typeface="宋体" pitchFamily="2" charset="-122"/>
                <a:ea typeface="宋体" pitchFamily="2" charset="-122"/>
                <a:cs typeface="+mn-ea"/>
              </a:rPr>
              <a:t> </a:t>
            </a:r>
            <a:r>
              <a:rPr lang="zh-CN" altLang="en-US" sz="2400" b="1" strike="noStrike" noProof="1">
                <a:solidFill>
                  <a:srgbClr val="000099"/>
                </a:solidFill>
                <a:latin typeface="Times New Roman" panose="02020603050405020304" pitchFamily="2" charset="0"/>
                <a:ea typeface="宋体" pitchFamily="2" charset="-122"/>
                <a:cs typeface="+mn-ea"/>
              </a:rPr>
              <a:t>连续存取时速度较快</a:t>
            </a:r>
            <a:endParaRPr lang="zh-CN" altLang="en-US" sz="2400" b="1" strike="noStrike" noProof="1">
              <a:solidFill>
                <a:srgbClr val="000099"/>
              </a:solidFill>
              <a:latin typeface="Times New Roman" panose="02020603050405020304" pitchFamily="2" charset="0"/>
              <a:ea typeface="宋体" pitchFamily="2" charset="-122"/>
            </a:endParaRPr>
          </a:p>
        </p:txBody>
      </p:sp>
      <p:grpSp>
        <p:nvGrpSpPr>
          <p:cNvPr id="33797" name="组合 33796"/>
          <p:cNvGrpSpPr/>
          <p:nvPr/>
        </p:nvGrpSpPr>
        <p:grpSpPr>
          <a:xfrm>
            <a:off x="325438" y="661988"/>
            <a:ext cx="8510587" cy="2762250"/>
            <a:chOff x="0" y="0"/>
            <a:chExt cx="4597" cy="1740"/>
          </a:xfrm>
        </p:grpSpPr>
        <p:sp>
          <p:nvSpPr>
            <p:cNvPr id="2" name="文本框 33797"/>
            <p:cNvSpPr txBox="1"/>
            <p:nvPr/>
          </p:nvSpPr>
          <p:spPr>
            <a:xfrm>
              <a:off x="503" y="108"/>
              <a:ext cx="829" cy="1376"/>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just">
                <a:buClr>
                  <a:srgbClr val="000000"/>
                </a:buClr>
              </a:pPr>
              <a:endParaRPr lang="en-US" altLang="zh-CN" sz="1600">
                <a:solidFill>
                  <a:schemeClr val="tx1"/>
                </a:solidFill>
                <a:latin typeface="Times New Roman" panose="02020603050405020304" pitchFamily="2" charset="0"/>
                <a:ea typeface="宋体" pitchFamily="2" charset="-122"/>
              </a:endParaRPr>
            </a:p>
            <a:p>
              <a:pPr lvl="0" algn="just">
                <a:buClr>
                  <a:srgbClr val="000000"/>
                </a:buClr>
              </a:pPr>
              <a:endParaRPr lang="en-US" altLang="zh-CN" sz="1600">
                <a:solidFill>
                  <a:schemeClr val="tx1"/>
                </a:solidFill>
                <a:latin typeface="Times New Roman" panose="02020603050405020304" pitchFamily="2" charset="0"/>
                <a:ea typeface="宋体" pitchFamily="2" charset="-122"/>
              </a:endParaRPr>
            </a:p>
            <a:p>
              <a:pPr lvl="0" algn="just">
                <a:buClr>
                  <a:srgbClr val="000000"/>
                </a:buClr>
              </a:pPr>
              <a:endParaRPr lang="en-US" altLang="zh-CN" sz="1600">
                <a:solidFill>
                  <a:schemeClr val="tx1"/>
                </a:solidFill>
                <a:latin typeface="Times New Roman" panose="02020603050405020304" pitchFamily="2" charset="0"/>
                <a:ea typeface="宋体" pitchFamily="2" charset="-122"/>
              </a:endParaRPr>
            </a:p>
            <a:p>
              <a:pPr lvl="0" algn="just">
                <a:buClr>
                  <a:srgbClr val="000000"/>
                </a:buClr>
              </a:pPr>
              <a:r>
                <a:rPr lang="zh-CN" altLang="en-US" sz="1600">
                  <a:solidFill>
                    <a:schemeClr val="tx1"/>
                  </a:solidFill>
                  <a:latin typeface="Times New Roman" panose="02020603050405020304" pitchFamily="2" charset="0"/>
                  <a:ea typeface="宋体" pitchFamily="2" charset="-122"/>
                </a:rPr>
                <a:t>文件</a:t>
              </a:r>
              <a:r>
                <a:rPr lang="en-US" altLang="zh-CN" sz="1600">
                  <a:solidFill>
                    <a:schemeClr val="tx1"/>
                  </a:solidFill>
                  <a:latin typeface="Times New Roman" panose="02020603050405020304" pitchFamily="2" charset="0"/>
                  <a:ea typeface="宋体" pitchFamily="2" charset="-122"/>
                </a:rPr>
                <a:t>A       100</a:t>
              </a:r>
              <a:endParaRPr lang="en-US" altLang="zh-CN" sz="1600">
                <a:solidFill>
                  <a:schemeClr val="tx1"/>
                </a:solidFill>
                <a:latin typeface="Times New Roman" panose="02020603050405020304" pitchFamily="2" charset="0"/>
                <a:ea typeface="宋体" pitchFamily="2" charset="-122"/>
              </a:endParaRPr>
            </a:p>
            <a:p>
              <a:pPr lvl="0" algn="just">
                <a:buClr>
                  <a:srgbClr val="000000"/>
                </a:buClr>
              </a:pPr>
              <a:endParaRPr lang="en-US" altLang="zh-CN" sz="1600">
                <a:solidFill>
                  <a:schemeClr val="tx1"/>
                </a:solidFill>
                <a:latin typeface="Times New Roman" panose="02020603050405020304" pitchFamily="2" charset="0"/>
                <a:ea typeface="宋体" pitchFamily="2" charset="-122"/>
              </a:endParaRPr>
            </a:p>
          </p:txBody>
        </p:sp>
        <p:sp>
          <p:nvSpPr>
            <p:cNvPr id="33798" name="直接连接符 33798"/>
            <p:cNvSpPr/>
            <p:nvPr/>
          </p:nvSpPr>
          <p:spPr>
            <a:xfrm>
              <a:off x="503" y="507"/>
              <a:ext cx="830"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33799" name="直接连接符 33799"/>
            <p:cNvSpPr/>
            <p:nvPr/>
          </p:nvSpPr>
          <p:spPr>
            <a:xfrm>
              <a:off x="503" y="812"/>
              <a:ext cx="830"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33800" name="直接连接符 33800"/>
            <p:cNvSpPr/>
            <p:nvPr/>
          </p:nvSpPr>
          <p:spPr>
            <a:xfrm>
              <a:off x="995" y="507"/>
              <a:ext cx="0" cy="30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33801" name="文本框 33801"/>
            <p:cNvSpPr txBox="1"/>
            <p:nvPr/>
          </p:nvSpPr>
          <p:spPr>
            <a:xfrm>
              <a:off x="2937" y="360"/>
              <a:ext cx="620" cy="563"/>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just">
                <a:lnSpc>
                  <a:spcPct val="90000"/>
                </a:lnSpc>
                <a:buClr>
                  <a:srgbClr val="000000"/>
                </a:buClr>
              </a:pPr>
              <a:r>
                <a:rPr lang="en-US" altLang="zh-CN" sz="1600">
                  <a:solidFill>
                    <a:schemeClr val="tx1"/>
                  </a:solidFill>
                  <a:latin typeface="Times New Roman" panose="02020603050405020304" pitchFamily="2" charset="0"/>
                  <a:ea typeface="宋体" pitchFamily="2" charset="-122"/>
                </a:rPr>
                <a:t>      r</a:t>
              </a:r>
              <a:r>
                <a:rPr lang="en-US" altLang="zh-CN" sz="1600" baseline="-25000">
                  <a:solidFill>
                    <a:schemeClr val="tx1"/>
                  </a:solidFill>
                  <a:latin typeface="Times New Roman" panose="02020603050405020304" pitchFamily="2" charset="0"/>
                  <a:ea typeface="宋体" pitchFamily="2" charset="-122"/>
                </a:rPr>
                <a:t>1</a:t>
              </a:r>
              <a:endParaRPr lang="en-US" altLang="zh-CN" sz="1600" baseline="-25000">
                <a:solidFill>
                  <a:schemeClr val="tx1"/>
                </a:solidFill>
                <a:latin typeface="Times New Roman" panose="02020603050405020304" pitchFamily="2" charset="0"/>
                <a:ea typeface="宋体" pitchFamily="2" charset="-122"/>
              </a:endParaRPr>
            </a:p>
            <a:p>
              <a:pPr lvl="0" algn="just">
                <a:lnSpc>
                  <a:spcPct val="90000"/>
                </a:lnSpc>
                <a:buClr>
                  <a:srgbClr val="000000"/>
                </a:buClr>
              </a:pPr>
              <a:endParaRPr lang="en-US" altLang="zh-CN" sz="1600" baseline="-25000">
                <a:solidFill>
                  <a:schemeClr val="tx1"/>
                </a:solidFill>
                <a:latin typeface="Times New Roman" panose="02020603050405020304" pitchFamily="2" charset="0"/>
                <a:ea typeface="宋体" pitchFamily="2" charset="-122"/>
              </a:endParaRPr>
            </a:p>
            <a:p>
              <a:pPr lvl="0" algn="just">
                <a:lnSpc>
                  <a:spcPct val="90000"/>
                </a:lnSpc>
                <a:buClr>
                  <a:srgbClr val="000000"/>
                </a:buClr>
              </a:pPr>
              <a:endParaRPr lang="en-US" altLang="zh-CN" sz="1600" baseline="-25000">
                <a:solidFill>
                  <a:schemeClr val="tx1"/>
                </a:solidFill>
                <a:latin typeface="Times New Roman" panose="02020603050405020304" pitchFamily="2" charset="0"/>
                <a:ea typeface="宋体" pitchFamily="2" charset="-122"/>
              </a:endParaRPr>
            </a:p>
            <a:p>
              <a:pPr lvl="0" algn="just">
                <a:lnSpc>
                  <a:spcPct val="90000"/>
                </a:lnSpc>
                <a:buClr>
                  <a:srgbClr val="000000"/>
                </a:buClr>
              </a:pPr>
              <a:r>
                <a:rPr lang="en-US" altLang="zh-CN" sz="1600">
                  <a:solidFill>
                    <a:schemeClr val="tx1"/>
                  </a:solidFill>
                  <a:latin typeface="Times New Roman" panose="02020603050405020304" pitchFamily="2" charset="0"/>
                  <a:ea typeface="宋体" pitchFamily="2" charset="-122"/>
                </a:rPr>
                <a:t>     57</a:t>
              </a:r>
              <a:endParaRPr lang="en-US" altLang="zh-CN" sz="1600">
                <a:solidFill>
                  <a:schemeClr val="tx1"/>
                </a:solidFill>
                <a:latin typeface="Times New Roman" panose="02020603050405020304" pitchFamily="2" charset="0"/>
                <a:ea typeface="宋体" pitchFamily="2" charset="-122"/>
              </a:endParaRPr>
            </a:p>
          </p:txBody>
        </p:sp>
        <p:sp>
          <p:nvSpPr>
            <p:cNvPr id="33802" name="直接连接符 33802"/>
            <p:cNvSpPr/>
            <p:nvPr/>
          </p:nvSpPr>
          <p:spPr>
            <a:xfrm>
              <a:off x="2937" y="727"/>
              <a:ext cx="620"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33803" name="文本框 33803"/>
            <p:cNvSpPr txBox="1"/>
            <p:nvPr/>
          </p:nvSpPr>
          <p:spPr>
            <a:xfrm>
              <a:off x="3977" y="360"/>
              <a:ext cx="619" cy="563"/>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just">
                <a:lnSpc>
                  <a:spcPct val="90000"/>
                </a:lnSpc>
                <a:buClr>
                  <a:srgbClr val="000000"/>
                </a:buClr>
              </a:pPr>
              <a:r>
                <a:rPr lang="en-US" altLang="zh-CN" sz="1600">
                  <a:solidFill>
                    <a:schemeClr val="tx1"/>
                  </a:solidFill>
                  <a:latin typeface="Times New Roman" panose="02020603050405020304" pitchFamily="2" charset="0"/>
                  <a:ea typeface="宋体" pitchFamily="2" charset="-122"/>
                </a:rPr>
                <a:t>      r</a:t>
              </a:r>
              <a:r>
                <a:rPr lang="en-US" altLang="zh-CN" sz="1600" baseline="-25000">
                  <a:solidFill>
                    <a:schemeClr val="tx1"/>
                  </a:solidFill>
                  <a:latin typeface="Times New Roman" panose="02020603050405020304" pitchFamily="2" charset="0"/>
                  <a:ea typeface="宋体" pitchFamily="2" charset="-122"/>
                </a:rPr>
                <a:t>2</a:t>
              </a:r>
              <a:endParaRPr lang="en-US" altLang="zh-CN" sz="1600" baseline="-25000">
                <a:solidFill>
                  <a:schemeClr val="tx1"/>
                </a:solidFill>
                <a:latin typeface="Times New Roman" panose="02020603050405020304" pitchFamily="2" charset="0"/>
                <a:ea typeface="宋体" pitchFamily="2" charset="-122"/>
              </a:endParaRPr>
            </a:p>
            <a:p>
              <a:pPr lvl="0" algn="just">
                <a:lnSpc>
                  <a:spcPct val="90000"/>
                </a:lnSpc>
                <a:buClr>
                  <a:srgbClr val="000000"/>
                </a:buClr>
              </a:pPr>
              <a:endParaRPr lang="en-US" altLang="zh-CN" sz="1600" baseline="-25000">
                <a:solidFill>
                  <a:schemeClr val="tx1"/>
                </a:solidFill>
                <a:latin typeface="Times New Roman" panose="02020603050405020304" pitchFamily="2" charset="0"/>
                <a:ea typeface="宋体" pitchFamily="2" charset="-122"/>
              </a:endParaRPr>
            </a:p>
            <a:p>
              <a:pPr lvl="0" algn="just">
                <a:lnSpc>
                  <a:spcPct val="90000"/>
                </a:lnSpc>
                <a:buClr>
                  <a:srgbClr val="000000"/>
                </a:buClr>
              </a:pPr>
              <a:endParaRPr lang="en-US" altLang="zh-CN" sz="1600" baseline="-25000">
                <a:solidFill>
                  <a:schemeClr val="tx1"/>
                </a:solidFill>
                <a:latin typeface="Times New Roman" panose="02020603050405020304" pitchFamily="2" charset="0"/>
                <a:ea typeface="宋体" pitchFamily="2" charset="-122"/>
              </a:endParaRPr>
            </a:p>
            <a:p>
              <a:pPr lvl="0" algn="just">
                <a:lnSpc>
                  <a:spcPct val="90000"/>
                </a:lnSpc>
                <a:buClr>
                  <a:srgbClr val="000000"/>
                </a:buClr>
              </a:pPr>
              <a:r>
                <a:rPr lang="en-US" altLang="zh-CN" sz="1600">
                  <a:solidFill>
                    <a:schemeClr val="tx1"/>
                  </a:solidFill>
                  <a:latin typeface="Times New Roman" panose="02020603050405020304" pitchFamily="2" charset="0"/>
                  <a:ea typeface="宋体" pitchFamily="2" charset="-122"/>
                </a:rPr>
                <a:t>      ^</a:t>
              </a:r>
              <a:endParaRPr lang="en-US" altLang="zh-CN" sz="1600">
                <a:solidFill>
                  <a:schemeClr val="tx1"/>
                </a:solidFill>
                <a:latin typeface="Times New Roman" panose="02020603050405020304" pitchFamily="2" charset="0"/>
                <a:ea typeface="宋体" pitchFamily="2" charset="-122"/>
                <a:sym typeface="Symbol" pitchFamily="2" charset="2"/>
              </a:endParaRPr>
            </a:p>
          </p:txBody>
        </p:sp>
        <p:sp>
          <p:nvSpPr>
            <p:cNvPr id="33804" name="直接连接符 33804"/>
            <p:cNvSpPr/>
            <p:nvPr/>
          </p:nvSpPr>
          <p:spPr>
            <a:xfrm>
              <a:off x="3977" y="727"/>
              <a:ext cx="619"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33805" name="直接连接符 33805"/>
            <p:cNvSpPr/>
            <p:nvPr/>
          </p:nvSpPr>
          <p:spPr>
            <a:xfrm>
              <a:off x="1260" y="687"/>
              <a:ext cx="328"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33806" name="直接连接符 33806"/>
            <p:cNvSpPr/>
            <p:nvPr/>
          </p:nvSpPr>
          <p:spPr>
            <a:xfrm flipV="1">
              <a:off x="1588" y="369"/>
              <a:ext cx="0" cy="318"/>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33807" name="直接连接符 33807"/>
            <p:cNvSpPr/>
            <p:nvPr/>
          </p:nvSpPr>
          <p:spPr>
            <a:xfrm>
              <a:off x="1588" y="369"/>
              <a:ext cx="318"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33808" name="直接连接符 33808"/>
            <p:cNvSpPr/>
            <p:nvPr/>
          </p:nvSpPr>
          <p:spPr>
            <a:xfrm>
              <a:off x="2436" y="812"/>
              <a:ext cx="25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33809" name="直接连接符 33809"/>
            <p:cNvSpPr/>
            <p:nvPr/>
          </p:nvSpPr>
          <p:spPr>
            <a:xfrm>
              <a:off x="2691" y="370"/>
              <a:ext cx="246"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33810" name="直接连接符 33810"/>
            <p:cNvSpPr/>
            <p:nvPr/>
          </p:nvSpPr>
          <p:spPr>
            <a:xfrm>
              <a:off x="3474" y="812"/>
              <a:ext cx="256"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33811" name="直接连接符 33811"/>
            <p:cNvSpPr/>
            <p:nvPr/>
          </p:nvSpPr>
          <p:spPr>
            <a:xfrm flipV="1">
              <a:off x="3730" y="360"/>
              <a:ext cx="0" cy="452"/>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33812" name="直接连接符 33812"/>
            <p:cNvSpPr/>
            <p:nvPr/>
          </p:nvSpPr>
          <p:spPr>
            <a:xfrm>
              <a:off x="3730" y="361"/>
              <a:ext cx="247"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33813" name="文本框 33813"/>
            <p:cNvSpPr txBox="1"/>
            <p:nvPr/>
          </p:nvSpPr>
          <p:spPr>
            <a:xfrm>
              <a:off x="1916" y="360"/>
              <a:ext cx="620" cy="563"/>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just">
                <a:lnSpc>
                  <a:spcPct val="90000"/>
                </a:lnSpc>
                <a:buClr>
                  <a:srgbClr val="000000"/>
                </a:buClr>
              </a:pPr>
              <a:r>
                <a:rPr lang="en-US" altLang="zh-CN" sz="1600">
                  <a:solidFill>
                    <a:schemeClr val="tx1"/>
                  </a:solidFill>
                  <a:latin typeface="Times New Roman" panose="02020603050405020304" pitchFamily="2" charset="0"/>
                  <a:ea typeface="宋体" pitchFamily="2" charset="-122"/>
                </a:rPr>
                <a:t>      r</a:t>
              </a:r>
              <a:r>
                <a:rPr lang="en-US" altLang="zh-CN" sz="1600" baseline="-25000">
                  <a:solidFill>
                    <a:schemeClr val="tx1"/>
                  </a:solidFill>
                  <a:latin typeface="Times New Roman" panose="02020603050405020304" pitchFamily="2" charset="0"/>
                  <a:ea typeface="宋体" pitchFamily="2" charset="-122"/>
                </a:rPr>
                <a:t>0</a:t>
              </a:r>
              <a:endParaRPr lang="en-US" altLang="zh-CN" sz="1600" baseline="-25000">
                <a:solidFill>
                  <a:schemeClr val="tx1"/>
                </a:solidFill>
                <a:latin typeface="Times New Roman" panose="02020603050405020304" pitchFamily="2" charset="0"/>
                <a:ea typeface="宋体" pitchFamily="2" charset="-122"/>
              </a:endParaRPr>
            </a:p>
            <a:p>
              <a:pPr lvl="0" algn="just">
                <a:lnSpc>
                  <a:spcPct val="90000"/>
                </a:lnSpc>
                <a:buClr>
                  <a:srgbClr val="000000"/>
                </a:buClr>
              </a:pPr>
              <a:endParaRPr lang="en-US" altLang="zh-CN" sz="1600" baseline="-25000">
                <a:solidFill>
                  <a:schemeClr val="tx1"/>
                </a:solidFill>
                <a:latin typeface="Times New Roman" panose="02020603050405020304" pitchFamily="2" charset="0"/>
                <a:ea typeface="宋体" pitchFamily="2" charset="-122"/>
              </a:endParaRPr>
            </a:p>
            <a:p>
              <a:pPr lvl="0" algn="just">
                <a:lnSpc>
                  <a:spcPct val="90000"/>
                </a:lnSpc>
                <a:buClr>
                  <a:srgbClr val="000000"/>
                </a:buClr>
              </a:pPr>
              <a:endParaRPr lang="en-US" altLang="zh-CN" sz="1600" baseline="-25000">
                <a:solidFill>
                  <a:schemeClr val="tx1"/>
                </a:solidFill>
                <a:latin typeface="Times New Roman" panose="02020603050405020304" pitchFamily="2" charset="0"/>
                <a:ea typeface="宋体" pitchFamily="2" charset="-122"/>
              </a:endParaRPr>
            </a:p>
            <a:p>
              <a:pPr lvl="0" algn="just">
                <a:lnSpc>
                  <a:spcPct val="90000"/>
                </a:lnSpc>
                <a:buClr>
                  <a:srgbClr val="000000"/>
                </a:buClr>
              </a:pPr>
              <a:r>
                <a:rPr lang="en-US" altLang="zh-CN" sz="1600">
                  <a:solidFill>
                    <a:schemeClr val="tx1"/>
                  </a:solidFill>
                  <a:latin typeface="Times New Roman" panose="02020603050405020304" pitchFamily="2" charset="0"/>
                  <a:ea typeface="宋体" pitchFamily="2" charset="-122"/>
                </a:rPr>
                <a:t>     150</a:t>
              </a:r>
              <a:endParaRPr lang="en-US" altLang="zh-CN" sz="1600">
                <a:solidFill>
                  <a:schemeClr val="tx1"/>
                </a:solidFill>
                <a:latin typeface="Times New Roman" panose="02020603050405020304" pitchFamily="2" charset="0"/>
                <a:ea typeface="宋体" pitchFamily="2" charset="-122"/>
              </a:endParaRPr>
            </a:p>
          </p:txBody>
        </p:sp>
        <p:sp>
          <p:nvSpPr>
            <p:cNvPr id="33814" name="直接连接符 33814"/>
            <p:cNvSpPr/>
            <p:nvPr/>
          </p:nvSpPr>
          <p:spPr>
            <a:xfrm>
              <a:off x="1916" y="727"/>
              <a:ext cx="620"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33815" name="直接连接符 33815"/>
            <p:cNvSpPr/>
            <p:nvPr/>
          </p:nvSpPr>
          <p:spPr>
            <a:xfrm flipV="1">
              <a:off x="2693" y="362"/>
              <a:ext cx="0" cy="452"/>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33816" name="文本框 33816"/>
            <p:cNvSpPr txBox="1"/>
            <p:nvPr/>
          </p:nvSpPr>
          <p:spPr>
            <a:xfrm>
              <a:off x="1900" y="0"/>
              <a:ext cx="669" cy="366"/>
            </a:xfrm>
            <a:prstGeom prst="rect">
              <a:avLst/>
            </a:prstGeom>
            <a:noFill/>
            <a:ln w="9525">
              <a:noFill/>
              <a:miter/>
            </a:ln>
          </p:spPr>
          <p:txBody>
            <a:bodyPr anchor="t">
              <a:spAutoFit/>
            </a:bodyPr>
            <a:p>
              <a:pPr lvl="0">
                <a:spcBef>
                  <a:spcPct val="50000"/>
                </a:spcBef>
                <a:buClr>
                  <a:srgbClr val="000000"/>
                </a:buClr>
              </a:pPr>
              <a:r>
                <a:rPr lang="zh-CN" altLang="en-US" sz="1600">
                  <a:solidFill>
                    <a:schemeClr val="tx1"/>
                  </a:solidFill>
                  <a:latin typeface="Times New Roman" panose="02020603050405020304" pitchFamily="2" charset="0"/>
                  <a:ea typeface="宋体" pitchFamily="2" charset="-122"/>
                </a:rPr>
                <a:t>磁盘块号</a:t>
              </a:r>
              <a:endParaRPr lang="zh-CN" altLang="en-US" sz="1600">
                <a:solidFill>
                  <a:schemeClr val="tx1"/>
                </a:solidFill>
                <a:latin typeface="Times New Roman" panose="02020603050405020304" pitchFamily="2" charset="0"/>
                <a:ea typeface="宋体" pitchFamily="2" charset="-122"/>
              </a:endParaRPr>
            </a:p>
            <a:p>
              <a:pPr lvl="0">
                <a:buClr>
                  <a:srgbClr val="000000"/>
                </a:buClr>
              </a:pPr>
              <a:r>
                <a:rPr lang="zh-CN" altLang="en-US" sz="1600">
                  <a:solidFill>
                    <a:schemeClr val="tx1"/>
                  </a:solidFill>
                  <a:latin typeface="Times New Roman" panose="02020603050405020304" pitchFamily="2" charset="0"/>
                  <a:ea typeface="宋体" pitchFamily="2" charset="-122"/>
                </a:rPr>
                <a:t>     </a:t>
              </a:r>
              <a:r>
                <a:rPr lang="en-US" altLang="zh-CN" sz="1600">
                  <a:solidFill>
                    <a:schemeClr val="tx1"/>
                  </a:solidFill>
                  <a:latin typeface="Times New Roman" panose="02020603050405020304" pitchFamily="2" charset="0"/>
                  <a:ea typeface="宋体" pitchFamily="2" charset="-122"/>
                </a:rPr>
                <a:t>100</a:t>
              </a:r>
              <a:endParaRPr lang="en-US" altLang="zh-CN" sz="1600">
                <a:solidFill>
                  <a:schemeClr val="tx1"/>
                </a:solidFill>
                <a:latin typeface="Times New Roman" panose="02020603050405020304" pitchFamily="2" charset="0"/>
                <a:ea typeface="宋体" pitchFamily="2" charset="-122"/>
              </a:endParaRPr>
            </a:p>
          </p:txBody>
        </p:sp>
        <p:sp>
          <p:nvSpPr>
            <p:cNvPr id="33817" name="文本框 33817"/>
            <p:cNvSpPr txBox="1"/>
            <p:nvPr/>
          </p:nvSpPr>
          <p:spPr>
            <a:xfrm>
              <a:off x="2857" y="0"/>
              <a:ext cx="668" cy="366"/>
            </a:xfrm>
            <a:prstGeom prst="rect">
              <a:avLst/>
            </a:prstGeom>
            <a:noFill/>
            <a:ln w="9525">
              <a:noFill/>
              <a:miter/>
            </a:ln>
          </p:spPr>
          <p:txBody>
            <a:bodyPr anchor="t">
              <a:spAutoFit/>
            </a:bodyPr>
            <a:p>
              <a:pPr lvl="0">
                <a:spcBef>
                  <a:spcPct val="50000"/>
                </a:spcBef>
                <a:buClr>
                  <a:srgbClr val="000000"/>
                </a:buClr>
              </a:pPr>
              <a:r>
                <a:rPr lang="zh-CN" altLang="en-US" sz="1600">
                  <a:solidFill>
                    <a:schemeClr val="tx1"/>
                  </a:solidFill>
                  <a:latin typeface="Times New Roman" panose="02020603050405020304" pitchFamily="2" charset="0"/>
                  <a:ea typeface="宋体" pitchFamily="2" charset="-122"/>
                </a:rPr>
                <a:t>磁盘块号</a:t>
              </a:r>
              <a:endParaRPr lang="zh-CN" altLang="en-US" sz="1600">
                <a:solidFill>
                  <a:schemeClr val="tx1"/>
                </a:solidFill>
                <a:latin typeface="Times New Roman" panose="02020603050405020304" pitchFamily="2" charset="0"/>
                <a:ea typeface="宋体" pitchFamily="2" charset="-122"/>
              </a:endParaRPr>
            </a:p>
            <a:p>
              <a:pPr lvl="0">
                <a:buClr>
                  <a:srgbClr val="000000"/>
                </a:buClr>
              </a:pPr>
              <a:r>
                <a:rPr lang="zh-CN" altLang="en-US" sz="1600">
                  <a:solidFill>
                    <a:schemeClr val="tx1"/>
                  </a:solidFill>
                  <a:latin typeface="Times New Roman" panose="02020603050405020304" pitchFamily="2" charset="0"/>
                  <a:ea typeface="宋体" pitchFamily="2" charset="-122"/>
                </a:rPr>
                <a:t>     </a:t>
              </a:r>
              <a:r>
                <a:rPr lang="en-US" altLang="zh-CN" sz="1600">
                  <a:solidFill>
                    <a:schemeClr val="tx1"/>
                  </a:solidFill>
                  <a:latin typeface="Times New Roman" panose="02020603050405020304" pitchFamily="2" charset="0"/>
                  <a:ea typeface="宋体" pitchFamily="2" charset="-122"/>
                </a:rPr>
                <a:t>150</a:t>
              </a:r>
              <a:endParaRPr lang="en-US" altLang="zh-CN" sz="1600">
                <a:solidFill>
                  <a:schemeClr val="tx1"/>
                </a:solidFill>
                <a:latin typeface="Times New Roman" panose="02020603050405020304" pitchFamily="2" charset="0"/>
                <a:ea typeface="宋体" pitchFamily="2" charset="-122"/>
              </a:endParaRPr>
            </a:p>
          </p:txBody>
        </p:sp>
        <p:sp>
          <p:nvSpPr>
            <p:cNvPr id="33818" name="文本框 33818"/>
            <p:cNvSpPr txBox="1"/>
            <p:nvPr/>
          </p:nvSpPr>
          <p:spPr>
            <a:xfrm>
              <a:off x="3929" y="0"/>
              <a:ext cx="668" cy="366"/>
            </a:xfrm>
            <a:prstGeom prst="rect">
              <a:avLst/>
            </a:prstGeom>
            <a:noFill/>
            <a:ln w="9525">
              <a:noFill/>
              <a:miter/>
            </a:ln>
          </p:spPr>
          <p:txBody>
            <a:bodyPr anchor="t">
              <a:spAutoFit/>
            </a:bodyPr>
            <a:p>
              <a:pPr lvl="0">
                <a:spcBef>
                  <a:spcPct val="50000"/>
                </a:spcBef>
                <a:buClr>
                  <a:srgbClr val="000000"/>
                </a:buClr>
              </a:pPr>
              <a:r>
                <a:rPr lang="zh-CN" altLang="en-US" sz="1600">
                  <a:solidFill>
                    <a:schemeClr val="tx1"/>
                  </a:solidFill>
                  <a:latin typeface="Times New Roman" panose="02020603050405020304" pitchFamily="2" charset="0"/>
                  <a:ea typeface="宋体" pitchFamily="2" charset="-122"/>
                </a:rPr>
                <a:t>磁盘块号</a:t>
              </a:r>
              <a:endParaRPr lang="zh-CN" altLang="en-US" sz="1600">
                <a:solidFill>
                  <a:schemeClr val="tx1"/>
                </a:solidFill>
                <a:latin typeface="Times New Roman" panose="02020603050405020304" pitchFamily="2" charset="0"/>
                <a:ea typeface="宋体" pitchFamily="2" charset="-122"/>
              </a:endParaRPr>
            </a:p>
            <a:p>
              <a:pPr lvl="0">
                <a:buClr>
                  <a:srgbClr val="000000"/>
                </a:buClr>
              </a:pPr>
              <a:r>
                <a:rPr lang="zh-CN" altLang="en-US" sz="1600">
                  <a:solidFill>
                    <a:schemeClr val="tx1"/>
                  </a:solidFill>
                  <a:latin typeface="Times New Roman" panose="02020603050405020304" pitchFamily="2" charset="0"/>
                  <a:ea typeface="宋体" pitchFamily="2" charset="-122"/>
                </a:rPr>
                <a:t>     </a:t>
              </a:r>
              <a:r>
                <a:rPr lang="en-US" altLang="zh-CN" sz="1600">
                  <a:solidFill>
                    <a:schemeClr val="tx1"/>
                  </a:solidFill>
                  <a:latin typeface="Times New Roman" panose="02020603050405020304" pitchFamily="2" charset="0"/>
                  <a:ea typeface="宋体" pitchFamily="2" charset="-122"/>
                </a:rPr>
                <a:t>57</a:t>
              </a:r>
              <a:endParaRPr lang="en-US" altLang="zh-CN" sz="1600">
                <a:solidFill>
                  <a:schemeClr val="tx1"/>
                </a:solidFill>
                <a:latin typeface="Times New Roman" panose="02020603050405020304" pitchFamily="2" charset="0"/>
                <a:ea typeface="宋体" pitchFamily="2" charset="-122"/>
              </a:endParaRPr>
            </a:p>
          </p:txBody>
        </p:sp>
        <p:sp>
          <p:nvSpPr>
            <p:cNvPr id="33819" name="文本框 33819"/>
            <p:cNvSpPr txBox="1"/>
            <p:nvPr/>
          </p:nvSpPr>
          <p:spPr>
            <a:xfrm>
              <a:off x="590" y="1528"/>
              <a:ext cx="668" cy="212"/>
            </a:xfrm>
            <a:prstGeom prst="rect">
              <a:avLst/>
            </a:prstGeom>
            <a:noFill/>
            <a:ln w="9525">
              <a:noFill/>
              <a:miter/>
            </a:ln>
          </p:spPr>
          <p:txBody>
            <a:bodyPr anchor="t">
              <a:spAutoFit/>
            </a:bodyPr>
            <a:p>
              <a:pPr lvl="0">
                <a:spcBef>
                  <a:spcPct val="50000"/>
                </a:spcBef>
                <a:buClr>
                  <a:srgbClr val="000000"/>
                </a:buClr>
              </a:pPr>
              <a:r>
                <a:rPr lang="zh-CN" altLang="en-US" sz="1600">
                  <a:solidFill>
                    <a:schemeClr val="tx1"/>
                  </a:solidFill>
                  <a:latin typeface="Times New Roman" panose="02020603050405020304" pitchFamily="2" charset="0"/>
                  <a:ea typeface="宋体" pitchFamily="2" charset="-122"/>
                </a:rPr>
                <a:t>文件目录</a:t>
              </a:r>
              <a:endParaRPr lang="zh-CN" altLang="en-US" sz="1600">
                <a:solidFill>
                  <a:schemeClr val="tx1"/>
                </a:solidFill>
                <a:latin typeface="Times New Roman" panose="02020603050405020304" pitchFamily="2" charset="0"/>
                <a:ea typeface="宋体" pitchFamily="2" charset="-122"/>
              </a:endParaRPr>
            </a:p>
          </p:txBody>
        </p:sp>
        <p:sp>
          <p:nvSpPr>
            <p:cNvPr id="33820" name="文本框 33820"/>
            <p:cNvSpPr txBox="1"/>
            <p:nvPr/>
          </p:nvSpPr>
          <p:spPr>
            <a:xfrm>
              <a:off x="0" y="453"/>
              <a:ext cx="644" cy="381"/>
            </a:xfrm>
            <a:prstGeom prst="rect">
              <a:avLst/>
            </a:prstGeom>
            <a:noFill/>
            <a:ln w="9525">
              <a:noFill/>
              <a:miter/>
            </a:ln>
          </p:spPr>
          <p:txBody>
            <a:bodyPr anchor="t">
              <a:spAutoFit/>
            </a:bodyPr>
            <a:p>
              <a:pPr lvl="0">
                <a:spcBef>
                  <a:spcPct val="10000"/>
                </a:spcBef>
                <a:buClr>
                  <a:srgbClr val="000000"/>
                </a:buClr>
              </a:pPr>
              <a:r>
                <a:rPr lang="zh-CN" altLang="en-US" sz="1600">
                  <a:solidFill>
                    <a:schemeClr val="tx1"/>
                  </a:solidFill>
                  <a:latin typeface="Times New Roman" panose="02020603050405020304" pitchFamily="2" charset="0"/>
                  <a:ea typeface="宋体" pitchFamily="2" charset="-122"/>
                </a:rPr>
                <a:t>文件</a:t>
              </a:r>
              <a:r>
                <a:rPr lang="en-US" altLang="zh-CN" sz="1600">
                  <a:solidFill>
                    <a:schemeClr val="tx1"/>
                  </a:solidFill>
                  <a:latin typeface="Times New Roman" panose="02020603050405020304" pitchFamily="2" charset="0"/>
                  <a:ea typeface="宋体" pitchFamily="2" charset="-122"/>
                </a:rPr>
                <a:t>A</a:t>
              </a:r>
              <a:endParaRPr lang="en-US" altLang="zh-CN" sz="1600">
                <a:solidFill>
                  <a:schemeClr val="tx1"/>
                </a:solidFill>
                <a:latin typeface="Times New Roman" panose="02020603050405020304" pitchFamily="2" charset="0"/>
                <a:ea typeface="宋体" pitchFamily="2" charset="-122"/>
              </a:endParaRPr>
            </a:p>
            <a:p>
              <a:pPr lvl="0">
                <a:spcBef>
                  <a:spcPct val="10000"/>
                </a:spcBef>
                <a:buClr>
                  <a:srgbClr val="000000"/>
                </a:buClr>
              </a:pPr>
              <a:r>
                <a:rPr lang="zh-CN" altLang="en-US" sz="1600">
                  <a:solidFill>
                    <a:schemeClr val="tx1"/>
                  </a:solidFill>
                  <a:latin typeface="Times New Roman" panose="02020603050405020304" pitchFamily="2" charset="0"/>
                  <a:ea typeface="宋体" pitchFamily="2" charset="-122"/>
                </a:rPr>
                <a:t>目录项</a:t>
              </a:r>
              <a:endParaRPr lang="zh-CN" altLang="en-US" sz="1600">
                <a:solidFill>
                  <a:schemeClr val="tx1"/>
                </a:solidFill>
                <a:latin typeface="Times New Roman" panose="02020603050405020304" pitchFamily="2" charset="0"/>
                <a:ea typeface="宋体" pitchFamily="2" charset="-122"/>
              </a:endParaRPr>
            </a:p>
          </p:txBody>
        </p:sp>
      </p:grpSp>
      <p:sp>
        <p:nvSpPr>
          <p:cNvPr id="33822" name="矩形 33821"/>
          <p:cNvSpPr/>
          <p:nvPr/>
        </p:nvSpPr>
        <p:spPr>
          <a:xfrm>
            <a:off x="387350" y="3819525"/>
            <a:ext cx="8375650" cy="53022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Clr>
                <a:srgbClr val="000000"/>
              </a:buClr>
              <a:buNone/>
            </a:pPr>
            <a:r>
              <a:rPr lang="en-US" altLang="zh-CN" sz="2000" strike="noStrike" noProof="1">
                <a:solidFill>
                  <a:srgbClr val="CC0000"/>
                </a:solidFill>
                <a:latin typeface="Times New Roman" panose="02020603050405020304" pitchFamily="2" charset="0"/>
                <a:ea typeface="宋体" pitchFamily="2" charset="-122"/>
                <a:cs typeface="+mn-ea"/>
              </a:rPr>
              <a:t>  </a:t>
            </a:r>
            <a:r>
              <a:rPr lang="zh-CN" altLang="en-US" sz="2400" b="1" strike="noStrike" noProof="1">
                <a:solidFill>
                  <a:srgbClr val="CC0000"/>
                </a:solidFill>
                <a:latin typeface="Times New Roman" panose="02020603050405020304" pitchFamily="2" charset="0"/>
                <a:ea typeface="宋体" pitchFamily="2" charset="-122"/>
                <a:cs typeface="+mn-ea"/>
              </a:rPr>
              <a:t>问题：在串联文件结构下，存取 </a:t>
            </a:r>
            <a:r>
              <a:rPr lang="en-US" altLang="zh-CN" sz="2400" b="1" strike="noStrike" noProof="1">
                <a:solidFill>
                  <a:srgbClr val="CC0000"/>
                </a:solidFill>
                <a:latin typeface="Times New Roman" panose="02020603050405020304" pitchFamily="2" charset="0"/>
                <a:ea typeface="宋体" pitchFamily="2" charset="-122"/>
                <a:cs typeface="+mn-ea"/>
              </a:rPr>
              <a:t>r </a:t>
            </a:r>
            <a:r>
              <a:rPr lang="en-US" altLang="zh-CN" sz="2400" b="1" strike="noStrike" baseline="-25000" noProof="1">
                <a:solidFill>
                  <a:srgbClr val="CC0000"/>
                </a:solidFill>
                <a:latin typeface="Times New Roman" panose="02020603050405020304" pitchFamily="2" charset="0"/>
                <a:ea typeface="宋体" pitchFamily="2" charset="-122"/>
                <a:cs typeface="+mn-ea"/>
              </a:rPr>
              <a:t>i </a:t>
            </a:r>
            <a:r>
              <a:rPr lang="zh-CN" altLang="en-US" sz="2400" b="1" strike="noStrike" noProof="1">
                <a:solidFill>
                  <a:srgbClr val="CC0000"/>
                </a:solidFill>
                <a:latin typeface="Times New Roman" panose="02020603050405020304" pitchFamily="2" charset="0"/>
                <a:ea typeface="宋体" pitchFamily="2" charset="-122"/>
                <a:cs typeface="+mn-ea"/>
              </a:rPr>
              <a:t>记录时，应如何操作 ？</a:t>
            </a:r>
            <a:endParaRPr lang="zh-CN" altLang="en-US" sz="2400" b="1" strike="noStrike" noProof="1">
              <a:solidFill>
                <a:srgbClr val="CC0000"/>
              </a:solidFill>
              <a:latin typeface="Times New Roman" panose="02020603050405020304" pitchFamily="2" charset="0"/>
              <a:ea typeface="宋体" pitchFamily="2" charset="-122"/>
            </a:endParaRPr>
          </a:p>
        </p:txBody>
      </p:sp>
      <p:sp>
        <p:nvSpPr>
          <p:cNvPr id="33823" name="文本框 33822"/>
          <p:cNvSpPr txBox="1"/>
          <p:nvPr/>
        </p:nvSpPr>
        <p:spPr>
          <a:xfrm>
            <a:off x="3786188" y="3287713"/>
            <a:ext cx="1693862" cy="336550"/>
          </a:xfrm>
          <a:prstGeom prst="rect">
            <a:avLst/>
          </a:prstGeom>
          <a:noFill/>
          <a:ln w="9525">
            <a:noFill/>
            <a:miter/>
          </a:ln>
        </p:spPr>
        <p:txBody>
          <a:bodyPr anchor="t">
            <a:spAutoFit/>
          </a:bodyPr>
          <a:p>
            <a:pPr lvl="0">
              <a:spcBef>
                <a:spcPct val="30000"/>
              </a:spcBef>
              <a:buClr>
                <a:srgbClr val="000000"/>
              </a:buClr>
            </a:pPr>
            <a:r>
              <a:rPr lang="zh-CN" altLang="en-US" sz="1600" b="0">
                <a:solidFill>
                  <a:schemeClr val="tx1"/>
                </a:solidFill>
                <a:latin typeface="Times New Roman" panose="02020603050405020304" pitchFamily="2" charset="0"/>
                <a:ea typeface="宋体" pitchFamily="2" charset="-122"/>
              </a:rPr>
              <a:t>串联文件结构例</a:t>
            </a:r>
            <a:endParaRPr lang="zh-CN" altLang="en-US" sz="1600" b="0">
              <a:solidFill>
                <a:schemeClr val="tx1"/>
              </a:solidFill>
              <a:latin typeface="Times New Roman" panose="02020603050405020304" pitchFamily="2"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3797"/>
                                        </p:tgtEl>
                                        <p:attrNameLst>
                                          <p:attrName>style.visibility</p:attrName>
                                        </p:attrNameLst>
                                      </p:cBhvr>
                                      <p:to>
                                        <p:strVal val="visible"/>
                                      </p:to>
                                    </p:set>
                                    <p:anim calcmode="lin" valueType="num">
                                      <p:cBhvr additive="base">
                                        <p:cTn id="7" dur="500" fill="hold"/>
                                        <p:tgtEl>
                                          <p:spTgt spid="33797"/>
                                        </p:tgtEl>
                                        <p:attrNameLst>
                                          <p:attrName>ppt_x</p:attrName>
                                        </p:attrNameLst>
                                      </p:cBhvr>
                                      <p:tavLst>
                                        <p:tav tm="0">
                                          <p:val>
                                            <p:strVal val="#ppt_x"/>
                                          </p:val>
                                        </p:tav>
                                        <p:tav tm="100000">
                                          <p:val>
                                            <p:strVal val="#ppt_x"/>
                                          </p:val>
                                        </p:tav>
                                      </p:tavLst>
                                    </p:anim>
                                    <p:anim calcmode="lin" valueType="num">
                                      <p:cBhvr additive="base">
                                        <p:cTn id="8" dur="500" fill="hold"/>
                                        <p:tgtEl>
                                          <p:spTgt spid="33797"/>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38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3822"/>
                                        </p:tgtEl>
                                        <p:attrNameLst>
                                          <p:attrName>style.visibility</p:attrName>
                                        </p:attrNameLst>
                                      </p:cBhvr>
                                      <p:to>
                                        <p:strVal val="visible"/>
                                      </p:to>
                                    </p:set>
                                    <p:anim calcmode="lin" valueType="num">
                                      <p:cBhvr additive="base">
                                        <p:cTn id="17" dur="500" fill="hold"/>
                                        <p:tgtEl>
                                          <p:spTgt spid="33822"/>
                                        </p:tgtEl>
                                        <p:attrNameLst>
                                          <p:attrName>ppt_x</p:attrName>
                                        </p:attrNameLst>
                                      </p:cBhvr>
                                      <p:tavLst>
                                        <p:tav tm="0">
                                          <p:val>
                                            <p:strVal val="#ppt_x"/>
                                          </p:val>
                                        </p:tav>
                                        <p:tav tm="100000">
                                          <p:val>
                                            <p:strVal val="#ppt_x"/>
                                          </p:val>
                                        </p:tav>
                                      </p:tavLst>
                                    </p:anim>
                                    <p:anim calcmode="lin" valueType="num">
                                      <p:cBhvr additive="base">
                                        <p:cTn id="18" dur="500" fill="hold"/>
                                        <p:tgtEl>
                                          <p:spTgt spid="3382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33796">
                                            <p:txEl>
                                              <p:charRg st="0" end="12"/>
                                            </p:txEl>
                                          </p:spTgt>
                                        </p:tgtEl>
                                        <p:attrNameLst>
                                          <p:attrName>style.visibility</p:attrName>
                                        </p:attrNameLst>
                                      </p:cBhvr>
                                      <p:to>
                                        <p:strVal val="visible"/>
                                      </p:to>
                                    </p:set>
                                    <p:anim calcmode="lin" valueType="num">
                                      <p:cBhvr additive="base">
                                        <p:cTn id="23" dur="1000" fill="hold"/>
                                        <p:tgtEl>
                                          <p:spTgt spid="33796">
                                            <p:txEl>
                                              <p:charRg st="0" end="12"/>
                                            </p:txEl>
                                          </p:spTgt>
                                        </p:tgtEl>
                                        <p:attrNameLst>
                                          <p:attrName>ppt_x</p:attrName>
                                        </p:attrNameLst>
                                      </p:cBhvr>
                                      <p:tavLst>
                                        <p:tav tm="0">
                                          <p:val>
                                            <p:strVal val="0-#ppt_w/2"/>
                                          </p:val>
                                        </p:tav>
                                        <p:tav tm="100000">
                                          <p:val>
                                            <p:strVal val="#ppt_x"/>
                                          </p:val>
                                        </p:tav>
                                      </p:tavLst>
                                    </p:anim>
                                    <p:anim calcmode="lin" valueType="num">
                                      <p:cBhvr additive="base">
                                        <p:cTn id="24" dur="1000" fill="hold"/>
                                        <p:tgtEl>
                                          <p:spTgt spid="33796">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3796">
                                            <p:txEl>
                                              <p:charRg st="12" end="25"/>
                                            </p:txEl>
                                          </p:spTgt>
                                        </p:tgtEl>
                                        <p:attrNameLst>
                                          <p:attrName>style.visibility</p:attrName>
                                        </p:attrNameLst>
                                      </p:cBhvr>
                                      <p:to>
                                        <p:strVal val="visible"/>
                                      </p:to>
                                    </p:set>
                                    <p:anim calcmode="lin" valueType="num">
                                      <p:cBhvr additive="base">
                                        <p:cTn id="29" dur="500" fill="hold"/>
                                        <p:tgtEl>
                                          <p:spTgt spid="33796">
                                            <p:txEl>
                                              <p:charRg st="12" end="2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3796">
                                            <p:txEl>
                                              <p:charRg st="12" end="2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3796">
                                            <p:txEl>
                                              <p:charRg st="25" end="40"/>
                                            </p:txEl>
                                          </p:spTgt>
                                        </p:tgtEl>
                                        <p:attrNameLst>
                                          <p:attrName>style.visibility</p:attrName>
                                        </p:attrNameLst>
                                      </p:cBhvr>
                                      <p:to>
                                        <p:strVal val="visible"/>
                                      </p:to>
                                    </p:set>
                                    <p:anim calcmode="lin" valueType="num">
                                      <p:cBhvr additive="base">
                                        <p:cTn id="33" dur="500" fill="hold"/>
                                        <p:tgtEl>
                                          <p:spTgt spid="33796">
                                            <p:txEl>
                                              <p:charRg st="25" end="4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3796">
                                            <p:txEl>
                                              <p:charRg st="25" end="40"/>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3796">
                                            <p:txEl>
                                              <p:charRg st="40" end="52"/>
                                            </p:txEl>
                                          </p:spTgt>
                                        </p:tgtEl>
                                        <p:attrNameLst>
                                          <p:attrName>style.visibility</p:attrName>
                                        </p:attrNameLst>
                                      </p:cBhvr>
                                      <p:to>
                                        <p:strVal val="visible"/>
                                      </p:to>
                                    </p:set>
                                    <p:anim calcmode="lin" valueType="num">
                                      <p:cBhvr additive="base">
                                        <p:cTn id="37" dur="500" fill="hold"/>
                                        <p:tgtEl>
                                          <p:spTgt spid="33796">
                                            <p:txEl>
                                              <p:charRg st="40" end="5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3796">
                                            <p:txEl>
                                              <p:charRg st="40" end="5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uiExpand="1" build="p"/>
      <p:bldP spid="33822" grpId="0"/>
      <p:bldP spid="3382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标题 34817"/>
          <p:cNvSpPr>
            <a:spLocks noGrp="1"/>
          </p:cNvSpPr>
          <p:nvPr>
            <p:ph type="title"/>
          </p:nvPr>
        </p:nvSpPr>
        <p:spPr>
          <a:xfrm>
            <a:off x="363538" y="595313"/>
            <a:ext cx="8393113" cy="676275"/>
          </a:xfrm>
        </p:spPr>
        <p:txBody>
          <a:bodyPr>
            <a:spAutoFit/>
          </a:bodyPr>
          <a:p>
            <a:pPr marL="533400" lvl="0" indent="-533400">
              <a:lnSpc>
                <a:spcPct val="120000"/>
              </a:lnSpc>
              <a:spcBef>
                <a:spcPct val="30000"/>
              </a:spcBef>
              <a:buClr>
                <a:schemeClr val="tx2"/>
              </a:buClr>
              <a:buSzPct val="95000"/>
              <a:buFont typeface="Wingdings" panose="05000000000000000000" pitchFamily="2" charset="2"/>
              <a:buChar char="•"/>
            </a:pPr>
            <a:r>
              <a:rPr lang="zh-CN" altLang="en-US" sz="3200">
                <a:solidFill>
                  <a:srgbClr val="990000"/>
                </a:solidFill>
                <a:latin typeface="Times New Roman" panose="02020603050405020304" pitchFamily="2" charset="0"/>
                <a:ea typeface="宋体" pitchFamily="2" charset="-122"/>
              </a:rPr>
              <a:t>串联文件－文件映照</a:t>
            </a:r>
            <a:endParaRPr lang="zh-CN" altLang="en-US" sz="3200">
              <a:solidFill>
                <a:srgbClr val="990000"/>
              </a:solidFill>
              <a:latin typeface="Times New Roman" panose="02020603050405020304" pitchFamily="2" charset="0"/>
              <a:ea typeface="宋体" pitchFamily="2" charset="-122"/>
            </a:endParaRPr>
          </a:p>
        </p:txBody>
      </p:sp>
      <p:sp>
        <p:nvSpPr>
          <p:cNvPr id="34819" name="文本占位符 34818"/>
          <p:cNvSpPr>
            <a:spLocks noGrp="1"/>
          </p:cNvSpPr>
          <p:nvPr>
            <p:ph idx="1"/>
          </p:nvPr>
        </p:nvSpPr>
        <p:spPr>
          <a:xfrm>
            <a:off x="304800" y="1600200"/>
            <a:ext cx="8458200" cy="4572000"/>
          </a:xfrm>
        </p:spPr>
        <p:txBody>
          <a:bodyPr vert="horz" wrap="square" anchor="t">
            <a:spAutoFit/>
          </a:bodyPr>
          <a:p>
            <a:pPr lvl="0">
              <a:lnSpc>
                <a:spcPct val="110000"/>
              </a:lnSpc>
              <a:buNone/>
            </a:pPr>
            <a:r>
              <a:rPr lang="zh-CN" altLang="en-US" dirty="0">
                <a:latin typeface="Times New Roman" panose="02020603050405020304" pitchFamily="2" charset="0"/>
                <a:ea typeface="宋体" pitchFamily="2" charset="-122"/>
              </a:rPr>
              <a:t>		</a:t>
            </a:r>
            <a:r>
              <a:rPr lang="zh-CN" altLang="en-US" dirty="0">
                <a:solidFill>
                  <a:schemeClr val="tx1"/>
                </a:solidFill>
                <a:latin typeface="Times New Roman" panose="02020603050405020304" pitchFamily="2" charset="0"/>
              </a:rPr>
              <a:t>为了克服</a:t>
            </a:r>
            <a:r>
              <a:rPr lang="zh-CN" altLang="en-US" dirty="0">
                <a:solidFill>
                  <a:schemeClr val="tx1"/>
                </a:solidFill>
                <a:latin typeface="Times New Roman" panose="02020603050405020304" pitchFamily="2" charset="0"/>
                <a:ea typeface="宋体" pitchFamily="2" charset="-122"/>
              </a:rPr>
              <a:t>串联文件</a:t>
            </a:r>
            <a:r>
              <a:rPr lang="zh-CN" altLang="en-US" dirty="0">
                <a:solidFill>
                  <a:schemeClr val="tx1"/>
                </a:solidFill>
                <a:latin typeface="Times New Roman" panose="02020603050405020304" pitchFamily="2" charset="0"/>
              </a:rPr>
              <a:t>的存取效率太低的问题，人们提出文件映照的技术，即把链接文件中的链接字集中在一结构中，这样既保持了链接文件的优点，也克服了其缺点，DOS、WINDOWS系统就采用了这样结构。</a:t>
            </a:r>
            <a:endParaRPr lang="zh-CN" altLang="en-US" dirty="0">
              <a:solidFill>
                <a:schemeClr val="tx1"/>
              </a:solidFill>
              <a:latin typeface="Times New Roman" panose="02020603050405020304" pitchFamily="2" charset="0"/>
            </a:endParaRPr>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标题 35841"/>
          <p:cNvSpPr>
            <a:spLocks noGrp="1"/>
          </p:cNvSpPr>
          <p:nvPr>
            <p:ph type="title"/>
          </p:nvPr>
        </p:nvSpPr>
        <p:spPr/>
        <p:txBody>
          <a:bodyPr>
            <a:spAutoFit/>
          </a:bodyPr>
          <a:p>
            <a:pPr lvl="0"/>
            <a:r>
              <a:rPr lang="zh-CN" altLang="en-US" dirty="0">
                <a:ea typeface="宋体" pitchFamily="2" charset="-122"/>
              </a:rPr>
              <a:t>FAT 文件系统磁盘</a:t>
            </a:r>
            <a:endParaRPr lang="zh-CN" altLang="en-US" dirty="0"/>
          </a:p>
        </p:txBody>
      </p:sp>
      <p:pic>
        <p:nvPicPr>
          <p:cNvPr id="2" name="内容占位符 35842"/>
          <p:cNvPicPr>
            <a:picLocks noChangeAspect="1"/>
          </p:cNvPicPr>
          <p:nvPr>
            <p:ph idx="1"/>
          </p:nvPr>
        </p:nvPicPr>
        <p:blipFill>
          <a:blip r:embed="rId1"/>
          <a:stretch>
            <a:fillRect/>
          </a:stretch>
        </p:blipFill>
        <p:spPr>
          <a:xfrm>
            <a:off x="890588" y="1541463"/>
            <a:ext cx="5932487" cy="4681537"/>
          </a:xfrm>
        </p:spPr>
      </p:pic>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文本占位符 36865"/>
          <p:cNvSpPr>
            <a:spLocks noGrp="1"/>
          </p:cNvSpPr>
          <p:nvPr>
            <p:ph idx="1"/>
          </p:nvPr>
        </p:nvSpPr>
        <p:spPr>
          <a:xfrm>
            <a:off x="304800" y="1600200"/>
            <a:ext cx="8458200" cy="4572000"/>
          </a:xfrm>
        </p:spPr>
        <p:txBody>
          <a:bodyPr vert="horz" wrap="square" anchor="t">
            <a:spAutoFit/>
          </a:bodyPr>
          <a:p>
            <a:pPr algn="just" fontAlgn="base"/>
            <a:r>
              <a:rPr lang="zh-CN" altLang="en-US" sz="2800" strike="noStrike" noProof="1" dirty="0">
                <a:solidFill>
                  <a:schemeClr val="tx1"/>
                </a:solidFill>
                <a:latin typeface="Times New Roman" panose="02020603050405020304" pitchFamily="2" charset="0"/>
              </a:rPr>
              <a:t>文件分配表</a:t>
            </a:r>
            <a:r>
              <a:rPr lang="en-US" altLang="x-none" sz="2800" strike="noStrike" noProof="1" dirty="0">
                <a:solidFill>
                  <a:schemeClr val="tx1"/>
                </a:solidFill>
              </a:rPr>
              <a:t>FAT</a:t>
            </a:r>
            <a:r>
              <a:rPr lang="zh-CN" altLang="en-US" sz="2800" strike="noStrike" noProof="1" dirty="0">
                <a:solidFill>
                  <a:schemeClr val="tx1"/>
                </a:solidFill>
                <a:latin typeface="Times New Roman" panose="02020603050405020304" pitchFamily="2" charset="0"/>
              </a:rPr>
              <a:t>是以链接方式存储文件的系统中记录磁盘分配和跟踪空白盘块（</a:t>
            </a:r>
            <a:r>
              <a:rPr lang="zh-CN" altLang="en-US" sz="2800" strike="noStrike" noProof="1" dirty="0">
                <a:solidFill>
                  <a:schemeClr val="tx1"/>
                </a:solidFill>
              </a:rPr>
              <a:t>簇</a:t>
            </a:r>
            <a:r>
              <a:rPr lang="zh-CN" altLang="en-US" sz="2800" strike="noStrike" noProof="1" dirty="0">
                <a:solidFill>
                  <a:schemeClr val="tx1"/>
                </a:solidFill>
                <a:latin typeface="Times New Roman" panose="02020603050405020304" pitchFamily="2" charset="0"/>
              </a:rPr>
              <a:t>）的数据结构。</a:t>
            </a:r>
            <a:endParaRPr lang="zh-CN" altLang="en-US" sz="2800" strike="noStrike" noProof="1" dirty="0">
              <a:solidFill>
                <a:schemeClr val="tx1"/>
              </a:solidFill>
              <a:latin typeface="Times New Roman" panose="02020603050405020304" pitchFamily="2" charset="0"/>
            </a:endParaRPr>
          </a:p>
          <a:p>
            <a:pPr algn="just" fontAlgn="base"/>
            <a:r>
              <a:rPr lang="zh-CN" altLang="en-US" sz="2800" strike="noStrike" noProof="1" dirty="0">
                <a:solidFill>
                  <a:schemeClr val="tx1"/>
                </a:solidFill>
                <a:latin typeface="Times New Roman" panose="02020603050405020304" pitchFamily="2" charset="0"/>
              </a:rPr>
              <a:t>该表在文件系统格式化后产生，其结构如下所示。表的序号是</a:t>
            </a:r>
            <a:r>
              <a:rPr lang="zh-CN" altLang="en-US" sz="2800" strike="noStrike" noProof="1" dirty="0">
                <a:solidFill>
                  <a:schemeClr val="tx1"/>
                </a:solidFill>
              </a:rPr>
              <a:t>簇</a:t>
            </a:r>
            <a:r>
              <a:rPr lang="zh-CN" altLang="en-US" sz="2800" strike="noStrike" noProof="1" dirty="0">
                <a:solidFill>
                  <a:schemeClr val="tx1"/>
                </a:solidFill>
                <a:latin typeface="Times New Roman" panose="02020603050405020304" pitchFamily="2" charset="0"/>
              </a:rPr>
              <a:t>号，从</a:t>
            </a:r>
            <a:r>
              <a:rPr lang="zh-CN" altLang="en-US" sz="2800" strike="noStrike" noProof="1" dirty="0">
                <a:solidFill>
                  <a:schemeClr val="tx1"/>
                </a:solidFill>
              </a:rPr>
              <a:t>0</a:t>
            </a:r>
            <a:r>
              <a:rPr lang="zh-CN" altLang="en-US" sz="2800" strike="noStrike" noProof="1" dirty="0">
                <a:solidFill>
                  <a:schemeClr val="tx1"/>
                </a:solidFill>
                <a:latin typeface="Times New Roman" panose="02020603050405020304" pitchFamily="2" charset="0"/>
              </a:rPr>
              <a:t>开始直至</a:t>
            </a:r>
            <a:r>
              <a:rPr lang="en-US" altLang="x-none" sz="2800" strike="noStrike" noProof="1" dirty="0">
                <a:solidFill>
                  <a:schemeClr val="tx1"/>
                </a:solidFill>
              </a:rPr>
              <a:t>N</a:t>
            </a:r>
            <a:r>
              <a:rPr lang="en-US" altLang="x-none" sz="2800" strike="noStrike" noProof="1" dirty="0">
                <a:solidFill>
                  <a:schemeClr val="tx1"/>
                </a:solidFill>
                <a:latin typeface="Times New Roman" panose="02020603050405020304" pitchFamily="2" charset="0"/>
              </a:rPr>
              <a:t>－</a:t>
            </a:r>
            <a:r>
              <a:rPr lang="en-US" altLang="x-none" sz="2800" strike="noStrike" noProof="1" dirty="0">
                <a:solidFill>
                  <a:schemeClr val="tx1"/>
                </a:solidFill>
              </a:rPr>
              <a:t>1</a:t>
            </a:r>
            <a:r>
              <a:rPr lang="en-US" altLang="x-none" sz="2800" strike="noStrike" noProof="1" dirty="0">
                <a:solidFill>
                  <a:schemeClr val="tx1"/>
                </a:solidFill>
                <a:latin typeface="Times New Roman" panose="02020603050405020304" pitchFamily="2" charset="0"/>
              </a:rPr>
              <a:t>（</a:t>
            </a:r>
            <a:r>
              <a:rPr lang="en-US" altLang="x-none" sz="2800" strike="noStrike" noProof="1" dirty="0">
                <a:solidFill>
                  <a:schemeClr val="tx1"/>
                </a:solidFill>
              </a:rPr>
              <a:t>N</a:t>
            </a:r>
            <a:r>
              <a:rPr lang="zh-CN" altLang="en-US" sz="2800" strike="noStrike" noProof="1" dirty="0">
                <a:solidFill>
                  <a:schemeClr val="tx1"/>
                </a:solidFill>
                <a:latin typeface="Times New Roman" panose="02020603050405020304" pitchFamily="2" charset="0"/>
              </a:rPr>
              <a:t>为盘块</a:t>
            </a:r>
            <a:r>
              <a:rPr lang="zh-CN" altLang="en-US" sz="2800" strike="noStrike" noProof="1" dirty="0">
                <a:solidFill>
                  <a:schemeClr val="tx1"/>
                </a:solidFill>
              </a:rPr>
              <a:t>簇</a:t>
            </a:r>
            <a:r>
              <a:rPr lang="zh-CN" altLang="en-US" sz="2800" strike="noStrike" noProof="1" dirty="0">
                <a:solidFill>
                  <a:schemeClr val="tx1"/>
                </a:solidFill>
                <a:latin typeface="Times New Roman" panose="02020603050405020304" pitchFamily="2" charset="0"/>
              </a:rPr>
              <a:t>总数）。</a:t>
            </a:r>
            <a:endParaRPr lang="zh-CN" altLang="en-US" sz="2800" strike="noStrike" noProof="1" dirty="0">
              <a:solidFill>
                <a:schemeClr val="tx1"/>
              </a:solidFill>
              <a:latin typeface="Times New Roman" panose="02020603050405020304" pitchFamily="2" charset="0"/>
            </a:endParaRPr>
          </a:p>
          <a:p>
            <a:pPr algn="just" fontAlgn="base"/>
            <a:r>
              <a:rPr lang="zh-CN" altLang="en-US" sz="2800" strike="noStrike" noProof="1" dirty="0">
                <a:solidFill>
                  <a:schemeClr val="tx1"/>
                </a:solidFill>
                <a:latin typeface="Times New Roman" panose="02020603050405020304" pitchFamily="2" charset="0"/>
              </a:rPr>
              <a:t>每个表项中的内容为存放文件数据的下一个</a:t>
            </a:r>
            <a:r>
              <a:rPr lang="zh-CN" altLang="en-US" sz="2800" strike="noStrike" noProof="1" dirty="0">
                <a:solidFill>
                  <a:schemeClr val="tx1"/>
                </a:solidFill>
              </a:rPr>
              <a:t>簇</a:t>
            </a:r>
            <a:r>
              <a:rPr lang="zh-CN" altLang="en-US" sz="2800" strike="noStrike" noProof="1" dirty="0">
                <a:solidFill>
                  <a:schemeClr val="tx1"/>
                </a:solidFill>
                <a:latin typeface="Times New Roman" panose="02020603050405020304" pitchFamily="2" charset="0"/>
              </a:rPr>
              <a:t>号。</a:t>
            </a:r>
            <a:endParaRPr lang="zh-CN" altLang="en-US" sz="2800" strike="noStrike" noProof="1" dirty="0">
              <a:solidFill>
                <a:schemeClr val="tx1"/>
              </a:solidFill>
              <a:latin typeface="Times New Roman" panose="02020603050405020304" pitchFamily="2" charset="0"/>
            </a:endParaRPr>
          </a:p>
          <a:p>
            <a:pPr algn="just" fontAlgn="base"/>
            <a:r>
              <a:rPr lang="zh-CN" altLang="en-US" sz="2800" strike="noStrike" noProof="1" dirty="0">
                <a:solidFill>
                  <a:schemeClr val="tx1"/>
                </a:solidFill>
                <a:latin typeface="Times New Roman" panose="02020603050405020304" pitchFamily="2" charset="0"/>
              </a:rPr>
              <a:t>文件的首地址（第一个</a:t>
            </a:r>
            <a:r>
              <a:rPr lang="zh-CN" altLang="en-US" sz="2800" strike="noStrike" noProof="1" dirty="0">
                <a:solidFill>
                  <a:schemeClr val="tx1"/>
                </a:solidFill>
              </a:rPr>
              <a:t>簇</a:t>
            </a:r>
            <a:r>
              <a:rPr lang="zh-CN" altLang="en-US" sz="2800" strike="noStrike" noProof="1" dirty="0">
                <a:solidFill>
                  <a:schemeClr val="tx1"/>
                </a:solidFill>
                <a:latin typeface="Times New Roman" panose="02020603050405020304" pitchFamily="2" charset="0"/>
              </a:rPr>
              <a:t>号）存放在目录中。因此，从目录中找到文件的首地址后，就能找到文件在磁盘上的所有存放地址。</a:t>
            </a:r>
            <a:endParaRPr lang="zh-CN" altLang="en-US" sz="2800" strike="noStrike" noProof="1" dirty="0">
              <a:solidFill>
                <a:schemeClr val="tx1"/>
              </a:solidFill>
              <a:latin typeface="Times New Roman" panose="02020603050405020304" pitchFamily="2" charset="0"/>
            </a:endParaRPr>
          </a:p>
        </p:txBody>
      </p:sp>
      <p:sp>
        <p:nvSpPr>
          <p:cNvPr id="36867" name="标题 36866"/>
          <p:cNvSpPr>
            <a:spLocks noGrp="1"/>
          </p:cNvSpPr>
          <p:nvPr>
            <p:ph type="title"/>
          </p:nvPr>
        </p:nvSpPr>
        <p:spPr>
          <a:xfrm>
            <a:off x="304800" y="768350"/>
            <a:ext cx="8458200" cy="679450"/>
          </a:xfrm>
        </p:spPr>
        <p:txBody>
          <a:bodyPr vert="horz" wrap="square" anchor="b">
            <a:spAutoFit/>
          </a:bodyPr>
          <a:p>
            <a:pPr algn="ctr" fontAlgn="base"/>
            <a:r>
              <a:rPr lang="en-US" altLang="zh-CN" sz="3200" b="0" strike="noStrike" noProof="1">
                <a:solidFill>
                  <a:srgbClr val="000000"/>
                </a:solidFill>
              </a:rPr>
              <a:t>FAT</a:t>
            </a:r>
            <a:r>
              <a:rPr lang="zh-CN" altLang="en-US" sz="3200" b="0" strike="noStrike" noProof="1">
                <a:solidFill>
                  <a:srgbClr val="000000"/>
                </a:solidFill>
              </a:rPr>
              <a:t>：文件分配表</a:t>
            </a:r>
            <a:endParaRPr lang="zh-CN" altLang="en-US" sz="3200" b="0" strike="noStrike" noProof="1">
              <a:solidFill>
                <a:srgbClr val="000000"/>
              </a:solidFill>
            </a:endParaRPr>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矩形 37889"/>
          <p:cNvSpPr/>
          <p:nvPr/>
        </p:nvSpPr>
        <p:spPr>
          <a:xfrm>
            <a:off x="228600" y="762000"/>
            <a:ext cx="4267200" cy="5410200"/>
          </a:xfrm>
          <a:prstGeom prst="rect">
            <a:avLst/>
          </a:prstGeom>
          <a:noFill/>
          <a:ln w="9525">
            <a:noFill/>
            <a:miter/>
          </a:ln>
        </p:spPr>
        <p:txBody>
          <a:bodyPr wrap="square" anchor="t"/>
          <a:p>
            <a:pPr lvl="0" algn="just">
              <a:spcBef>
                <a:spcPct val="20000"/>
              </a:spcBef>
              <a:buClr>
                <a:schemeClr val="bg2"/>
              </a:buClr>
              <a:buFont typeface="Monotype Sorts" pitchFamily="2" charset="2"/>
              <a:buNone/>
            </a:pPr>
            <a:r>
              <a:rPr lang="zh-CN" altLang="en-US" sz="2800">
                <a:solidFill>
                  <a:srgbClr val="000000"/>
                </a:solidFill>
                <a:latin typeface="Arial" panose="020B0604020202020204" pitchFamily="34" charset="0"/>
                <a:ea typeface="宋体" pitchFamily="2" charset="-122"/>
              </a:rPr>
              <a:t>磁盘格式化后建立，从磁盘的第二个扇区开始，有两个相同的</a:t>
            </a:r>
            <a:r>
              <a:rPr lang="en-US" altLang="zh-CN" sz="2800">
                <a:solidFill>
                  <a:srgbClr val="000000"/>
                </a:solidFill>
                <a:latin typeface="Arial" panose="020B0604020202020204" pitchFamily="34" charset="0"/>
                <a:ea typeface="宋体" pitchFamily="2" charset="-122"/>
              </a:rPr>
              <a:t>FAT</a:t>
            </a:r>
            <a:r>
              <a:rPr lang="zh-CN" altLang="en-US" sz="2800">
                <a:solidFill>
                  <a:srgbClr val="000000"/>
                </a:solidFill>
                <a:latin typeface="Arial" panose="020B0604020202020204" pitchFamily="34" charset="0"/>
                <a:ea typeface="宋体" pitchFamily="2" charset="-122"/>
              </a:rPr>
              <a:t>。</a:t>
            </a:r>
            <a:endParaRPr lang="zh-CN" altLang="en-US" sz="2800">
              <a:solidFill>
                <a:srgbClr val="000000"/>
              </a:solidFill>
              <a:latin typeface="Arial" panose="020B0604020202020204" pitchFamily="34" charset="0"/>
              <a:ea typeface="宋体" pitchFamily="2" charset="-122"/>
            </a:endParaRPr>
          </a:p>
          <a:p>
            <a:pPr lvl="0" algn="just">
              <a:spcBef>
                <a:spcPct val="20000"/>
              </a:spcBef>
              <a:buClr>
                <a:schemeClr val="bg2"/>
              </a:buClr>
              <a:buFont typeface="Monotype Sorts" pitchFamily="2" charset="2"/>
              <a:buNone/>
            </a:pPr>
            <a:r>
              <a:rPr lang="x-none" altLang="zh-CN" sz="2800">
                <a:solidFill>
                  <a:srgbClr val="000000"/>
                </a:solidFill>
                <a:latin typeface="Arial" panose="020B0604020202020204" pitchFamily="34" charset="0"/>
                <a:ea typeface="宋体" pitchFamily="2" charset="-122"/>
              </a:rPr>
              <a:t>第0,1位置专门用途。</a:t>
            </a:r>
            <a:endParaRPr lang="x-none" altLang="zh-CN" sz="2800">
              <a:solidFill>
                <a:srgbClr val="000000"/>
              </a:solidFill>
              <a:latin typeface="Arial" panose="020B0604020202020204" pitchFamily="34" charset="0"/>
              <a:ea typeface="宋体" pitchFamily="2" charset="-122"/>
            </a:endParaRPr>
          </a:p>
          <a:p>
            <a:pPr lvl="0" algn="just">
              <a:spcBef>
                <a:spcPct val="20000"/>
              </a:spcBef>
              <a:buClr>
                <a:schemeClr val="bg2"/>
              </a:buClr>
              <a:buFont typeface="Monotype Sorts" pitchFamily="2" charset="2"/>
              <a:buNone/>
            </a:pPr>
            <a:endParaRPr lang="x-none" altLang="zh-CN" sz="2800">
              <a:solidFill>
                <a:srgbClr val="000000"/>
              </a:solidFill>
              <a:latin typeface="Arial" panose="020B0604020202020204" pitchFamily="34" charset="0"/>
              <a:ea typeface="宋体" pitchFamily="2" charset="-122"/>
            </a:endParaRPr>
          </a:p>
          <a:p>
            <a:pPr lvl="0" algn="just">
              <a:spcBef>
                <a:spcPct val="20000"/>
              </a:spcBef>
              <a:buClr>
                <a:schemeClr val="bg2"/>
              </a:buClr>
              <a:buFont typeface="Monotype Sorts" pitchFamily="2" charset="2"/>
              <a:buNone/>
            </a:pPr>
            <a:r>
              <a:rPr lang="en-US" altLang="zh-CN" sz="2800">
                <a:solidFill>
                  <a:srgbClr val="000000"/>
                </a:solidFill>
                <a:latin typeface="Arial" panose="020B0604020202020204" pitchFamily="34" charset="0"/>
                <a:ea typeface="宋体" pitchFamily="2" charset="-122"/>
              </a:rPr>
              <a:t>000H</a:t>
            </a:r>
            <a:r>
              <a:rPr lang="zh-CN" altLang="en-US" sz="2800">
                <a:solidFill>
                  <a:srgbClr val="000000"/>
                </a:solidFill>
                <a:latin typeface="Arial" panose="020B0604020202020204" pitchFamily="34" charset="0"/>
                <a:ea typeface="宋体" pitchFamily="2" charset="-122"/>
              </a:rPr>
              <a:t>：空闲簇</a:t>
            </a:r>
            <a:endParaRPr lang="zh-CN" altLang="en-US" sz="2800">
              <a:solidFill>
                <a:srgbClr val="000000"/>
              </a:solidFill>
              <a:latin typeface="Arial" panose="020B0604020202020204" pitchFamily="34" charset="0"/>
              <a:ea typeface="宋体" pitchFamily="2" charset="-122"/>
            </a:endParaRPr>
          </a:p>
          <a:p>
            <a:pPr lvl="0" algn="just">
              <a:spcBef>
                <a:spcPct val="20000"/>
              </a:spcBef>
              <a:buClr>
                <a:schemeClr val="bg2"/>
              </a:buClr>
              <a:buFont typeface="Monotype Sorts" pitchFamily="2" charset="2"/>
              <a:buNone/>
            </a:pPr>
            <a:r>
              <a:rPr lang="zh-CN" altLang="en-US" sz="2800">
                <a:solidFill>
                  <a:srgbClr val="000000"/>
                </a:solidFill>
                <a:latin typeface="Arial" panose="020B0604020202020204" pitchFamily="34" charset="0"/>
                <a:ea typeface="宋体" pitchFamily="2" charset="-122"/>
              </a:rPr>
              <a:t>（</a:t>
            </a:r>
            <a:r>
              <a:rPr lang="en-US" altLang="zh-CN" sz="2800">
                <a:solidFill>
                  <a:srgbClr val="000000"/>
                </a:solidFill>
                <a:latin typeface="Arial" panose="020B0604020202020204" pitchFamily="34" charset="0"/>
                <a:ea typeface="宋体" pitchFamily="2" charset="-122"/>
              </a:rPr>
              <a:t>001H</a:t>
            </a:r>
            <a:r>
              <a:rPr lang="zh-CN" altLang="en-US" sz="2800">
                <a:solidFill>
                  <a:srgbClr val="000000"/>
                </a:solidFill>
                <a:latin typeface="Arial" panose="020B0604020202020204" pitchFamily="34" charset="0"/>
                <a:ea typeface="宋体" pitchFamily="2" charset="-122"/>
              </a:rPr>
              <a:t>：保留簇）</a:t>
            </a:r>
            <a:endParaRPr lang="zh-CN" altLang="en-US" sz="2800">
              <a:solidFill>
                <a:srgbClr val="000000"/>
              </a:solidFill>
              <a:latin typeface="Arial" panose="020B0604020202020204" pitchFamily="34" charset="0"/>
              <a:ea typeface="宋体" pitchFamily="2" charset="-122"/>
            </a:endParaRPr>
          </a:p>
          <a:p>
            <a:pPr lvl="0" algn="just">
              <a:spcBef>
                <a:spcPct val="20000"/>
              </a:spcBef>
              <a:buClr>
                <a:schemeClr val="bg2"/>
              </a:buClr>
              <a:buFont typeface="Monotype Sorts" pitchFamily="2" charset="2"/>
              <a:buNone/>
            </a:pPr>
            <a:r>
              <a:rPr lang="en-US" altLang="zh-CN" sz="2800">
                <a:solidFill>
                  <a:srgbClr val="000000"/>
                </a:solidFill>
                <a:latin typeface="Arial" panose="020B0604020202020204" pitchFamily="34" charset="0"/>
                <a:ea typeface="宋体" pitchFamily="2" charset="-122"/>
              </a:rPr>
              <a:t>FFFH</a:t>
            </a:r>
            <a:r>
              <a:rPr lang="zh-CN" altLang="en-US" sz="2800">
                <a:solidFill>
                  <a:srgbClr val="000000"/>
                </a:solidFill>
                <a:latin typeface="Arial" panose="020B0604020202020204" pitchFamily="34" charset="0"/>
                <a:ea typeface="宋体" pitchFamily="2" charset="-122"/>
              </a:rPr>
              <a:t>：文件的结尾簇</a:t>
            </a:r>
            <a:endParaRPr lang="zh-CN" altLang="en-US" sz="2800">
              <a:solidFill>
                <a:srgbClr val="000000"/>
              </a:solidFill>
              <a:latin typeface="Arial" panose="020B0604020202020204" pitchFamily="34" charset="0"/>
              <a:ea typeface="宋体" pitchFamily="2" charset="-122"/>
            </a:endParaRPr>
          </a:p>
          <a:p>
            <a:pPr lvl="0" algn="just">
              <a:spcBef>
                <a:spcPct val="20000"/>
              </a:spcBef>
              <a:buClr>
                <a:schemeClr val="bg2"/>
              </a:buClr>
              <a:buFont typeface="Monotype Sorts" pitchFamily="2" charset="2"/>
              <a:buNone/>
            </a:pPr>
            <a:r>
              <a:rPr lang="x-none" altLang="zh-CN" sz="2800">
                <a:solidFill>
                  <a:srgbClr val="000000"/>
                </a:solidFill>
                <a:latin typeface="Arial" panose="020B0604020202020204" pitchFamily="34" charset="0"/>
                <a:ea typeface="宋体" pitchFamily="2" charset="-122"/>
              </a:rPr>
              <a:t>FF7H：坏簇</a:t>
            </a:r>
            <a:endParaRPr lang="x-none" altLang="zh-CN" sz="2800">
              <a:solidFill>
                <a:srgbClr val="000000"/>
              </a:solidFill>
              <a:latin typeface="Arial" panose="020B0604020202020204" pitchFamily="34" charset="0"/>
              <a:ea typeface="宋体" pitchFamily="2" charset="-122"/>
            </a:endParaRPr>
          </a:p>
          <a:p>
            <a:pPr lvl="0" algn="just">
              <a:spcBef>
                <a:spcPct val="20000"/>
              </a:spcBef>
              <a:buClr>
                <a:schemeClr val="bg2"/>
              </a:buClr>
              <a:buFont typeface="Monotype Sorts" pitchFamily="2" charset="2"/>
              <a:buNone/>
            </a:pPr>
            <a:r>
              <a:rPr lang="en-US" altLang="zh-CN" sz="2800">
                <a:solidFill>
                  <a:srgbClr val="000000"/>
                </a:solidFill>
                <a:latin typeface="Arial" panose="020B0604020202020204" pitchFamily="34" charset="0"/>
                <a:ea typeface="宋体" pitchFamily="2" charset="-122"/>
              </a:rPr>
              <a:t>XXXH</a:t>
            </a:r>
            <a:r>
              <a:rPr lang="zh-CN" altLang="en-US" sz="2800">
                <a:solidFill>
                  <a:srgbClr val="000000"/>
                </a:solidFill>
                <a:latin typeface="Arial" panose="020B0604020202020204" pitchFamily="34" charset="0"/>
                <a:ea typeface="宋体" pitchFamily="2" charset="-122"/>
              </a:rPr>
              <a:t>：文件的下一簇</a:t>
            </a:r>
            <a:endParaRPr lang="zh-CN" altLang="en-US" sz="2800">
              <a:solidFill>
                <a:srgbClr val="000000"/>
              </a:solidFill>
              <a:latin typeface="Arial" panose="020B0604020202020204" pitchFamily="34" charset="0"/>
              <a:ea typeface="宋体" pitchFamily="2" charset="-122"/>
            </a:endParaRPr>
          </a:p>
        </p:txBody>
      </p:sp>
      <p:graphicFrame>
        <p:nvGraphicFramePr>
          <p:cNvPr id="37890" name="对象 37890"/>
          <p:cNvGraphicFramePr>
            <a:graphicFrameLocks noChangeAspect="1"/>
          </p:cNvGraphicFramePr>
          <p:nvPr/>
        </p:nvGraphicFramePr>
        <p:xfrm>
          <a:off x="4751388" y="741363"/>
          <a:ext cx="4246562" cy="5502275"/>
        </p:xfrm>
        <a:graphic>
          <a:graphicData uri="http://schemas.openxmlformats.org/presentationml/2006/ole">
            <mc:AlternateContent xmlns:mc="http://schemas.openxmlformats.org/markup-compatibility/2006">
              <mc:Choice xmlns:v="urn:schemas-microsoft-com:vml" Requires="v">
                <p:oleObj spid="_x0000_s3079" name="" r:id="rId1" imgW="3686175" imgH="3781425" progId="Paint.Picture">
                  <p:embed/>
                </p:oleObj>
              </mc:Choice>
              <mc:Fallback>
                <p:oleObj name="" r:id="rId1" imgW="3686175" imgH="3781425" progId="Paint.Picture">
                  <p:embed/>
                  <p:pic>
                    <p:nvPicPr>
                      <p:cNvPr id="0" name="图片 3078"/>
                      <p:cNvPicPr/>
                      <p:nvPr/>
                    </p:nvPicPr>
                    <p:blipFill>
                      <a:blip r:embed="rId2"/>
                      <a:stretch>
                        <a:fillRect/>
                      </a:stretch>
                    </p:blipFill>
                    <p:spPr>
                      <a:xfrm>
                        <a:off x="4751388" y="741363"/>
                        <a:ext cx="4246562" cy="5502275"/>
                      </a:xfrm>
                      <a:prstGeom prst="rect">
                        <a:avLst/>
                      </a:prstGeom>
                      <a:noFill/>
                      <a:ln w="38100">
                        <a:noFill/>
                        <a:miter/>
                      </a:ln>
                    </p:spPr>
                  </p:pic>
                </p:oleObj>
              </mc:Fallback>
            </mc:AlternateContent>
          </a:graphicData>
        </a:graphic>
      </p:graphicFrame>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文本框 38913"/>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2" charset="0"/>
                <a:ea typeface="宋体" pitchFamily="2" charset="-122"/>
              </a:rPr>
              <a:t>17</a:t>
            </a:r>
            <a:endParaRPr lang="en-US" altLang="zh-CN" b="0">
              <a:solidFill>
                <a:schemeClr val="tx2"/>
              </a:solidFill>
              <a:latin typeface="Times New Roman" panose="02020603050405020304" pitchFamily="2" charset="0"/>
              <a:ea typeface="宋体" pitchFamily="2" charset="-122"/>
            </a:endParaRPr>
          </a:p>
        </p:txBody>
      </p:sp>
      <p:sp>
        <p:nvSpPr>
          <p:cNvPr id="38915" name="矩形 38914"/>
          <p:cNvSpPr/>
          <p:nvPr/>
        </p:nvSpPr>
        <p:spPr>
          <a:xfrm>
            <a:off x="507365" y="647700"/>
            <a:ext cx="8086090" cy="274891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457200" lvl="0" indent="-457200" fontAlgn="base">
              <a:lnSpc>
                <a:spcPct val="120000"/>
              </a:lnSpc>
              <a:buNone/>
            </a:pPr>
            <a:r>
              <a:rPr lang="zh-CN" altLang="en-US" strike="noStrike" noProof="1">
                <a:solidFill>
                  <a:schemeClr val="tx1"/>
                </a:solidFill>
                <a:latin typeface="Times New Roman" panose="02020603050405020304" pitchFamily="2" charset="0"/>
                <a:ea typeface="宋体" pitchFamily="2" charset="-122"/>
                <a:cs typeface="+mn-cs"/>
              </a:rPr>
              <a:t>习题</a:t>
            </a:r>
            <a:r>
              <a:rPr lang="en-US" altLang="zh-CN" strike="noStrike" noProof="1">
                <a:solidFill>
                  <a:schemeClr val="tx1"/>
                </a:solidFill>
                <a:latin typeface="Times New Roman" panose="02020603050405020304" pitchFamily="2" charset="0"/>
                <a:ea typeface="宋体" pitchFamily="2" charset="-122"/>
                <a:cs typeface="+mn-cs"/>
              </a:rPr>
              <a:t>8-5</a:t>
            </a:r>
            <a:endParaRPr lang="en-US" altLang="zh-CN" strike="noStrike" noProof="1">
              <a:solidFill>
                <a:schemeClr val="tx1"/>
              </a:solidFill>
              <a:latin typeface="Times New Roman" panose="02020603050405020304" pitchFamily="2" charset="0"/>
              <a:ea typeface="宋体" pitchFamily="2" charset="-122"/>
              <a:cs typeface="+mn-cs"/>
            </a:endParaRPr>
          </a:p>
          <a:p>
            <a:pPr marL="457200" lvl="0" indent="-457200" fontAlgn="base">
              <a:lnSpc>
                <a:spcPct val="120000"/>
              </a:lnSpc>
              <a:buNone/>
            </a:pPr>
            <a:r>
              <a:rPr lang="en-US" altLang="zh-CN" strike="noStrike" noProof="1">
                <a:solidFill>
                  <a:schemeClr val="tx1"/>
                </a:solidFill>
                <a:latin typeface="Times New Roman" panose="02020603050405020304" pitchFamily="2" charset="0"/>
                <a:ea typeface="宋体" pitchFamily="2" charset="-122"/>
                <a:cs typeface="+mn-cs"/>
              </a:rPr>
              <a:t>         </a:t>
            </a:r>
            <a:r>
              <a:rPr lang="zh-CN" altLang="en-US" sz="2400" strike="noStrike" noProof="1">
                <a:solidFill>
                  <a:schemeClr val="tx1"/>
                </a:solidFill>
                <a:latin typeface="Times New Roman" panose="02020603050405020304" pitchFamily="2" charset="0"/>
                <a:ea typeface="宋体" pitchFamily="2" charset="-122"/>
                <a:cs typeface="+mn-cs"/>
              </a:rPr>
              <a:t>对文件</a:t>
            </a:r>
            <a:r>
              <a:rPr lang="en-US" altLang="zh-CN" sz="2400" strike="noStrike" noProof="1">
                <a:solidFill>
                  <a:schemeClr val="tx1"/>
                </a:solidFill>
                <a:latin typeface="Times New Roman" panose="02020603050405020304" pitchFamily="2" charset="0"/>
                <a:ea typeface="宋体" pitchFamily="2" charset="-122"/>
                <a:cs typeface="+mn-cs"/>
              </a:rPr>
              <a:t>A</a:t>
            </a:r>
            <a:r>
              <a:rPr lang="zh-CN" altLang="en-US" sz="2400" strike="noStrike" noProof="1">
                <a:solidFill>
                  <a:schemeClr val="tx1"/>
                </a:solidFill>
                <a:latin typeface="Times New Roman" panose="02020603050405020304" pitchFamily="2" charset="0"/>
                <a:ea typeface="宋体" pitchFamily="2" charset="-122"/>
                <a:cs typeface="+mn-cs"/>
              </a:rPr>
              <a:t>按照连续文件构造，并由</a:t>
            </a:r>
            <a:r>
              <a:rPr lang="en-US" altLang="zh-CN" sz="2400" strike="noStrike" noProof="1">
                <a:solidFill>
                  <a:schemeClr val="tx1"/>
                </a:solidFill>
                <a:latin typeface="Times New Roman" panose="02020603050405020304" pitchFamily="2" charset="0"/>
                <a:ea typeface="宋体" pitchFamily="2" charset="-122"/>
                <a:cs typeface="+mn-cs"/>
              </a:rPr>
              <a:t>4</a:t>
            </a:r>
            <a:r>
              <a:rPr lang="zh-CN" altLang="en-US" sz="2400" strike="noStrike" noProof="1">
                <a:solidFill>
                  <a:schemeClr val="tx1"/>
                </a:solidFill>
                <a:latin typeface="Times New Roman" panose="02020603050405020304" pitchFamily="2" charset="0"/>
                <a:ea typeface="宋体" pitchFamily="2" charset="-122"/>
                <a:cs typeface="+mn-cs"/>
              </a:rPr>
              <a:t>个逻辑记录组成（每个逻辑记录的大小和磁盘块大小相同，都为</a:t>
            </a:r>
            <a:r>
              <a:rPr lang="en-US" altLang="zh-CN" sz="2400" strike="noStrike" noProof="1">
                <a:solidFill>
                  <a:schemeClr val="tx1"/>
                </a:solidFill>
                <a:latin typeface="Times New Roman" panose="02020603050405020304" pitchFamily="2" charset="0"/>
                <a:ea typeface="宋体" pitchFamily="2" charset="-122"/>
                <a:cs typeface="+mn-cs"/>
              </a:rPr>
              <a:t>512B</a:t>
            </a:r>
            <a:r>
              <a:rPr lang="zh-CN" altLang="en-US" sz="2400" strike="noStrike" noProof="1">
                <a:solidFill>
                  <a:schemeClr val="tx1"/>
                </a:solidFill>
                <a:latin typeface="Times New Roman" panose="02020603050405020304" pitchFamily="2" charset="0"/>
                <a:ea typeface="宋体" pitchFamily="2" charset="-122"/>
                <a:cs typeface="+mn-cs"/>
              </a:rPr>
              <a:t>）。如果第一个记录存放在第</a:t>
            </a:r>
            <a:r>
              <a:rPr lang="en-US" altLang="zh-CN" sz="2400" strike="noStrike" noProof="1">
                <a:solidFill>
                  <a:schemeClr val="tx1"/>
                </a:solidFill>
                <a:latin typeface="Times New Roman" panose="02020603050405020304" pitchFamily="2" charset="0"/>
                <a:ea typeface="宋体" pitchFamily="2" charset="-122"/>
                <a:cs typeface="+mn-cs"/>
              </a:rPr>
              <a:t>100</a:t>
            </a:r>
            <a:r>
              <a:rPr lang="zh-CN" altLang="en-US" sz="2400" strike="noStrike" noProof="1">
                <a:solidFill>
                  <a:schemeClr val="tx1"/>
                </a:solidFill>
                <a:latin typeface="Times New Roman" panose="02020603050405020304" pitchFamily="2" charset="0"/>
                <a:ea typeface="宋体" pitchFamily="2" charset="-122"/>
                <a:cs typeface="+mn-cs"/>
              </a:rPr>
              <a:t>号磁盘块上，试画出这个文件的结构。</a:t>
            </a:r>
            <a:endParaRPr lang="en-US" altLang="zh-CN" sz="2400" strike="noStrike" noProof="1">
              <a:solidFill>
                <a:schemeClr val="tx1"/>
              </a:solidFill>
              <a:latin typeface="Times New Roman" panose="02020603050405020304" pitchFamily="2" charset="0"/>
              <a:ea typeface="宋体" pitchFamily="2" charset="-122"/>
              <a:cs typeface="+mn-cs"/>
            </a:endParaRPr>
          </a:p>
        </p:txBody>
      </p:sp>
      <p:sp>
        <p:nvSpPr>
          <p:cNvPr id="38916" name="矩形 38915"/>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文件系统</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文件的物理结构</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915">
                                            <p:txEl>
                                              <p:charRg st="27" end="58"/>
                                            </p:txEl>
                                          </p:spTgt>
                                        </p:tgtEl>
                                        <p:attrNameLst>
                                          <p:attrName>style.visibility</p:attrName>
                                        </p:attrNameLst>
                                      </p:cBhvr>
                                      <p:to>
                                        <p:strVal val="visible"/>
                                      </p:to>
                                    </p:set>
                                    <p:anim calcmode="lin" valueType="num">
                                      <p:cBhvr additive="base">
                                        <p:cTn id="7" dur="500" fill="hold"/>
                                        <p:tgtEl>
                                          <p:spTgt spid="38915">
                                            <p:txEl>
                                              <p:charRg st="27" end="5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915">
                                            <p:txEl>
                                              <p:charRg st="27" end="58"/>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8915">
                                            <p:txEl>
                                              <p:charRg st="1" end="1"/>
                                            </p:txEl>
                                          </p:spTgt>
                                        </p:tgtEl>
                                        <p:attrNameLst>
                                          <p:attrName>style.visibility</p:attrName>
                                        </p:attrNameLst>
                                      </p:cBhvr>
                                      <p:to>
                                        <p:strVal val="visible"/>
                                      </p:to>
                                    </p:set>
                                    <p:anim calcmode="lin" valueType="num">
                                      <p:cBhvr additive="base">
                                        <p:cTn id="13" dur="500" fill="hold"/>
                                        <p:tgtEl>
                                          <p:spTgt spid="38915">
                                            <p:txEl>
                                              <p:char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8915">
                                            <p:txEl>
                                              <p:char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8915">
                                            <p:txEl>
                                              <p:charRg st="3" end="3"/>
                                            </p:txEl>
                                          </p:spTgt>
                                        </p:tgtEl>
                                        <p:attrNameLst>
                                          <p:attrName>style.visibility</p:attrName>
                                        </p:attrNameLst>
                                      </p:cBhvr>
                                      <p:to>
                                        <p:strVal val="visible"/>
                                      </p:to>
                                    </p:set>
                                    <p:anim calcmode="lin" valueType="num">
                                      <p:cBhvr additive="base">
                                        <p:cTn id="19" dur="500" fill="hold"/>
                                        <p:tgtEl>
                                          <p:spTgt spid="38915">
                                            <p:txEl>
                                              <p:char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8915">
                                            <p:txEl>
                                              <p:char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文本框 38913"/>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2" charset="0"/>
                <a:ea typeface="宋体" pitchFamily="2" charset="-122"/>
              </a:rPr>
              <a:t>17</a:t>
            </a:r>
            <a:endParaRPr lang="en-US" altLang="zh-CN" b="0">
              <a:solidFill>
                <a:schemeClr val="tx2"/>
              </a:solidFill>
              <a:latin typeface="Times New Roman" panose="02020603050405020304" pitchFamily="2" charset="0"/>
              <a:ea typeface="宋体" pitchFamily="2" charset="-122"/>
            </a:endParaRPr>
          </a:p>
        </p:txBody>
      </p:sp>
      <p:sp>
        <p:nvSpPr>
          <p:cNvPr id="38915" name="矩形 38914"/>
          <p:cNvSpPr/>
          <p:nvPr/>
        </p:nvSpPr>
        <p:spPr>
          <a:xfrm>
            <a:off x="507365" y="647700"/>
            <a:ext cx="8086090" cy="511048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457200" lvl="0" indent="-457200" fontAlgn="base">
              <a:lnSpc>
                <a:spcPct val="120000"/>
              </a:lnSpc>
              <a:buNone/>
            </a:pPr>
            <a:r>
              <a:rPr lang="zh-CN" altLang="en-US" strike="noStrike" noProof="1">
                <a:solidFill>
                  <a:schemeClr val="tx1"/>
                </a:solidFill>
                <a:latin typeface="Times New Roman" panose="02020603050405020304" pitchFamily="2" charset="0"/>
                <a:ea typeface="宋体" pitchFamily="2" charset="-122"/>
                <a:cs typeface="+mn-cs"/>
              </a:rPr>
              <a:t>习题</a:t>
            </a:r>
            <a:r>
              <a:rPr lang="en-US" altLang="zh-CN" strike="noStrike" noProof="1">
                <a:solidFill>
                  <a:schemeClr val="tx1"/>
                </a:solidFill>
                <a:latin typeface="Times New Roman" panose="02020603050405020304" pitchFamily="2" charset="0"/>
                <a:ea typeface="宋体" pitchFamily="2" charset="-122"/>
                <a:cs typeface="+mn-cs"/>
              </a:rPr>
              <a:t>8-6</a:t>
            </a:r>
            <a:endParaRPr lang="en-US" altLang="zh-CN" strike="noStrike" noProof="1">
              <a:solidFill>
                <a:schemeClr val="tx1"/>
              </a:solidFill>
              <a:latin typeface="Times New Roman" panose="02020603050405020304" pitchFamily="2" charset="0"/>
              <a:ea typeface="宋体" pitchFamily="2" charset="-122"/>
              <a:cs typeface="+mn-cs"/>
            </a:endParaRPr>
          </a:p>
          <a:p>
            <a:pPr marL="457200" lvl="0" indent="-457200" fontAlgn="base">
              <a:lnSpc>
                <a:spcPct val="120000"/>
              </a:lnSpc>
              <a:buNone/>
            </a:pPr>
            <a:r>
              <a:rPr lang="zh-CN" altLang="en-US" sz="2400" strike="noStrike" noProof="1">
                <a:solidFill>
                  <a:schemeClr val="tx1"/>
                </a:solidFill>
                <a:latin typeface="Times New Roman" panose="02020603050405020304" pitchFamily="2" charset="0"/>
                <a:ea typeface="宋体" pitchFamily="2" charset="-122"/>
                <a:cs typeface="+mn-cs"/>
              </a:rPr>
              <a:t>对文件</a:t>
            </a:r>
            <a:r>
              <a:rPr lang="en-US" altLang="zh-CN" sz="2400" strike="noStrike" noProof="1">
                <a:solidFill>
                  <a:schemeClr val="tx1"/>
                </a:solidFill>
                <a:latin typeface="Times New Roman" panose="02020603050405020304" pitchFamily="2" charset="0"/>
                <a:ea typeface="宋体" pitchFamily="2" charset="-122"/>
                <a:cs typeface="+mn-cs"/>
              </a:rPr>
              <a:t>B</a:t>
            </a:r>
            <a:r>
              <a:rPr lang="zh-CN" altLang="en-US" sz="2400" strike="noStrike" noProof="1">
                <a:solidFill>
                  <a:schemeClr val="tx1"/>
                </a:solidFill>
                <a:latin typeface="Times New Roman" panose="02020603050405020304" pitchFamily="2" charset="0"/>
                <a:ea typeface="宋体" pitchFamily="2" charset="-122"/>
                <a:cs typeface="+mn-cs"/>
              </a:rPr>
              <a:t>按照串联文件构造，并由</a:t>
            </a:r>
            <a:r>
              <a:rPr lang="en-US" altLang="zh-CN" sz="2400" strike="noStrike" noProof="1">
                <a:solidFill>
                  <a:schemeClr val="tx1"/>
                </a:solidFill>
                <a:latin typeface="Times New Roman" panose="02020603050405020304" pitchFamily="2" charset="0"/>
                <a:ea typeface="宋体" pitchFamily="2" charset="-122"/>
                <a:cs typeface="+mn-cs"/>
              </a:rPr>
              <a:t>4</a:t>
            </a:r>
            <a:r>
              <a:rPr lang="zh-CN" altLang="en-US" sz="2400" strike="noStrike" noProof="1">
                <a:solidFill>
                  <a:schemeClr val="tx1"/>
                </a:solidFill>
                <a:latin typeface="Times New Roman" panose="02020603050405020304" pitchFamily="2" charset="0"/>
                <a:ea typeface="宋体" pitchFamily="2" charset="-122"/>
                <a:cs typeface="+mn-cs"/>
              </a:rPr>
              <a:t>个逻辑记录组成（每个逻辑记录的大小和磁盘块大小相同，都为</a:t>
            </a:r>
            <a:r>
              <a:rPr lang="en-US" altLang="zh-CN" sz="2400" strike="noStrike" noProof="1">
                <a:solidFill>
                  <a:schemeClr val="tx1"/>
                </a:solidFill>
                <a:latin typeface="Times New Roman" panose="02020603050405020304" pitchFamily="2" charset="0"/>
                <a:ea typeface="宋体" pitchFamily="2" charset="-122"/>
                <a:cs typeface="+mn-cs"/>
              </a:rPr>
              <a:t>512B</a:t>
            </a:r>
            <a:r>
              <a:rPr lang="zh-CN" altLang="en-US" sz="2400" strike="noStrike" noProof="1">
                <a:solidFill>
                  <a:schemeClr val="tx1"/>
                </a:solidFill>
                <a:latin typeface="Times New Roman" panose="02020603050405020304" pitchFamily="2" charset="0"/>
                <a:ea typeface="宋体" pitchFamily="2" charset="-122"/>
                <a:cs typeface="+mn-cs"/>
              </a:rPr>
              <a:t>）。这</a:t>
            </a:r>
            <a:r>
              <a:rPr lang="en-US" altLang="zh-CN" sz="2400" strike="noStrike" noProof="1">
                <a:solidFill>
                  <a:schemeClr val="tx1"/>
                </a:solidFill>
                <a:latin typeface="Times New Roman" panose="02020603050405020304" pitchFamily="2" charset="0"/>
                <a:ea typeface="宋体" pitchFamily="2" charset="-122"/>
                <a:cs typeface="+mn-cs"/>
              </a:rPr>
              <a:t>4</a:t>
            </a:r>
            <a:r>
              <a:rPr lang="zh-CN" altLang="en-US" sz="2400" strike="noStrike" noProof="1">
                <a:solidFill>
                  <a:schemeClr val="tx1"/>
                </a:solidFill>
                <a:latin typeface="Times New Roman" panose="02020603050405020304" pitchFamily="2" charset="0"/>
                <a:ea typeface="宋体" pitchFamily="2" charset="-122"/>
                <a:cs typeface="+mn-cs"/>
              </a:rPr>
              <a:t>个逻辑记录分别存放在第</a:t>
            </a:r>
            <a:r>
              <a:rPr lang="en-US" altLang="zh-CN" sz="2400" strike="noStrike" noProof="1">
                <a:solidFill>
                  <a:schemeClr val="tx1"/>
                </a:solidFill>
                <a:latin typeface="Times New Roman" panose="02020603050405020304" pitchFamily="2" charset="0"/>
                <a:ea typeface="宋体" pitchFamily="2" charset="-122"/>
                <a:cs typeface="+mn-cs"/>
              </a:rPr>
              <a:t>100</a:t>
            </a:r>
            <a:r>
              <a:rPr lang="zh-CN" altLang="en-US" sz="2400" strike="noStrike" noProof="1">
                <a:solidFill>
                  <a:schemeClr val="tx1"/>
                </a:solidFill>
                <a:latin typeface="Times New Roman" panose="02020603050405020304" pitchFamily="2" charset="0"/>
                <a:ea typeface="宋体" pitchFamily="2" charset="-122"/>
                <a:cs typeface="+mn-cs"/>
              </a:rPr>
              <a:t>，</a:t>
            </a:r>
            <a:r>
              <a:rPr lang="en-US" altLang="zh-CN" sz="2400" strike="noStrike" noProof="1">
                <a:solidFill>
                  <a:schemeClr val="tx1"/>
                </a:solidFill>
                <a:latin typeface="Times New Roman" panose="02020603050405020304" pitchFamily="2" charset="0"/>
                <a:ea typeface="宋体" pitchFamily="2" charset="-122"/>
                <a:cs typeface="+mn-cs"/>
              </a:rPr>
              <a:t>157</a:t>
            </a:r>
            <a:r>
              <a:rPr lang="zh-CN" altLang="en-US" sz="2400" strike="noStrike" noProof="1">
                <a:solidFill>
                  <a:schemeClr val="tx1"/>
                </a:solidFill>
                <a:latin typeface="Times New Roman" panose="02020603050405020304" pitchFamily="2" charset="0"/>
                <a:ea typeface="宋体" pitchFamily="2" charset="-122"/>
                <a:cs typeface="+mn-cs"/>
              </a:rPr>
              <a:t>，</a:t>
            </a:r>
            <a:r>
              <a:rPr lang="en-US" altLang="zh-CN" sz="2400" strike="noStrike" noProof="1">
                <a:solidFill>
                  <a:schemeClr val="tx1"/>
                </a:solidFill>
                <a:latin typeface="Times New Roman" panose="02020603050405020304" pitchFamily="2" charset="0"/>
                <a:ea typeface="宋体" pitchFamily="2" charset="-122"/>
                <a:cs typeface="+mn-cs"/>
              </a:rPr>
              <a:t>66</a:t>
            </a:r>
            <a:r>
              <a:rPr lang="zh-CN" altLang="en-US" sz="2400" strike="noStrike" noProof="1">
                <a:solidFill>
                  <a:schemeClr val="tx1"/>
                </a:solidFill>
                <a:latin typeface="Times New Roman" panose="02020603050405020304" pitchFamily="2" charset="0"/>
                <a:ea typeface="宋体" pitchFamily="2" charset="-122"/>
                <a:cs typeface="+mn-cs"/>
              </a:rPr>
              <a:t>，</a:t>
            </a:r>
            <a:r>
              <a:rPr lang="en-US" altLang="zh-CN" sz="2400" strike="noStrike" noProof="1">
                <a:solidFill>
                  <a:schemeClr val="tx1"/>
                </a:solidFill>
                <a:latin typeface="Times New Roman" panose="02020603050405020304" pitchFamily="2" charset="0"/>
                <a:ea typeface="宋体" pitchFamily="2" charset="-122"/>
                <a:cs typeface="+mn-cs"/>
              </a:rPr>
              <a:t>67</a:t>
            </a:r>
            <a:r>
              <a:rPr lang="zh-CN" altLang="en-US" sz="2400" strike="noStrike" noProof="1">
                <a:solidFill>
                  <a:schemeClr val="tx1"/>
                </a:solidFill>
                <a:latin typeface="Times New Roman" panose="02020603050405020304" pitchFamily="2" charset="0"/>
                <a:ea typeface="宋体" pitchFamily="2" charset="-122"/>
                <a:cs typeface="+mn-cs"/>
              </a:rPr>
              <a:t>号磁盘上，回答如下问题：</a:t>
            </a:r>
            <a:endParaRPr lang="zh-CN" altLang="en-US" sz="2400" strike="noStrike" noProof="1">
              <a:solidFill>
                <a:schemeClr val="tx1"/>
              </a:solidFill>
              <a:latin typeface="Times New Roman" panose="02020603050405020304" pitchFamily="2" charset="0"/>
              <a:ea typeface="宋体" pitchFamily="2" charset="-122"/>
              <a:cs typeface="+mn-cs"/>
            </a:endParaRPr>
          </a:p>
          <a:p>
            <a:pPr marL="457200" lvl="0" indent="-457200" fontAlgn="base">
              <a:lnSpc>
                <a:spcPct val="120000"/>
              </a:lnSpc>
              <a:buNone/>
            </a:pPr>
            <a:r>
              <a:rPr lang="en-US" altLang="zh-CN" sz="2400" strike="noStrike" noProof="1">
                <a:solidFill>
                  <a:schemeClr val="tx1"/>
                </a:solidFill>
                <a:latin typeface="Times New Roman" panose="02020603050405020304" pitchFamily="2" charset="0"/>
                <a:ea typeface="宋体" pitchFamily="2" charset="-122"/>
                <a:cs typeface="+mn-cs"/>
              </a:rPr>
              <a:t>1</a:t>
            </a:r>
            <a:r>
              <a:rPr lang="zh-CN" altLang="en-US" sz="2400" strike="noStrike" noProof="1">
                <a:solidFill>
                  <a:schemeClr val="tx1"/>
                </a:solidFill>
                <a:latin typeface="Times New Roman" panose="02020603050405020304" pitchFamily="2" charset="0"/>
                <a:ea typeface="宋体" pitchFamily="2" charset="-122"/>
                <a:cs typeface="+mn-cs"/>
              </a:rPr>
              <a:t>）画出此串连文件的结构</a:t>
            </a:r>
            <a:endParaRPr lang="zh-CN" altLang="en-US" sz="2400" strike="noStrike" noProof="1">
              <a:solidFill>
                <a:schemeClr val="tx1"/>
              </a:solidFill>
              <a:latin typeface="Times New Roman" panose="02020603050405020304" pitchFamily="2" charset="0"/>
              <a:ea typeface="宋体" pitchFamily="2" charset="-122"/>
              <a:cs typeface="+mn-cs"/>
            </a:endParaRPr>
          </a:p>
          <a:p>
            <a:pPr marL="457200" lvl="0" indent="-457200" fontAlgn="base">
              <a:lnSpc>
                <a:spcPct val="120000"/>
              </a:lnSpc>
              <a:buNone/>
            </a:pPr>
            <a:r>
              <a:rPr lang="en-US" altLang="zh-CN" sz="2400" strike="noStrike" noProof="1">
                <a:solidFill>
                  <a:schemeClr val="tx1"/>
                </a:solidFill>
                <a:latin typeface="Times New Roman" panose="02020603050405020304" pitchFamily="2" charset="0"/>
                <a:ea typeface="宋体" pitchFamily="2" charset="-122"/>
                <a:cs typeface="+mn-cs"/>
              </a:rPr>
              <a:t>2</a:t>
            </a:r>
            <a:r>
              <a:rPr lang="zh-CN" altLang="en-US" sz="2400" strike="noStrike" noProof="1">
                <a:solidFill>
                  <a:schemeClr val="tx1"/>
                </a:solidFill>
                <a:latin typeface="Times New Roman" panose="02020603050405020304" pitchFamily="2" charset="0"/>
                <a:ea typeface="宋体" pitchFamily="2" charset="-122"/>
                <a:cs typeface="+mn-cs"/>
              </a:rPr>
              <a:t>）如果要读文件</a:t>
            </a:r>
            <a:r>
              <a:rPr lang="en-US" altLang="zh-CN" sz="2400" strike="noStrike" noProof="1">
                <a:solidFill>
                  <a:schemeClr val="tx1"/>
                </a:solidFill>
                <a:latin typeface="Times New Roman" panose="02020603050405020304" pitchFamily="2" charset="0"/>
                <a:ea typeface="宋体" pitchFamily="2" charset="-122"/>
                <a:cs typeface="+mn-cs"/>
              </a:rPr>
              <a:t>B</a:t>
            </a:r>
            <a:r>
              <a:rPr lang="zh-CN" altLang="en-US" sz="2400" strike="noStrike" noProof="1">
                <a:solidFill>
                  <a:schemeClr val="tx1"/>
                </a:solidFill>
                <a:latin typeface="Times New Roman" panose="02020603050405020304" pitchFamily="2" charset="0"/>
                <a:ea typeface="宋体" pitchFamily="2" charset="-122"/>
                <a:cs typeface="+mn-cs"/>
              </a:rPr>
              <a:t>第</a:t>
            </a:r>
            <a:r>
              <a:rPr lang="en-US" altLang="zh-CN" sz="2400" strike="noStrike" noProof="1">
                <a:solidFill>
                  <a:schemeClr val="tx1"/>
                </a:solidFill>
                <a:latin typeface="Times New Roman" panose="02020603050405020304" pitchFamily="2" charset="0"/>
                <a:ea typeface="宋体" pitchFamily="2" charset="-122"/>
                <a:cs typeface="+mn-cs"/>
              </a:rPr>
              <a:t>1560</a:t>
            </a:r>
            <a:r>
              <a:rPr lang="zh-CN" altLang="en-US" sz="2400" strike="noStrike" noProof="1">
                <a:solidFill>
                  <a:schemeClr val="tx1"/>
                </a:solidFill>
                <a:latin typeface="Times New Roman" panose="02020603050405020304" pitchFamily="2" charset="0"/>
                <a:ea typeface="宋体" pitchFamily="2" charset="-122"/>
                <a:cs typeface="+mn-cs"/>
              </a:rPr>
              <a:t>字节处的信息，问要访问哪个磁盘块？为什么？</a:t>
            </a:r>
            <a:endParaRPr lang="zh-CN" altLang="en-US" sz="2400" strike="noStrike" noProof="1">
              <a:solidFill>
                <a:schemeClr val="tx1"/>
              </a:solidFill>
              <a:latin typeface="Times New Roman" panose="02020603050405020304" pitchFamily="2" charset="0"/>
              <a:ea typeface="宋体" pitchFamily="2" charset="-122"/>
              <a:cs typeface="+mn-cs"/>
            </a:endParaRPr>
          </a:p>
          <a:p>
            <a:pPr marL="457200" lvl="0" indent="-457200" fontAlgn="base">
              <a:lnSpc>
                <a:spcPct val="120000"/>
              </a:lnSpc>
              <a:buNone/>
            </a:pPr>
            <a:r>
              <a:rPr lang="en-US" altLang="zh-CN" sz="2400" strike="noStrike" noProof="1">
                <a:solidFill>
                  <a:schemeClr val="tx1"/>
                </a:solidFill>
                <a:latin typeface="Times New Roman" panose="02020603050405020304" pitchFamily="2" charset="0"/>
                <a:ea typeface="宋体" pitchFamily="2" charset="-122"/>
                <a:cs typeface="+mn-cs"/>
              </a:rPr>
              <a:t>3</a:t>
            </a:r>
            <a:r>
              <a:rPr lang="zh-CN" altLang="en-US" sz="2400" strike="noStrike" noProof="1">
                <a:solidFill>
                  <a:schemeClr val="tx1"/>
                </a:solidFill>
                <a:latin typeface="Times New Roman" panose="02020603050405020304" pitchFamily="2" charset="0"/>
                <a:ea typeface="宋体" pitchFamily="2" charset="-122"/>
                <a:cs typeface="+mn-cs"/>
              </a:rPr>
              <a:t>）如果要</a:t>
            </a:r>
            <a:r>
              <a:rPr lang="zh-CN" altLang="en-US" sz="2400">
                <a:solidFill>
                  <a:schemeClr val="tx1"/>
                </a:solidFill>
                <a:latin typeface="Times New Roman" panose="02020603050405020304" pitchFamily="2" charset="0"/>
                <a:cs typeface="+mn-cs"/>
                <a:sym typeface="+mn-ea"/>
              </a:rPr>
              <a:t>读文件</a:t>
            </a:r>
            <a:r>
              <a:rPr lang="en-US" altLang="zh-CN" sz="2400">
                <a:solidFill>
                  <a:schemeClr val="tx1"/>
                </a:solidFill>
                <a:latin typeface="Times New Roman" panose="02020603050405020304" pitchFamily="2" charset="0"/>
                <a:cs typeface="+mn-cs"/>
                <a:sym typeface="+mn-ea"/>
              </a:rPr>
              <a:t>B</a:t>
            </a:r>
            <a:r>
              <a:rPr lang="zh-CN" altLang="en-US" sz="2400">
                <a:solidFill>
                  <a:schemeClr val="tx1"/>
                </a:solidFill>
                <a:latin typeface="Times New Roman" panose="02020603050405020304" pitchFamily="2" charset="0"/>
                <a:cs typeface="+mn-cs"/>
                <a:sym typeface="+mn-ea"/>
              </a:rPr>
              <a:t>第</a:t>
            </a:r>
            <a:r>
              <a:rPr lang="en-US" altLang="zh-CN" sz="2400">
                <a:solidFill>
                  <a:schemeClr val="tx1"/>
                </a:solidFill>
                <a:latin typeface="Times New Roman" panose="02020603050405020304" pitchFamily="2" charset="0"/>
                <a:cs typeface="+mn-cs"/>
                <a:sym typeface="+mn-ea"/>
              </a:rPr>
              <a:t>1560</a:t>
            </a:r>
            <a:r>
              <a:rPr lang="zh-CN" altLang="en-US" sz="2400">
                <a:solidFill>
                  <a:schemeClr val="tx1"/>
                </a:solidFill>
                <a:latin typeface="Times New Roman" panose="02020603050405020304" pitchFamily="2" charset="0"/>
                <a:cs typeface="+mn-cs"/>
                <a:sym typeface="+mn-ea"/>
              </a:rPr>
              <a:t>字节处的信息，需要进行几次</a:t>
            </a:r>
            <a:r>
              <a:rPr lang="en-US" altLang="zh-CN" sz="2400">
                <a:solidFill>
                  <a:schemeClr val="tx1"/>
                </a:solidFill>
                <a:latin typeface="Times New Roman" panose="02020603050405020304" pitchFamily="2" charset="0"/>
                <a:cs typeface="+mn-cs"/>
                <a:sym typeface="+mn-ea"/>
              </a:rPr>
              <a:t>I/O</a:t>
            </a:r>
            <a:r>
              <a:rPr lang="zh-CN" altLang="en-US" sz="2400">
                <a:solidFill>
                  <a:schemeClr val="tx1"/>
                </a:solidFill>
                <a:latin typeface="Times New Roman" panose="02020603050405020304" pitchFamily="2" charset="0"/>
                <a:cs typeface="+mn-cs"/>
                <a:sym typeface="+mn-ea"/>
              </a:rPr>
              <a:t>操作？为什么？</a:t>
            </a:r>
            <a:endParaRPr lang="zh-CN" altLang="en-US" sz="2400" strike="noStrike" noProof="1">
              <a:solidFill>
                <a:schemeClr val="tx1"/>
              </a:solidFill>
              <a:latin typeface="Times New Roman" panose="02020603050405020304" pitchFamily="2" charset="0"/>
              <a:ea typeface="宋体" pitchFamily="2" charset="-122"/>
              <a:cs typeface="+mn-cs"/>
              <a:sym typeface="+mn-ea"/>
            </a:endParaRPr>
          </a:p>
        </p:txBody>
      </p:sp>
      <p:sp>
        <p:nvSpPr>
          <p:cNvPr id="38916" name="矩形 38915"/>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文件系统</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文件的物理结构</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915">
                                            <p:txEl>
                                              <p:charRg st="27" end="58"/>
                                            </p:txEl>
                                          </p:spTgt>
                                        </p:tgtEl>
                                        <p:attrNameLst>
                                          <p:attrName>style.visibility</p:attrName>
                                        </p:attrNameLst>
                                      </p:cBhvr>
                                      <p:to>
                                        <p:strVal val="visible"/>
                                      </p:to>
                                    </p:set>
                                    <p:anim calcmode="lin" valueType="num">
                                      <p:cBhvr additive="base">
                                        <p:cTn id="7" dur="500" fill="hold"/>
                                        <p:tgtEl>
                                          <p:spTgt spid="38915">
                                            <p:txEl>
                                              <p:charRg st="27" end="5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915">
                                            <p:txEl>
                                              <p:charRg st="27" end="58"/>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8915">
                                            <p:txEl>
                                              <p:charRg st="1" end="1"/>
                                            </p:txEl>
                                          </p:spTgt>
                                        </p:tgtEl>
                                        <p:attrNameLst>
                                          <p:attrName>style.visibility</p:attrName>
                                        </p:attrNameLst>
                                      </p:cBhvr>
                                      <p:to>
                                        <p:strVal val="visible"/>
                                      </p:to>
                                    </p:set>
                                    <p:anim calcmode="lin" valueType="num">
                                      <p:cBhvr additive="base">
                                        <p:cTn id="13" dur="500" fill="hold"/>
                                        <p:tgtEl>
                                          <p:spTgt spid="38915">
                                            <p:txEl>
                                              <p:char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8915">
                                            <p:txEl>
                                              <p:char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8915">
                                            <p:txEl>
                                              <p:charRg st="3" end="3"/>
                                            </p:txEl>
                                          </p:spTgt>
                                        </p:tgtEl>
                                        <p:attrNameLst>
                                          <p:attrName>style.visibility</p:attrName>
                                        </p:attrNameLst>
                                      </p:cBhvr>
                                      <p:to>
                                        <p:strVal val="visible"/>
                                      </p:to>
                                    </p:set>
                                    <p:anim calcmode="lin" valueType="num">
                                      <p:cBhvr additive="base">
                                        <p:cTn id="19" dur="500" fill="hold"/>
                                        <p:tgtEl>
                                          <p:spTgt spid="38915">
                                            <p:txEl>
                                              <p:char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8915">
                                            <p:txEl>
                                              <p:char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文本框 38913"/>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2" charset="0"/>
                <a:ea typeface="宋体" pitchFamily="2" charset="-122"/>
              </a:rPr>
              <a:t>17</a:t>
            </a:r>
            <a:endParaRPr lang="en-US" altLang="zh-CN" b="0">
              <a:solidFill>
                <a:schemeClr val="tx2"/>
              </a:solidFill>
              <a:latin typeface="Times New Roman" panose="02020603050405020304" pitchFamily="2" charset="0"/>
              <a:ea typeface="宋体" pitchFamily="2" charset="-122"/>
            </a:endParaRPr>
          </a:p>
        </p:txBody>
      </p:sp>
      <p:sp>
        <p:nvSpPr>
          <p:cNvPr id="38915" name="矩形 38914"/>
          <p:cNvSpPr/>
          <p:nvPr/>
        </p:nvSpPr>
        <p:spPr>
          <a:xfrm>
            <a:off x="355600" y="647700"/>
            <a:ext cx="8289925" cy="511111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b="1" strike="noStrike" noProof="1">
                <a:solidFill>
                  <a:srgbClr val="990000"/>
                </a:solidFill>
                <a:latin typeface="Times New Roman" panose="02020603050405020304" pitchFamily="2" charset="0"/>
                <a:ea typeface="宋体" pitchFamily="2" charset="-122"/>
                <a:cs typeface="+mn-ea"/>
              </a:rPr>
              <a:t>3.  </a:t>
            </a:r>
            <a:r>
              <a:rPr lang="zh-CN" altLang="en-US" b="1" strike="noStrike" noProof="1">
                <a:solidFill>
                  <a:srgbClr val="990000"/>
                </a:solidFill>
                <a:latin typeface="Times New Roman" panose="02020603050405020304" pitchFamily="2" charset="0"/>
                <a:ea typeface="宋体" pitchFamily="2" charset="-122"/>
                <a:cs typeface="+mn-ea"/>
              </a:rPr>
              <a:t>索引文件</a:t>
            </a:r>
            <a:endParaRPr lang="zh-CN" altLang="en-US" b="1" strike="noStrike" noProof="1">
              <a:solidFill>
                <a:srgbClr val="990000"/>
              </a:solidFill>
              <a:latin typeface="Times New Roman" panose="02020603050405020304" pitchFamily="2" charset="0"/>
              <a:ea typeface="宋体" pitchFamily="2" charset="-122"/>
            </a:endParaRPr>
          </a:p>
          <a:p>
            <a:pPr marL="533400" lvl="0" indent="-533400" fontAlgn="base">
              <a:lnSpc>
                <a:spcPct val="120000"/>
              </a:lnSpc>
              <a:spcBef>
                <a:spcPct val="20000"/>
              </a:spcBef>
              <a:buNone/>
            </a:pPr>
            <a:r>
              <a:rPr lang="zh-CN" altLang="en-US" sz="2800" b="1" strike="noStrike" noProof="1">
                <a:solidFill>
                  <a:srgbClr val="A50021"/>
                </a:solidFill>
                <a:latin typeface="Times New Roman" panose="02020603050405020304" pitchFamily="2" charset="0"/>
                <a:ea typeface="宋体" pitchFamily="2" charset="-122"/>
                <a:cs typeface="+mn-ea"/>
              </a:rPr>
              <a:t>      </a:t>
            </a:r>
            <a:r>
              <a:rPr lang="en-US" altLang="zh-CN" sz="2800" b="1" strike="noStrike" noProof="1">
                <a:solidFill>
                  <a:srgbClr val="A50021"/>
                </a:solidFill>
                <a:latin typeface="Times New Roman" panose="02020603050405020304" pitchFamily="2" charset="0"/>
                <a:ea typeface="宋体" pitchFamily="2" charset="-122"/>
                <a:cs typeface="+mn-ea"/>
              </a:rPr>
              <a:t>(1) </a:t>
            </a:r>
            <a:r>
              <a:rPr lang="zh-CN" altLang="en-US" sz="2800" b="1" strike="noStrike" noProof="1">
                <a:solidFill>
                  <a:srgbClr val="A50021"/>
                </a:solidFill>
                <a:latin typeface="Times New Roman" panose="02020603050405020304" pitchFamily="2" charset="0"/>
                <a:ea typeface="宋体" pitchFamily="2" charset="-122"/>
                <a:cs typeface="+mn-ea"/>
              </a:rPr>
              <a:t>什么是索引文件</a:t>
            </a:r>
            <a:endParaRPr lang="zh-CN" altLang="en-US" sz="2800" b="1" strike="noStrike" noProof="1">
              <a:solidFill>
                <a:srgbClr val="A50021"/>
              </a:solidFill>
              <a:latin typeface="Times New Roman" panose="02020603050405020304" pitchFamily="2" charset="0"/>
              <a:ea typeface="宋体" pitchFamily="2" charset="-122"/>
            </a:endParaRPr>
          </a:p>
          <a:p>
            <a:pPr marL="914400" lvl="1" indent="-457200" fontAlgn="base">
              <a:lnSpc>
                <a:spcPct val="120000"/>
              </a:lnSpc>
              <a:buNone/>
            </a:pPr>
            <a:r>
              <a:rPr lang="zh-CN" altLang="en-US" strike="noStrike" noProof="1">
                <a:solidFill>
                  <a:schemeClr val="tx1"/>
                </a:solidFill>
                <a:latin typeface="Times New Roman" panose="02020603050405020304" pitchFamily="2" charset="0"/>
                <a:ea typeface="宋体" pitchFamily="2" charset="-122"/>
                <a:cs typeface="+mn-cs"/>
              </a:rPr>
              <a:t>          </a:t>
            </a:r>
            <a:r>
              <a:rPr lang="x-none" altLang="zh-CN" strike="noStrike" noProof="1">
                <a:solidFill>
                  <a:schemeClr val="tx1"/>
                </a:solidFill>
                <a:latin typeface="Times New Roman" panose="02020603050405020304" pitchFamily="2" charset="0"/>
                <a:ea typeface="宋体" pitchFamily="2" charset="-122"/>
                <a:cs typeface="+mn-cs"/>
              </a:rPr>
              <a:t>为了克服串联文件不适合随机访问的缺点，构造了索引文件：既能充分利用辅存空间，又能随机的访问文件的任一部分。</a:t>
            </a:r>
            <a:endParaRPr lang="x-none" altLang="zh-CN" strike="noStrike" noProof="1">
              <a:solidFill>
                <a:schemeClr val="tx1"/>
              </a:solidFill>
              <a:latin typeface="Times New Roman" panose="02020603050405020304" pitchFamily="2" charset="0"/>
              <a:ea typeface="宋体" pitchFamily="2" charset="-122"/>
              <a:cs typeface="+mn-cs"/>
            </a:endParaRPr>
          </a:p>
          <a:p>
            <a:pPr marL="914400" lvl="1" indent="-457200" fontAlgn="base">
              <a:lnSpc>
                <a:spcPct val="120000"/>
              </a:lnSpc>
              <a:buNone/>
            </a:pPr>
            <a:r>
              <a:rPr lang="x-none" altLang="zh-CN" strike="noStrike" noProof="1">
                <a:solidFill>
                  <a:schemeClr val="tx1"/>
                </a:solidFill>
                <a:latin typeface="Times New Roman" panose="02020603050405020304" pitchFamily="2" charset="0"/>
                <a:ea typeface="宋体" pitchFamily="2" charset="-122"/>
                <a:cs typeface="+mn-cs"/>
              </a:rPr>
              <a:t>	      将逻辑文件顺序的划分成逻辑块，</a:t>
            </a:r>
            <a:r>
              <a:rPr lang="zh-CN" altLang="en-US" strike="noStrike" noProof="1">
                <a:solidFill>
                  <a:schemeClr val="tx1"/>
                </a:solidFill>
                <a:latin typeface="Times New Roman" panose="02020603050405020304" pitchFamily="2" charset="0"/>
                <a:ea typeface="宋体" pitchFamily="2" charset="-122"/>
                <a:cs typeface="+mn-cs"/>
              </a:rPr>
              <a:t>系统为每个文件建立逻辑块号与物理块号的对照表。这张表称为该文件的索引表。文件由数据和索引表构成。这种文件称为索引文件。  </a:t>
            </a:r>
            <a:r>
              <a:rPr lang="zh-CN" altLang="en-US" sz="2400" strike="noStrike" noProof="1">
                <a:solidFill>
                  <a:schemeClr val="tx1"/>
                </a:solidFill>
                <a:latin typeface="Times New Roman" panose="02020603050405020304" pitchFamily="2" charset="0"/>
                <a:ea typeface="宋体" pitchFamily="2" charset="-122"/>
                <a:cs typeface="+mn-cs"/>
              </a:rPr>
              <a:t>            </a:t>
            </a:r>
            <a:endParaRPr lang="zh-CN" altLang="en-US" sz="2400" strike="noStrike" noProof="1">
              <a:solidFill>
                <a:schemeClr val="tx1"/>
              </a:solidFill>
              <a:latin typeface="Times New Roman" panose="02020603050405020304" pitchFamily="2" charset="0"/>
              <a:ea typeface="宋体" pitchFamily="2" charset="-122"/>
            </a:endParaRPr>
          </a:p>
        </p:txBody>
      </p:sp>
      <p:sp>
        <p:nvSpPr>
          <p:cNvPr id="38916" name="矩形 38915"/>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文件系统</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文件的物理结构</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915">
                                            <p:txEl>
                                              <p:charRg st="0" end="9"/>
                                            </p:txEl>
                                          </p:spTgt>
                                        </p:tgtEl>
                                        <p:attrNameLst>
                                          <p:attrName>style.visibility</p:attrName>
                                        </p:attrNameLst>
                                      </p:cBhvr>
                                      <p:to>
                                        <p:strVal val="visible"/>
                                      </p:to>
                                    </p:set>
                                    <p:anim calcmode="lin" valueType="num">
                                      <p:cBhvr additive="base">
                                        <p:cTn id="7" dur="1000" fill="hold"/>
                                        <p:tgtEl>
                                          <p:spTgt spid="38915">
                                            <p:txEl>
                                              <p:charRg st="0" end="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8915">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8915">
                                            <p:txEl>
                                              <p:charRg st="9" end="27"/>
                                            </p:txEl>
                                          </p:spTgt>
                                        </p:tgtEl>
                                        <p:attrNameLst>
                                          <p:attrName>style.visibility</p:attrName>
                                        </p:attrNameLst>
                                      </p:cBhvr>
                                      <p:to>
                                        <p:strVal val="visible"/>
                                      </p:to>
                                    </p:set>
                                    <p:anim calcmode="lin" valueType="num">
                                      <p:cBhvr additive="base">
                                        <p:cTn id="13" dur="1000" fill="hold"/>
                                        <p:tgtEl>
                                          <p:spTgt spid="38915">
                                            <p:txEl>
                                              <p:charRg st="9" end="27"/>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8915">
                                            <p:txEl>
                                              <p:charRg st="9" end="27"/>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8915">
                                            <p:txEl>
                                              <p:charRg st="27" end="58"/>
                                            </p:txEl>
                                          </p:spTgt>
                                        </p:tgtEl>
                                        <p:attrNameLst>
                                          <p:attrName>style.visibility</p:attrName>
                                        </p:attrNameLst>
                                      </p:cBhvr>
                                      <p:to>
                                        <p:strVal val="visible"/>
                                      </p:to>
                                    </p:set>
                                    <p:anim calcmode="lin" valueType="num">
                                      <p:cBhvr additive="base">
                                        <p:cTn id="19" dur="500" fill="hold"/>
                                        <p:tgtEl>
                                          <p:spTgt spid="38915">
                                            <p:txEl>
                                              <p:charRg st="27" end="5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8915">
                                            <p:txEl>
                                              <p:charRg st="27" end="5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8915">
                                            <p:txEl>
                                              <p:charRg st="3" end="3"/>
                                            </p:txEl>
                                          </p:spTgt>
                                        </p:tgtEl>
                                        <p:attrNameLst>
                                          <p:attrName>style.visibility</p:attrName>
                                        </p:attrNameLst>
                                      </p:cBhvr>
                                      <p:to>
                                        <p:strVal val="visible"/>
                                      </p:to>
                                    </p:set>
                                    <p:anim calcmode="lin" valueType="num">
                                      <p:cBhvr additive="base">
                                        <p:cTn id="25" dur="500" fill="hold"/>
                                        <p:tgtEl>
                                          <p:spTgt spid="38915">
                                            <p:txEl>
                                              <p:char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8915">
                                            <p:txEl>
                                              <p:char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文本框 3993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2" charset="0"/>
                <a:ea typeface="宋体" pitchFamily="2" charset="-122"/>
              </a:rPr>
              <a:t>18</a:t>
            </a:r>
            <a:endParaRPr lang="en-US" altLang="zh-CN" b="0">
              <a:solidFill>
                <a:schemeClr val="tx2"/>
              </a:solidFill>
              <a:latin typeface="Times New Roman" panose="02020603050405020304" pitchFamily="2" charset="0"/>
              <a:ea typeface="宋体" pitchFamily="2" charset="-122"/>
            </a:endParaRPr>
          </a:p>
        </p:txBody>
      </p:sp>
      <p:sp>
        <p:nvSpPr>
          <p:cNvPr id="39939" name="矩形 39938"/>
          <p:cNvSpPr/>
          <p:nvPr/>
        </p:nvSpPr>
        <p:spPr>
          <a:xfrm>
            <a:off x="657225" y="587375"/>
            <a:ext cx="6997700" cy="6048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800" b="1" strike="noStrike" noProof="1">
                <a:solidFill>
                  <a:srgbClr val="A50021"/>
                </a:solidFill>
                <a:latin typeface="Times New Roman" panose="02020603050405020304" pitchFamily="2" charset="0"/>
                <a:ea typeface="宋体" pitchFamily="2" charset="-122"/>
                <a:cs typeface="+mn-ea"/>
              </a:rPr>
              <a:t>(2) </a:t>
            </a:r>
            <a:r>
              <a:rPr lang="zh-CN" altLang="en-US" sz="2800" b="1" strike="noStrike" noProof="1">
                <a:solidFill>
                  <a:srgbClr val="A50021"/>
                </a:solidFill>
                <a:latin typeface="Times New Roman" panose="02020603050405020304" pitchFamily="2" charset="0"/>
                <a:ea typeface="宋体" pitchFamily="2" charset="-122"/>
                <a:cs typeface="+mn-ea"/>
              </a:rPr>
              <a:t>索引文件结构例</a:t>
            </a:r>
            <a:endParaRPr lang="zh-CN" altLang="en-US" sz="2800" b="1" strike="noStrike" noProof="1">
              <a:solidFill>
                <a:srgbClr val="A50021"/>
              </a:solidFill>
              <a:latin typeface="Times New Roman" panose="02020603050405020304" pitchFamily="2" charset="0"/>
              <a:ea typeface="宋体" pitchFamily="2" charset="-122"/>
            </a:endParaRPr>
          </a:p>
        </p:txBody>
      </p:sp>
      <p:sp>
        <p:nvSpPr>
          <p:cNvPr id="39940" name="矩形 39939"/>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文件系统</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文件的物理结构</a:t>
            </a:r>
            <a:endParaRPr lang="zh-CN" altLang="en-US" sz="2400" strike="noStrike" noProof="1">
              <a:ea typeface="宋体" pitchFamily="2" charset="-122"/>
            </a:endParaRPr>
          </a:p>
        </p:txBody>
      </p:sp>
      <p:grpSp>
        <p:nvGrpSpPr>
          <p:cNvPr id="39941" name="组合 39940"/>
          <p:cNvGrpSpPr/>
          <p:nvPr/>
        </p:nvGrpSpPr>
        <p:grpSpPr>
          <a:xfrm>
            <a:off x="619125" y="1357313"/>
            <a:ext cx="7739063" cy="4400550"/>
            <a:chOff x="0" y="0"/>
            <a:chExt cx="4875" cy="2772"/>
          </a:xfrm>
        </p:grpSpPr>
        <p:sp>
          <p:nvSpPr>
            <p:cNvPr id="2" name="文本框 39941"/>
            <p:cNvSpPr txBox="1"/>
            <p:nvPr/>
          </p:nvSpPr>
          <p:spPr>
            <a:xfrm>
              <a:off x="527" y="406"/>
              <a:ext cx="878" cy="2051"/>
            </a:xfrm>
            <a:prstGeom prst="rect">
              <a:avLst/>
            </a:prstGeom>
            <a:solidFill>
              <a:srgbClr val="FFCCCC"/>
            </a:solidFill>
            <a:ln w="12700" cap="flat" cmpd="sng">
              <a:solidFill>
                <a:srgbClr val="000000"/>
              </a:solidFill>
              <a:prstDash val="solid"/>
              <a:miter/>
              <a:headEnd type="none" w="med" len="med"/>
              <a:tailEnd type="none" w="med" len="med"/>
            </a:ln>
          </p:spPr>
          <p:txBody>
            <a:bodyPr anchor="t"/>
            <a:p>
              <a:pPr lvl="0" algn="just">
                <a:buClr>
                  <a:srgbClr val="000000"/>
                </a:buClr>
              </a:pPr>
              <a:endParaRPr lang="en-US" altLang="zh-CN" sz="1600">
                <a:solidFill>
                  <a:schemeClr val="tx1"/>
                </a:solidFill>
                <a:latin typeface="Times New Roman" panose="02020603050405020304" pitchFamily="2" charset="0"/>
                <a:ea typeface="宋体" pitchFamily="2" charset="-122"/>
              </a:endParaRPr>
            </a:p>
            <a:p>
              <a:pPr lvl="0" algn="just">
                <a:buClr>
                  <a:srgbClr val="000000"/>
                </a:buClr>
              </a:pPr>
              <a:endParaRPr lang="en-US" altLang="zh-CN" sz="1600">
                <a:solidFill>
                  <a:schemeClr val="tx1"/>
                </a:solidFill>
                <a:latin typeface="Times New Roman" panose="02020603050405020304" pitchFamily="2" charset="0"/>
                <a:ea typeface="宋体" pitchFamily="2" charset="-122"/>
              </a:endParaRPr>
            </a:p>
            <a:p>
              <a:pPr lvl="0" algn="just">
                <a:lnSpc>
                  <a:spcPct val="120000"/>
                </a:lnSpc>
                <a:buClr>
                  <a:srgbClr val="000000"/>
                </a:buClr>
              </a:pPr>
              <a:endParaRPr lang="en-US" altLang="zh-CN" sz="1600">
                <a:solidFill>
                  <a:schemeClr val="tx1"/>
                </a:solidFill>
                <a:latin typeface="Times New Roman" panose="02020603050405020304" pitchFamily="2" charset="0"/>
                <a:ea typeface="宋体" pitchFamily="2" charset="-122"/>
              </a:endParaRPr>
            </a:p>
            <a:p>
              <a:pPr lvl="0" algn="just">
                <a:lnSpc>
                  <a:spcPct val="120000"/>
                </a:lnSpc>
                <a:buClr>
                  <a:srgbClr val="000000"/>
                </a:buClr>
              </a:pPr>
              <a:r>
                <a:rPr lang="zh-CN" altLang="en-US" sz="1600">
                  <a:solidFill>
                    <a:schemeClr val="tx1"/>
                  </a:solidFill>
                  <a:latin typeface="Times New Roman" panose="02020603050405020304" pitchFamily="2" charset="0"/>
                  <a:ea typeface="宋体" pitchFamily="2" charset="-122"/>
                </a:rPr>
                <a:t>文件</a:t>
              </a:r>
              <a:r>
                <a:rPr lang="en-US" altLang="zh-CN" sz="1600">
                  <a:solidFill>
                    <a:schemeClr val="tx1"/>
                  </a:solidFill>
                  <a:latin typeface="Times New Roman" panose="02020603050405020304" pitchFamily="2" charset="0"/>
                  <a:ea typeface="宋体" pitchFamily="2" charset="-122"/>
                </a:rPr>
                <a:t>A</a:t>
              </a:r>
              <a:endParaRPr lang="en-US" altLang="zh-CN" sz="1600">
                <a:solidFill>
                  <a:schemeClr val="tx1"/>
                </a:solidFill>
                <a:latin typeface="Times New Roman" panose="02020603050405020304" pitchFamily="2" charset="0"/>
                <a:ea typeface="宋体" pitchFamily="2" charset="-122"/>
              </a:endParaRPr>
            </a:p>
            <a:p>
              <a:pPr lvl="0" algn="just">
                <a:lnSpc>
                  <a:spcPct val="120000"/>
                </a:lnSpc>
                <a:buClr>
                  <a:srgbClr val="000000"/>
                </a:buClr>
              </a:pPr>
              <a:r>
                <a:rPr lang="zh-CN" altLang="en-US" sz="1600">
                  <a:solidFill>
                    <a:schemeClr val="tx1"/>
                  </a:solidFill>
                  <a:latin typeface="Times New Roman" panose="02020603050405020304" pitchFamily="2" charset="0"/>
                  <a:ea typeface="宋体" pitchFamily="2" charset="-122"/>
                </a:rPr>
                <a:t>索引表指针</a:t>
              </a:r>
              <a:endParaRPr lang="zh-CN" altLang="en-US" sz="1600">
                <a:solidFill>
                  <a:schemeClr val="tx1"/>
                </a:solidFill>
                <a:latin typeface="Times New Roman" panose="02020603050405020304" pitchFamily="2" charset="0"/>
                <a:ea typeface="宋体" pitchFamily="2" charset="-122"/>
              </a:endParaRPr>
            </a:p>
          </p:txBody>
        </p:sp>
        <p:sp>
          <p:nvSpPr>
            <p:cNvPr id="39942" name="文本框 39942"/>
            <p:cNvSpPr txBox="1"/>
            <p:nvPr/>
          </p:nvSpPr>
          <p:spPr>
            <a:xfrm>
              <a:off x="0" y="898"/>
              <a:ext cx="600" cy="396"/>
            </a:xfrm>
            <a:prstGeom prst="rect">
              <a:avLst/>
            </a:prstGeom>
            <a:noFill/>
            <a:ln w="9525">
              <a:noFill/>
              <a:miter/>
            </a:ln>
          </p:spPr>
          <p:txBody>
            <a:bodyPr anchor="t"/>
            <a:p>
              <a:pPr lvl="0" algn="just">
                <a:buClr>
                  <a:srgbClr val="000000"/>
                </a:buClr>
              </a:pPr>
              <a:r>
                <a:rPr lang="zh-CN" altLang="en-US" sz="1600">
                  <a:solidFill>
                    <a:schemeClr val="tx1"/>
                  </a:solidFill>
                  <a:latin typeface="Times New Roman" panose="02020603050405020304" pitchFamily="2" charset="0"/>
                  <a:ea typeface="宋体" pitchFamily="2" charset="-122"/>
                </a:rPr>
                <a:t>文件</a:t>
              </a:r>
              <a:r>
                <a:rPr lang="en-US" altLang="zh-CN" sz="1600">
                  <a:solidFill>
                    <a:schemeClr val="tx1"/>
                  </a:solidFill>
                  <a:latin typeface="Times New Roman" panose="02020603050405020304" pitchFamily="2" charset="0"/>
                  <a:ea typeface="宋体" pitchFamily="2" charset="-122"/>
                </a:rPr>
                <a:t>A</a:t>
              </a:r>
              <a:endParaRPr lang="en-US" altLang="zh-CN" sz="1600">
                <a:solidFill>
                  <a:schemeClr val="tx1"/>
                </a:solidFill>
                <a:latin typeface="Times New Roman" panose="02020603050405020304" pitchFamily="2" charset="0"/>
                <a:ea typeface="宋体" pitchFamily="2" charset="-122"/>
              </a:endParaRPr>
            </a:p>
            <a:p>
              <a:pPr lvl="0" algn="just">
                <a:buClr>
                  <a:srgbClr val="000000"/>
                </a:buClr>
              </a:pPr>
              <a:r>
                <a:rPr lang="zh-CN" altLang="en-US" sz="1600">
                  <a:solidFill>
                    <a:schemeClr val="tx1"/>
                  </a:solidFill>
                  <a:latin typeface="Times New Roman" panose="02020603050405020304" pitchFamily="2" charset="0"/>
                  <a:ea typeface="宋体" pitchFamily="2" charset="-122"/>
                </a:rPr>
                <a:t>目录项</a:t>
              </a:r>
              <a:endParaRPr lang="zh-CN" altLang="en-US" sz="1600">
                <a:solidFill>
                  <a:schemeClr val="tx1"/>
                </a:solidFill>
                <a:latin typeface="Times New Roman" panose="02020603050405020304" pitchFamily="2" charset="0"/>
                <a:ea typeface="宋体" pitchFamily="2" charset="-122"/>
              </a:endParaRPr>
            </a:p>
          </p:txBody>
        </p:sp>
        <p:sp>
          <p:nvSpPr>
            <p:cNvPr id="39943" name="文本框 39943"/>
            <p:cNvSpPr txBox="1"/>
            <p:nvPr/>
          </p:nvSpPr>
          <p:spPr>
            <a:xfrm>
              <a:off x="3721" y="406"/>
              <a:ext cx="407" cy="289"/>
            </a:xfrm>
            <a:prstGeom prst="rect">
              <a:avLst/>
            </a:prstGeom>
            <a:solidFill>
              <a:srgbClr val="FFCCCC"/>
            </a:solidFill>
            <a:ln w="12700" cap="flat" cmpd="sng">
              <a:solidFill>
                <a:srgbClr val="000000"/>
              </a:solidFill>
              <a:prstDash val="solid"/>
              <a:miter/>
              <a:headEnd type="none" w="med" len="med"/>
              <a:tailEnd type="none" w="med" len="med"/>
            </a:ln>
          </p:spPr>
          <p:txBody>
            <a:bodyPr anchor="t"/>
            <a:p>
              <a:pPr lvl="0" algn="just">
                <a:buClr>
                  <a:srgbClr val="000000"/>
                </a:buClr>
              </a:pPr>
              <a:r>
                <a:rPr lang="en-US" altLang="zh-CN" sz="1600">
                  <a:solidFill>
                    <a:schemeClr val="tx1"/>
                  </a:solidFill>
                  <a:latin typeface="Times New Roman" panose="02020603050405020304" pitchFamily="2" charset="0"/>
                  <a:ea typeface="宋体" pitchFamily="2" charset="-122"/>
                </a:rPr>
                <a:t>  r</a:t>
              </a:r>
              <a:r>
                <a:rPr lang="en-US" altLang="zh-CN" sz="1600" baseline="-25000">
                  <a:solidFill>
                    <a:schemeClr val="tx1"/>
                  </a:solidFill>
                  <a:latin typeface="Times New Roman" panose="02020603050405020304" pitchFamily="2" charset="0"/>
                  <a:ea typeface="宋体" pitchFamily="2" charset="-122"/>
                </a:rPr>
                <a:t>0</a:t>
              </a:r>
              <a:endParaRPr lang="en-US" altLang="zh-CN" sz="1600" baseline="-25000">
                <a:solidFill>
                  <a:schemeClr val="tx1"/>
                </a:solidFill>
                <a:latin typeface="Times New Roman" panose="02020603050405020304" pitchFamily="2" charset="0"/>
                <a:ea typeface="宋体" pitchFamily="2" charset="-122"/>
              </a:endParaRPr>
            </a:p>
          </p:txBody>
        </p:sp>
        <p:sp>
          <p:nvSpPr>
            <p:cNvPr id="39944" name="文本框 39944"/>
            <p:cNvSpPr txBox="1"/>
            <p:nvPr/>
          </p:nvSpPr>
          <p:spPr>
            <a:xfrm>
              <a:off x="3721" y="810"/>
              <a:ext cx="407" cy="266"/>
            </a:xfrm>
            <a:prstGeom prst="rect">
              <a:avLst/>
            </a:prstGeom>
            <a:solidFill>
              <a:srgbClr val="FFCCCC"/>
            </a:solidFill>
            <a:ln w="12700" cap="flat" cmpd="sng">
              <a:solidFill>
                <a:srgbClr val="000000"/>
              </a:solidFill>
              <a:prstDash val="solid"/>
              <a:miter/>
              <a:headEnd type="none" w="med" len="med"/>
              <a:tailEnd type="none" w="med" len="med"/>
            </a:ln>
          </p:spPr>
          <p:txBody>
            <a:bodyPr anchor="t"/>
            <a:p>
              <a:pPr lvl="0" algn="just">
                <a:buClr>
                  <a:srgbClr val="000000"/>
                </a:buClr>
              </a:pPr>
              <a:r>
                <a:rPr lang="en-US" altLang="zh-CN" sz="1600">
                  <a:solidFill>
                    <a:schemeClr val="tx1"/>
                  </a:solidFill>
                  <a:latin typeface="Times New Roman" panose="02020603050405020304" pitchFamily="2" charset="0"/>
                  <a:ea typeface="宋体" pitchFamily="2" charset="-122"/>
                </a:rPr>
                <a:t>  r</a:t>
              </a:r>
              <a:r>
                <a:rPr lang="en-US" altLang="zh-CN" sz="1600" baseline="-25000">
                  <a:solidFill>
                    <a:schemeClr val="tx1"/>
                  </a:solidFill>
                  <a:latin typeface="Times New Roman" panose="02020603050405020304" pitchFamily="2" charset="0"/>
                  <a:ea typeface="宋体" pitchFamily="2" charset="-122"/>
                </a:rPr>
                <a:t>1</a:t>
              </a:r>
              <a:endParaRPr lang="en-US" altLang="zh-CN" sz="1600" baseline="-25000">
                <a:solidFill>
                  <a:schemeClr val="tx1"/>
                </a:solidFill>
                <a:latin typeface="Times New Roman" panose="02020603050405020304" pitchFamily="2" charset="0"/>
                <a:ea typeface="宋体" pitchFamily="2" charset="-122"/>
              </a:endParaRPr>
            </a:p>
          </p:txBody>
        </p:sp>
        <p:sp>
          <p:nvSpPr>
            <p:cNvPr id="39945" name="直接连接符 39945"/>
            <p:cNvSpPr/>
            <p:nvPr/>
          </p:nvSpPr>
          <p:spPr>
            <a:xfrm>
              <a:off x="1280" y="1239"/>
              <a:ext cx="272"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39946" name="直接连接符 39946"/>
            <p:cNvSpPr/>
            <p:nvPr/>
          </p:nvSpPr>
          <p:spPr>
            <a:xfrm flipV="1">
              <a:off x="1561" y="480"/>
              <a:ext cx="0" cy="759"/>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39947" name="直接连接符 39947"/>
            <p:cNvSpPr/>
            <p:nvPr/>
          </p:nvSpPr>
          <p:spPr>
            <a:xfrm>
              <a:off x="1570" y="480"/>
              <a:ext cx="335" cy="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39948" name="直接连接符 39948"/>
            <p:cNvSpPr/>
            <p:nvPr/>
          </p:nvSpPr>
          <p:spPr>
            <a:xfrm>
              <a:off x="527" y="903"/>
              <a:ext cx="878"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39949" name="直接连接符 39949"/>
            <p:cNvSpPr/>
            <p:nvPr/>
          </p:nvSpPr>
          <p:spPr>
            <a:xfrm>
              <a:off x="527" y="1335"/>
              <a:ext cx="878"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39950" name="直接连接符 39950"/>
            <p:cNvSpPr/>
            <p:nvPr/>
          </p:nvSpPr>
          <p:spPr>
            <a:xfrm>
              <a:off x="527" y="1128"/>
              <a:ext cx="878"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39951" name="文本框 39951"/>
            <p:cNvSpPr txBox="1"/>
            <p:nvPr/>
          </p:nvSpPr>
          <p:spPr>
            <a:xfrm>
              <a:off x="667" y="2522"/>
              <a:ext cx="739" cy="250"/>
            </a:xfrm>
            <a:prstGeom prst="rect">
              <a:avLst/>
            </a:prstGeom>
            <a:noFill/>
            <a:ln w="9525">
              <a:noFill/>
              <a:miter/>
            </a:ln>
          </p:spPr>
          <p:txBody>
            <a:bodyPr anchor="t"/>
            <a:p>
              <a:pPr lvl="0" algn="just">
                <a:buClr>
                  <a:srgbClr val="000000"/>
                </a:buClr>
              </a:pPr>
              <a:r>
                <a:rPr lang="zh-CN" altLang="en-US" sz="1600">
                  <a:solidFill>
                    <a:schemeClr val="tx1"/>
                  </a:solidFill>
                  <a:latin typeface="Times New Roman" panose="02020603050405020304" pitchFamily="2" charset="0"/>
                  <a:ea typeface="宋体" pitchFamily="2" charset="-122"/>
                </a:rPr>
                <a:t>文件目录</a:t>
              </a:r>
              <a:endParaRPr lang="zh-CN" altLang="en-US" sz="1600">
                <a:solidFill>
                  <a:schemeClr val="tx1"/>
                </a:solidFill>
                <a:latin typeface="Times New Roman" panose="02020603050405020304" pitchFamily="2" charset="0"/>
                <a:ea typeface="宋体" pitchFamily="2" charset="-122"/>
              </a:endParaRPr>
            </a:p>
          </p:txBody>
        </p:sp>
        <p:sp>
          <p:nvSpPr>
            <p:cNvPr id="39952" name="文本框 39952"/>
            <p:cNvSpPr txBox="1"/>
            <p:nvPr/>
          </p:nvSpPr>
          <p:spPr>
            <a:xfrm>
              <a:off x="1913" y="487"/>
              <a:ext cx="1215" cy="875"/>
            </a:xfrm>
            <a:prstGeom prst="rect">
              <a:avLst/>
            </a:prstGeom>
            <a:solidFill>
              <a:srgbClr val="FFCCCC"/>
            </a:solidFill>
            <a:ln w="12700" cap="flat" cmpd="sng">
              <a:solidFill>
                <a:srgbClr val="000000"/>
              </a:solidFill>
              <a:prstDash val="solid"/>
              <a:miter/>
              <a:headEnd type="none" w="med" len="med"/>
              <a:tailEnd type="none" w="med" len="med"/>
            </a:ln>
          </p:spPr>
          <p:txBody>
            <a:bodyPr anchor="t"/>
            <a:p>
              <a:pPr lvl="0" algn="just">
                <a:lnSpc>
                  <a:spcPct val="120000"/>
                </a:lnSpc>
                <a:spcBef>
                  <a:spcPct val="20000"/>
                </a:spcBef>
                <a:buClr>
                  <a:srgbClr val="000000"/>
                </a:buClr>
              </a:pPr>
              <a:r>
                <a:rPr lang="en-US" altLang="zh-CN" sz="1600">
                  <a:solidFill>
                    <a:schemeClr val="tx1"/>
                  </a:solidFill>
                  <a:latin typeface="Times New Roman" panose="02020603050405020304" pitchFamily="2" charset="0"/>
                  <a:ea typeface="宋体" pitchFamily="2" charset="-122"/>
                </a:rPr>
                <a:t>      0        23</a:t>
              </a:r>
              <a:endParaRPr lang="en-US" altLang="zh-CN" sz="1600">
                <a:solidFill>
                  <a:schemeClr val="tx1"/>
                </a:solidFill>
                <a:latin typeface="Times New Roman" panose="02020603050405020304" pitchFamily="2" charset="0"/>
                <a:ea typeface="宋体" pitchFamily="2" charset="-122"/>
              </a:endParaRPr>
            </a:p>
            <a:p>
              <a:pPr lvl="0" algn="just">
                <a:lnSpc>
                  <a:spcPct val="120000"/>
                </a:lnSpc>
                <a:spcBef>
                  <a:spcPct val="20000"/>
                </a:spcBef>
                <a:buClr>
                  <a:srgbClr val="000000"/>
                </a:buClr>
              </a:pPr>
              <a:r>
                <a:rPr lang="en-US" altLang="zh-CN" sz="1600">
                  <a:solidFill>
                    <a:schemeClr val="tx1"/>
                  </a:solidFill>
                  <a:latin typeface="Times New Roman" panose="02020603050405020304" pitchFamily="2" charset="0"/>
                  <a:ea typeface="宋体" pitchFamily="2" charset="-122"/>
                </a:rPr>
                <a:t>      1        19</a:t>
              </a:r>
              <a:endParaRPr lang="en-US" altLang="zh-CN" sz="1600">
                <a:solidFill>
                  <a:schemeClr val="tx1"/>
                </a:solidFill>
                <a:latin typeface="Times New Roman" panose="02020603050405020304" pitchFamily="2" charset="0"/>
                <a:ea typeface="宋体" pitchFamily="2" charset="-122"/>
              </a:endParaRPr>
            </a:p>
            <a:p>
              <a:pPr lvl="0" algn="just">
                <a:lnSpc>
                  <a:spcPct val="120000"/>
                </a:lnSpc>
                <a:spcBef>
                  <a:spcPct val="20000"/>
                </a:spcBef>
                <a:buClr>
                  <a:srgbClr val="000000"/>
                </a:buClr>
              </a:pPr>
              <a:r>
                <a:rPr lang="en-US" altLang="zh-CN" sz="1600">
                  <a:solidFill>
                    <a:schemeClr val="tx1"/>
                  </a:solidFill>
                  <a:latin typeface="Times New Roman" panose="02020603050405020304" pitchFamily="2" charset="0"/>
                  <a:ea typeface="宋体" pitchFamily="2" charset="-122"/>
                </a:rPr>
                <a:t>      2        26</a:t>
              </a:r>
              <a:endParaRPr lang="en-US" altLang="zh-CN" sz="1600">
                <a:solidFill>
                  <a:schemeClr val="tx1"/>
                </a:solidFill>
                <a:latin typeface="Times New Roman" panose="02020603050405020304" pitchFamily="2" charset="0"/>
                <a:ea typeface="宋体" pitchFamily="2" charset="-122"/>
              </a:endParaRPr>
            </a:p>
            <a:p>
              <a:pPr lvl="0" algn="just">
                <a:lnSpc>
                  <a:spcPct val="120000"/>
                </a:lnSpc>
                <a:spcBef>
                  <a:spcPct val="20000"/>
                </a:spcBef>
                <a:buClr>
                  <a:srgbClr val="000000"/>
                </a:buClr>
              </a:pPr>
              <a:r>
                <a:rPr lang="en-US" altLang="zh-CN" sz="1600">
                  <a:solidFill>
                    <a:schemeClr val="tx1"/>
                  </a:solidFill>
                  <a:latin typeface="Times New Roman" panose="02020603050405020304" pitchFamily="2" charset="0"/>
                  <a:ea typeface="宋体" pitchFamily="2" charset="-122"/>
                </a:rPr>
                <a:t>      3        29</a:t>
              </a:r>
              <a:endParaRPr lang="en-US" altLang="zh-CN" sz="1600">
                <a:solidFill>
                  <a:schemeClr val="tx1"/>
                </a:solidFill>
                <a:latin typeface="Times New Roman" panose="02020603050405020304" pitchFamily="2" charset="0"/>
                <a:ea typeface="宋体" pitchFamily="2" charset="-122"/>
              </a:endParaRPr>
            </a:p>
          </p:txBody>
        </p:sp>
        <p:sp>
          <p:nvSpPr>
            <p:cNvPr id="39953" name="直接连接符 39953"/>
            <p:cNvSpPr/>
            <p:nvPr/>
          </p:nvSpPr>
          <p:spPr>
            <a:xfrm>
              <a:off x="1913" y="714"/>
              <a:ext cx="1215"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39954" name="直接连接符 39954"/>
            <p:cNvSpPr/>
            <p:nvPr/>
          </p:nvSpPr>
          <p:spPr>
            <a:xfrm>
              <a:off x="1913" y="919"/>
              <a:ext cx="1215"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39955" name="直接连接符 39955"/>
            <p:cNvSpPr/>
            <p:nvPr/>
          </p:nvSpPr>
          <p:spPr>
            <a:xfrm>
              <a:off x="1913" y="1128"/>
              <a:ext cx="1215"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39956" name="直接连接符 39956"/>
            <p:cNvSpPr/>
            <p:nvPr/>
          </p:nvSpPr>
          <p:spPr>
            <a:xfrm>
              <a:off x="2502" y="487"/>
              <a:ext cx="0" cy="875"/>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39957" name="文本框 39957"/>
            <p:cNvSpPr txBox="1"/>
            <p:nvPr/>
          </p:nvSpPr>
          <p:spPr>
            <a:xfrm>
              <a:off x="3721" y="1256"/>
              <a:ext cx="407" cy="266"/>
            </a:xfrm>
            <a:prstGeom prst="rect">
              <a:avLst/>
            </a:prstGeom>
            <a:solidFill>
              <a:srgbClr val="FFCCCC"/>
            </a:solidFill>
            <a:ln w="12700" cap="flat" cmpd="sng">
              <a:solidFill>
                <a:srgbClr val="000000"/>
              </a:solidFill>
              <a:prstDash val="solid"/>
              <a:miter/>
              <a:headEnd type="none" w="med" len="med"/>
              <a:tailEnd type="none" w="med" len="med"/>
            </a:ln>
          </p:spPr>
          <p:txBody>
            <a:bodyPr anchor="t"/>
            <a:p>
              <a:pPr lvl="0" algn="just">
                <a:buClr>
                  <a:srgbClr val="000000"/>
                </a:buClr>
              </a:pPr>
              <a:r>
                <a:rPr lang="en-US" altLang="zh-CN" sz="1600">
                  <a:solidFill>
                    <a:schemeClr val="tx1"/>
                  </a:solidFill>
                  <a:latin typeface="Times New Roman" panose="02020603050405020304" pitchFamily="2" charset="0"/>
                  <a:ea typeface="宋体" pitchFamily="2" charset="-122"/>
                </a:rPr>
                <a:t>  r</a:t>
              </a:r>
              <a:r>
                <a:rPr lang="en-US" altLang="zh-CN" sz="1600" baseline="-25000">
                  <a:solidFill>
                    <a:schemeClr val="tx1"/>
                  </a:solidFill>
                  <a:latin typeface="Times New Roman" panose="02020603050405020304" pitchFamily="2" charset="0"/>
                  <a:ea typeface="宋体" pitchFamily="2" charset="-122"/>
                </a:rPr>
                <a:t>2</a:t>
              </a:r>
              <a:endParaRPr lang="en-US" altLang="zh-CN" sz="1600" baseline="-25000">
                <a:solidFill>
                  <a:schemeClr val="tx1"/>
                </a:solidFill>
                <a:latin typeface="Times New Roman" panose="02020603050405020304" pitchFamily="2" charset="0"/>
                <a:ea typeface="宋体" pitchFamily="2" charset="-122"/>
              </a:endParaRPr>
            </a:p>
          </p:txBody>
        </p:sp>
        <p:sp>
          <p:nvSpPr>
            <p:cNvPr id="39958" name="文本框 39958"/>
            <p:cNvSpPr txBox="1"/>
            <p:nvPr/>
          </p:nvSpPr>
          <p:spPr>
            <a:xfrm>
              <a:off x="3721" y="1705"/>
              <a:ext cx="407" cy="266"/>
            </a:xfrm>
            <a:prstGeom prst="rect">
              <a:avLst/>
            </a:prstGeom>
            <a:solidFill>
              <a:srgbClr val="FFCCCC"/>
            </a:solidFill>
            <a:ln w="12700" cap="flat" cmpd="sng">
              <a:solidFill>
                <a:srgbClr val="000000"/>
              </a:solidFill>
              <a:prstDash val="solid"/>
              <a:miter/>
              <a:headEnd type="none" w="med" len="med"/>
              <a:tailEnd type="none" w="med" len="med"/>
            </a:ln>
          </p:spPr>
          <p:txBody>
            <a:bodyPr anchor="t"/>
            <a:p>
              <a:pPr lvl="0" algn="just">
                <a:buClr>
                  <a:srgbClr val="000000"/>
                </a:buClr>
              </a:pPr>
              <a:r>
                <a:rPr lang="en-US" altLang="zh-CN" sz="1600">
                  <a:solidFill>
                    <a:schemeClr val="tx1"/>
                  </a:solidFill>
                  <a:latin typeface="Times New Roman" panose="02020603050405020304" pitchFamily="2" charset="0"/>
                  <a:ea typeface="宋体" pitchFamily="2" charset="-122"/>
                </a:rPr>
                <a:t>  r</a:t>
              </a:r>
              <a:r>
                <a:rPr lang="en-US" altLang="zh-CN" sz="1600" baseline="-25000">
                  <a:solidFill>
                    <a:schemeClr val="tx1"/>
                  </a:solidFill>
                  <a:latin typeface="Times New Roman" panose="02020603050405020304" pitchFamily="2" charset="0"/>
                  <a:ea typeface="宋体" pitchFamily="2" charset="-122"/>
                </a:rPr>
                <a:t>3</a:t>
              </a:r>
              <a:endParaRPr lang="en-US" altLang="zh-CN" sz="1600" baseline="-25000">
                <a:solidFill>
                  <a:schemeClr val="tx1"/>
                </a:solidFill>
                <a:latin typeface="Times New Roman" panose="02020603050405020304" pitchFamily="2" charset="0"/>
                <a:ea typeface="宋体" pitchFamily="2" charset="-122"/>
              </a:endParaRPr>
            </a:p>
          </p:txBody>
        </p:sp>
        <p:sp>
          <p:nvSpPr>
            <p:cNvPr id="39959" name="文本框 39959"/>
            <p:cNvSpPr txBox="1"/>
            <p:nvPr/>
          </p:nvSpPr>
          <p:spPr>
            <a:xfrm>
              <a:off x="4136" y="353"/>
              <a:ext cx="739" cy="333"/>
            </a:xfrm>
            <a:prstGeom prst="rect">
              <a:avLst/>
            </a:prstGeom>
            <a:noFill/>
            <a:ln w="9525">
              <a:noFill/>
              <a:miter/>
            </a:ln>
          </p:spPr>
          <p:txBody>
            <a:bodyPr anchor="t"/>
            <a:p>
              <a:pPr lvl="0" algn="just">
                <a:buClr>
                  <a:srgbClr val="000000"/>
                </a:buClr>
              </a:pPr>
              <a:r>
                <a:rPr lang="zh-CN" altLang="en-US" sz="1600">
                  <a:solidFill>
                    <a:schemeClr val="tx1"/>
                  </a:solidFill>
                  <a:latin typeface="Times New Roman" panose="02020603050405020304" pitchFamily="2" charset="0"/>
                  <a:ea typeface="宋体" pitchFamily="2" charset="-122"/>
                </a:rPr>
                <a:t>磁盘块号</a:t>
              </a:r>
              <a:endParaRPr lang="zh-CN" altLang="en-US" sz="1600">
                <a:solidFill>
                  <a:schemeClr val="tx1"/>
                </a:solidFill>
                <a:latin typeface="Times New Roman" panose="02020603050405020304" pitchFamily="2" charset="0"/>
                <a:ea typeface="宋体" pitchFamily="2" charset="-122"/>
              </a:endParaRPr>
            </a:p>
            <a:p>
              <a:pPr lvl="0" algn="just">
                <a:buClr>
                  <a:srgbClr val="000000"/>
                </a:buClr>
              </a:pPr>
              <a:r>
                <a:rPr lang="zh-CN" altLang="en-US" sz="1600">
                  <a:solidFill>
                    <a:schemeClr val="tx1"/>
                  </a:solidFill>
                  <a:latin typeface="Times New Roman" panose="02020603050405020304" pitchFamily="2" charset="0"/>
                  <a:ea typeface="宋体" pitchFamily="2" charset="-122"/>
                </a:rPr>
                <a:t>      </a:t>
              </a:r>
              <a:r>
                <a:rPr lang="en-US" altLang="zh-CN" sz="1600">
                  <a:solidFill>
                    <a:schemeClr val="tx1"/>
                  </a:solidFill>
                  <a:latin typeface="Times New Roman" panose="02020603050405020304" pitchFamily="2" charset="0"/>
                  <a:ea typeface="宋体" pitchFamily="2" charset="-122"/>
                </a:rPr>
                <a:t>23</a:t>
              </a:r>
              <a:endParaRPr lang="en-US" altLang="zh-CN" sz="1600">
                <a:solidFill>
                  <a:schemeClr val="tx1"/>
                </a:solidFill>
                <a:latin typeface="Times New Roman" panose="02020603050405020304" pitchFamily="2" charset="0"/>
                <a:ea typeface="宋体" pitchFamily="2" charset="-122"/>
              </a:endParaRPr>
            </a:p>
          </p:txBody>
        </p:sp>
        <p:sp>
          <p:nvSpPr>
            <p:cNvPr id="39960" name="文本框 39960"/>
            <p:cNvSpPr txBox="1"/>
            <p:nvPr/>
          </p:nvSpPr>
          <p:spPr>
            <a:xfrm>
              <a:off x="4136" y="768"/>
              <a:ext cx="732" cy="333"/>
            </a:xfrm>
            <a:prstGeom prst="rect">
              <a:avLst/>
            </a:prstGeom>
            <a:noFill/>
            <a:ln w="9525">
              <a:noFill/>
              <a:miter/>
            </a:ln>
          </p:spPr>
          <p:txBody>
            <a:bodyPr anchor="t"/>
            <a:p>
              <a:pPr lvl="0" algn="just">
                <a:buClr>
                  <a:srgbClr val="000000"/>
                </a:buClr>
              </a:pPr>
              <a:r>
                <a:rPr lang="zh-CN" altLang="en-US" sz="1600">
                  <a:solidFill>
                    <a:schemeClr val="tx1"/>
                  </a:solidFill>
                  <a:latin typeface="Times New Roman" panose="02020603050405020304" pitchFamily="2" charset="0"/>
                  <a:ea typeface="宋体" pitchFamily="2" charset="-122"/>
                </a:rPr>
                <a:t>磁盘块号</a:t>
              </a:r>
              <a:endParaRPr lang="zh-CN" altLang="en-US" sz="1600">
                <a:solidFill>
                  <a:schemeClr val="tx1"/>
                </a:solidFill>
                <a:latin typeface="Times New Roman" panose="02020603050405020304" pitchFamily="2" charset="0"/>
                <a:ea typeface="宋体" pitchFamily="2" charset="-122"/>
              </a:endParaRPr>
            </a:p>
            <a:p>
              <a:pPr lvl="0" algn="just">
                <a:buClr>
                  <a:srgbClr val="000000"/>
                </a:buClr>
              </a:pPr>
              <a:r>
                <a:rPr lang="zh-CN" altLang="en-US" sz="1600">
                  <a:solidFill>
                    <a:schemeClr val="tx1"/>
                  </a:solidFill>
                  <a:latin typeface="Times New Roman" panose="02020603050405020304" pitchFamily="2" charset="0"/>
                  <a:ea typeface="宋体" pitchFamily="2" charset="-122"/>
                </a:rPr>
                <a:t>      </a:t>
              </a:r>
              <a:r>
                <a:rPr lang="en-US" altLang="zh-CN" sz="1600">
                  <a:solidFill>
                    <a:schemeClr val="tx1"/>
                  </a:solidFill>
                  <a:latin typeface="Times New Roman" panose="02020603050405020304" pitchFamily="2" charset="0"/>
                  <a:ea typeface="宋体" pitchFamily="2" charset="-122"/>
                </a:rPr>
                <a:t>19</a:t>
              </a:r>
              <a:endParaRPr lang="en-US" altLang="zh-CN" sz="1600">
                <a:solidFill>
                  <a:schemeClr val="tx1"/>
                </a:solidFill>
                <a:latin typeface="Times New Roman" panose="02020603050405020304" pitchFamily="2" charset="0"/>
                <a:ea typeface="宋体" pitchFamily="2" charset="-122"/>
              </a:endParaRPr>
            </a:p>
          </p:txBody>
        </p:sp>
        <p:sp>
          <p:nvSpPr>
            <p:cNvPr id="39961" name="文本框 39961"/>
            <p:cNvSpPr txBox="1"/>
            <p:nvPr/>
          </p:nvSpPr>
          <p:spPr>
            <a:xfrm>
              <a:off x="4136" y="1213"/>
              <a:ext cx="642" cy="333"/>
            </a:xfrm>
            <a:prstGeom prst="rect">
              <a:avLst/>
            </a:prstGeom>
            <a:noFill/>
            <a:ln w="9525">
              <a:noFill/>
              <a:miter/>
            </a:ln>
          </p:spPr>
          <p:txBody>
            <a:bodyPr anchor="t"/>
            <a:p>
              <a:pPr lvl="0" algn="just">
                <a:buClr>
                  <a:srgbClr val="000000"/>
                </a:buClr>
              </a:pPr>
              <a:r>
                <a:rPr lang="zh-CN" altLang="en-US" sz="1600">
                  <a:solidFill>
                    <a:schemeClr val="tx1"/>
                  </a:solidFill>
                  <a:latin typeface="Times New Roman" panose="02020603050405020304" pitchFamily="2" charset="0"/>
                  <a:ea typeface="宋体" pitchFamily="2" charset="-122"/>
                </a:rPr>
                <a:t>磁盘块号</a:t>
              </a:r>
              <a:endParaRPr lang="zh-CN" altLang="en-US" sz="1600">
                <a:solidFill>
                  <a:schemeClr val="tx1"/>
                </a:solidFill>
                <a:latin typeface="Times New Roman" panose="02020603050405020304" pitchFamily="2" charset="0"/>
                <a:ea typeface="宋体" pitchFamily="2" charset="-122"/>
              </a:endParaRPr>
            </a:p>
            <a:p>
              <a:pPr lvl="0" algn="just">
                <a:buClr>
                  <a:srgbClr val="000000"/>
                </a:buClr>
              </a:pPr>
              <a:r>
                <a:rPr lang="zh-CN" altLang="en-US" sz="1600">
                  <a:solidFill>
                    <a:schemeClr val="tx1"/>
                  </a:solidFill>
                  <a:latin typeface="Times New Roman" panose="02020603050405020304" pitchFamily="2" charset="0"/>
                  <a:ea typeface="宋体" pitchFamily="2" charset="-122"/>
                </a:rPr>
                <a:t>      </a:t>
              </a:r>
              <a:r>
                <a:rPr lang="en-US" altLang="zh-CN" sz="1600">
                  <a:solidFill>
                    <a:schemeClr val="tx1"/>
                  </a:solidFill>
                  <a:latin typeface="Times New Roman" panose="02020603050405020304" pitchFamily="2" charset="0"/>
                  <a:ea typeface="宋体" pitchFamily="2" charset="-122"/>
                </a:rPr>
                <a:t>26</a:t>
              </a:r>
              <a:endParaRPr lang="en-US" altLang="zh-CN" sz="1600">
                <a:solidFill>
                  <a:schemeClr val="tx1"/>
                </a:solidFill>
                <a:latin typeface="Times New Roman" panose="02020603050405020304" pitchFamily="2" charset="0"/>
                <a:ea typeface="宋体" pitchFamily="2" charset="-122"/>
              </a:endParaRPr>
            </a:p>
          </p:txBody>
        </p:sp>
        <p:sp>
          <p:nvSpPr>
            <p:cNvPr id="39962" name="文本框 39962"/>
            <p:cNvSpPr txBox="1"/>
            <p:nvPr/>
          </p:nvSpPr>
          <p:spPr>
            <a:xfrm>
              <a:off x="4136" y="1680"/>
              <a:ext cx="632" cy="334"/>
            </a:xfrm>
            <a:prstGeom prst="rect">
              <a:avLst/>
            </a:prstGeom>
            <a:noFill/>
            <a:ln w="9525">
              <a:noFill/>
              <a:miter/>
            </a:ln>
          </p:spPr>
          <p:txBody>
            <a:bodyPr anchor="t"/>
            <a:p>
              <a:pPr lvl="0" algn="just">
                <a:buClr>
                  <a:srgbClr val="000000"/>
                </a:buClr>
              </a:pPr>
              <a:r>
                <a:rPr lang="zh-CN" altLang="en-US" sz="1600">
                  <a:solidFill>
                    <a:schemeClr val="tx1"/>
                  </a:solidFill>
                  <a:latin typeface="Times New Roman" panose="02020603050405020304" pitchFamily="2" charset="0"/>
                  <a:ea typeface="宋体" pitchFamily="2" charset="-122"/>
                </a:rPr>
                <a:t>磁盘块号</a:t>
              </a:r>
              <a:endParaRPr lang="zh-CN" altLang="en-US" sz="1600">
                <a:solidFill>
                  <a:schemeClr val="tx1"/>
                </a:solidFill>
                <a:latin typeface="Times New Roman" panose="02020603050405020304" pitchFamily="2" charset="0"/>
                <a:ea typeface="宋体" pitchFamily="2" charset="-122"/>
              </a:endParaRPr>
            </a:p>
            <a:p>
              <a:pPr lvl="0" algn="just">
                <a:buClr>
                  <a:srgbClr val="000000"/>
                </a:buClr>
              </a:pPr>
              <a:r>
                <a:rPr lang="zh-CN" altLang="en-US" sz="1600">
                  <a:solidFill>
                    <a:schemeClr val="tx1"/>
                  </a:solidFill>
                  <a:latin typeface="Times New Roman" panose="02020603050405020304" pitchFamily="2" charset="0"/>
                  <a:ea typeface="宋体" pitchFamily="2" charset="-122"/>
                </a:rPr>
                <a:t>      </a:t>
              </a:r>
              <a:r>
                <a:rPr lang="en-US" altLang="zh-CN" sz="1600">
                  <a:solidFill>
                    <a:schemeClr val="tx1"/>
                  </a:solidFill>
                  <a:latin typeface="Times New Roman" panose="02020603050405020304" pitchFamily="2" charset="0"/>
                  <a:ea typeface="宋体" pitchFamily="2" charset="-122"/>
                </a:rPr>
                <a:t>29</a:t>
              </a:r>
              <a:endParaRPr lang="en-US" altLang="zh-CN" sz="1600">
                <a:solidFill>
                  <a:schemeClr val="tx1"/>
                </a:solidFill>
                <a:latin typeface="Times New Roman" panose="02020603050405020304" pitchFamily="2" charset="0"/>
                <a:ea typeface="宋体" pitchFamily="2" charset="-122"/>
              </a:endParaRPr>
            </a:p>
          </p:txBody>
        </p:sp>
        <p:sp>
          <p:nvSpPr>
            <p:cNvPr id="39963" name="直接连接符 39963"/>
            <p:cNvSpPr/>
            <p:nvPr/>
          </p:nvSpPr>
          <p:spPr>
            <a:xfrm flipV="1">
              <a:off x="3040" y="413"/>
              <a:ext cx="684" cy="192"/>
            </a:xfrm>
            <a:prstGeom prst="line">
              <a:avLst/>
            </a:prstGeom>
            <a:ln w="12700"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39964" name="直接连接符 39964"/>
            <p:cNvSpPr/>
            <p:nvPr/>
          </p:nvSpPr>
          <p:spPr>
            <a:xfrm>
              <a:off x="3041" y="820"/>
              <a:ext cx="692" cy="0"/>
            </a:xfrm>
            <a:prstGeom prst="line">
              <a:avLst/>
            </a:prstGeom>
            <a:ln w="12700"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39965" name="直接连接符 39965"/>
            <p:cNvSpPr/>
            <p:nvPr/>
          </p:nvSpPr>
          <p:spPr>
            <a:xfrm>
              <a:off x="3022" y="998"/>
              <a:ext cx="692" cy="258"/>
            </a:xfrm>
            <a:prstGeom prst="line">
              <a:avLst/>
            </a:prstGeom>
            <a:ln w="12700"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39966" name="直接连接符 39966"/>
            <p:cNvSpPr/>
            <p:nvPr/>
          </p:nvSpPr>
          <p:spPr>
            <a:xfrm>
              <a:off x="3051" y="1250"/>
              <a:ext cx="663" cy="469"/>
            </a:xfrm>
            <a:prstGeom prst="line">
              <a:avLst/>
            </a:prstGeom>
            <a:ln w="12700"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39967" name="文本框 39967"/>
            <p:cNvSpPr txBox="1"/>
            <p:nvPr/>
          </p:nvSpPr>
          <p:spPr>
            <a:xfrm>
              <a:off x="2128" y="0"/>
              <a:ext cx="924" cy="250"/>
            </a:xfrm>
            <a:prstGeom prst="rect">
              <a:avLst/>
            </a:prstGeom>
            <a:noFill/>
            <a:ln w="9525">
              <a:noFill/>
              <a:miter/>
            </a:ln>
          </p:spPr>
          <p:txBody>
            <a:bodyPr anchor="t"/>
            <a:p>
              <a:pPr lvl="0" algn="just">
                <a:buClr>
                  <a:srgbClr val="000000"/>
                </a:buClr>
              </a:pPr>
              <a:r>
                <a:rPr lang="zh-CN" altLang="en-US" sz="1600">
                  <a:solidFill>
                    <a:schemeClr val="tx1"/>
                  </a:solidFill>
                  <a:latin typeface="Times New Roman" panose="02020603050405020304" pitchFamily="2" charset="0"/>
                  <a:ea typeface="宋体" pitchFamily="2" charset="-122"/>
                </a:rPr>
                <a:t>文件索引表</a:t>
              </a:r>
              <a:endParaRPr lang="zh-CN" altLang="en-US" sz="1600">
                <a:solidFill>
                  <a:schemeClr val="tx1"/>
                </a:solidFill>
                <a:latin typeface="Times New Roman" panose="02020603050405020304" pitchFamily="2" charset="0"/>
                <a:ea typeface="宋体" pitchFamily="2" charset="-122"/>
              </a:endParaRPr>
            </a:p>
          </p:txBody>
        </p:sp>
        <p:sp>
          <p:nvSpPr>
            <p:cNvPr id="39968" name="文本框 39968"/>
            <p:cNvSpPr txBox="1"/>
            <p:nvPr/>
          </p:nvSpPr>
          <p:spPr>
            <a:xfrm>
              <a:off x="1918" y="232"/>
              <a:ext cx="664" cy="250"/>
            </a:xfrm>
            <a:prstGeom prst="rect">
              <a:avLst/>
            </a:prstGeom>
            <a:noFill/>
            <a:ln w="9525">
              <a:noFill/>
              <a:miter/>
            </a:ln>
          </p:spPr>
          <p:txBody>
            <a:bodyPr anchor="t"/>
            <a:p>
              <a:pPr lvl="0" algn="just">
                <a:buClr>
                  <a:srgbClr val="000000"/>
                </a:buClr>
              </a:pPr>
              <a:r>
                <a:rPr lang="zh-CN" altLang="en-US" sz="1600">
                  <a:solidFill>
                    <a:schemeClr val="tx1"/>
                  </a:solidFill>
                  <a:latin typeface="Arial" panose="020B0604020202020204" pitchFamily="34" charset="0"/>
                  <a:ea typeface="宋体" pitchFamily="2" charset="-122"/>
                </a:rPr>
                <a:t>逻辑块号</a:t>
              </a:r>
              <a:endParaRPr lang="zh-CN" altLang="en-US" sz="1600">
                <a:solidFill>
                  <a:schemeClr val="tx1"/>
                </a:solidFill>
                <a:latin typeface="Arial" panose="020B0604020202020204" pitchFamily="34" charset="0"/>
                <a:ea typeface="宋体" pitchFamily="2" charset="-122"/>
              </a:endParaRPr>
            </a:p>
          </p:txBody>
        </p:sp>
        <p:sp>
          <p:nvSpPr>
            <p:cNvPr id="39969" name="文本框 39969"/>
            <p:cNvSpPr txBox="1"/>
            <p:nvPr/>
          </p:nvSpPr>
          <p:spPr>
            <a:xfrm>
              <a:off x="2548" y="242"/>
              <a:ext cx="664" cy="250"/>
            </a:xfrm>
            <a:prstGeom prst="rect">
              <a:avLst/>
            </a:prstGeom>
            <a:noFill/>
            <a:ln w="9525">
              <a:noFill/>
              <a:miter/>
            </a:ln>
          </p:spPr>
          <p:txBody>
            <a:bodyPr anchor="t"/>
            <a:p>
              <a:pPr lvl="0" algn="just">
                <a:buClr>
                  <a:srgbClr val="000000"/>
                </a:buClr>
              </a:pPr>
              <a:r>
                <a:rPr lang="zh-CN" altLang="en-US" sz="1600">
                  <a:solidFill>
                    <a:schemeClr val="tx1"/>
                  </a:solidFill>
                  <a:latin typeface="Arial" panose="020B0604020202020204" pitchFamily="34" charset="0"/>
                  <a:ea typeface="宋体" pitchFamily="2" charset="-122"/>
                </a:rPr>
                <a:t>物理块号</a:t>
              </a:r>
              <a:endParaRPr lang="zh-CN" altLang="en-US" sz="1600">
                <a:solidFill>
                  <a:schemeClr val="tx1"/>
                </a:solidFill>
                <a:latin typeface="Arial" panose="020B0604020202020204" pitchFamily="34" charset="0"/>
                <a:ea typeface="宋体" pitchFamily="2" charset="-122"/>
              </a:endParaRPr>
            </a:p>
          </p:txBody>
        </p:sp>
      </p:grpSp>
      <p:sp>
        <p:nvSpPr>
          <p:cNvPr id="39971" name="文本框 39970"/>
          <p:cNvSpPr txBox="1"/>
          <p:nvPr/>
        </p:nvSpPr>
        <p:spPr>
          <a:xfrm>
            <a:off x="3786188" y="5667375"/>
            <a:ext cx="1693862" cy="336550"/>
          </a:xfrm>
          <a:prstGeom prst="rect">
            <a:avLst/>
          </a:prstGeom>
          <a:noFill/>
          <a:ln w="9525">
            <a:noFill/>
            <a:miter/>
          </a:ln>
        </p:spPr>
        <p:txBody>
          <a:bodyPr anchor="t">
            <a:spAutoFit/>
          </a:bodyPr>
          <a:p>
            <a:pPr lvl="0">
              <a:spcBef>
                <a:spcPct val="30000"/>
              </a:spcBef>
              <a:buClr>
                <a:srgbClr val="000000"/>
              </a:buClr>
            </a:pPr>
            <a:r>
              <a:rPr lang="zh-CN" altLang="en-US" sz="1600" b="0">
                <a:solidFill>
                  <a:schemeClr val="tx1"/>
                </a:solidFill>
                <a:latin typeface="Times New Roman" panose="02020603050405020304" pitchFamily="2" charset="0"/>
                <a:ea typeface="宋体" pitchFamily="2" charset="-122"/>
              </a:rPr>
              <a:t>索引文件结构例</a:t>
            </a:r>
            <a:endParaRPr lang="zh-CN" altLang="en-US" sz="1600" b="0">
              <a:solidFill>
                <a:schemeClr val="tx1"/>
              </a:solidFill>
              <a:latin typeface="Times New Roman" panose="02020603050405020304" pitchFamily="2"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939">
                                            <p:txEl>
                                              <p:charRg st="0" end="12"/>
                                            </p:txEl>
                                          </p:spTgt>
                                        </p:tgtEl>
                                        <p:attrNameLst>
                                          <p:attrName>style.visibility</p:attrName>
                                        </p:attrNameLst>
                                      </p:cBhvr>
                                      <p:to>
                                        <p:strVal val="visible"/>
                                      </p:to>
                                    </p:set>
                                    <p:anim calcmode="lin" valueType="num">
                                      <p:cBhvr additive="base">
                                        <p:cTn id="7" dur="1000" fill="hold"/>
                                        <p:tgtEl>
                                          <p:spTgt spid="39939">
                                            <p:txEl>
                                              <p:charRg st="0" end="1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9939">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9941"/>
                                        </p:tgtEl>
                                        <p:attrNameLst>
                                          <p:attrName>style.visibility</p:attrName>
                                        </p:attrNameLst>
                                      </p:cBhvr>
                                      <p:to>
                                        <p:strVal val="visible"/>
                                      </p:to>
                                    </p:set>
                                    <p:anim calcmode="lin" valueType="num">
                                      <p:cBhvr additive="base">
                                        <p:cTn id="13" dur="500" fill="hold"/>
                                        <p:tgtEl>
                                          <p:spTgt spid="39941"/>
                                        </p:tgtEl>
                                        <p:attrNameLst>
                                          <p:attrName>ppt_x</p:attrName>
                                        </p:attrNameLst>
                                      </p:cBhvr>
                                      <p:tavLst>
                                        <p:tav tm="0">
                                          <p:val>
                                            <p:strVal val="#ppt_x"/>
                                          </p:val>
                                        </p:tav>
                                        <p:tav tm="100000">
                                          <p:val>
                                            <p:strVal val="#ppt_x"/>
                                          </p:val>
                                        </p:tav>
                                      </p:tavLst>
                                    </p:anim>
                                    <p:anim calcmode="lin" valueType="num">
                                      <p:cBhvr additive="base">
                                        <p:cTn id="14" dur="500" fill="hold"/>
                                        <p:tgtEl>
                                          <p:spTgt spid="3994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9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P spid="3997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文本框 4096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2" charset="0"/>
                <a:ea typeface="宋体" pitchFamily="2" charset="-122"/>
              </a:rPr>
              <a:t>19</a:t>
            </a:r>
            <a:endParaRPr lang="en-US" altLang="zh-CN" b="0">
              <a:solidFill>
                <a:schemeClr val="tx2"/>
              </a:solidFill>
              <a:latin typeface="Times New Roman" panose="02020603050405020304" pitchFamily="2" charset="0"/>
              <a:ea typeface="宋体" pitchFamily="2" charset="-122"/>
            </a:endParaRPr>
          </a:p>
        </p:txBody>
      </p:sp>
      <p:sp>
        <p:nvSpPr>
          <p:cNvPr id="40963" name="矩形 40962"/>
          <p:cNvSpPr/>
          <p:nvPr/>
        </p:nvSpPr>
        <p:spPr>
          <a:xfrm>
            <a:off x="671513" y="687388"/>
            <a:ext cx="8318500" cy="566928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800" b="1" strike="noStrike" noProof="1">
                <a:solidFill>
                  <a:srgbClr val="A50021"/>
                </a:solidFill>
                <a:latin typeface="Times New Roman" panose="02020603050405020304" pitchFamily="2" charset="0"/>
                <a:ea typeface="宋体" pitchFamily="2" charset="-122"/>
                <a:cs typeface="+mn-ea"/>
              </a:rPr>
              <a:t>(3) </a:t>
            </a:r>
            <a:r>
              <a:rPr lang="zh-CN" altLang="en-US" sz="2800" b="1" strike="noStrike" noProof="1">
                <a:solidFill>
                  <a:srgbClr val="A50021"/>
                </a:solidFill>
                <a:latin typeface="Times New Roman" panose="02020603050405020304" pitchFamily="2" charset="0"/>
                <a:ea typeface="宋体" pitchFamily="2" charset="-122"/>
                <a:cs typeface="+mn-ea"/>
              </a:rPr>
              <a:t>索引文件的操作</a:t>
            </a:r>
            <a:endParaRPr lang="zh-CN" altLang="en-US" sz="2800" b="1" strike="noStrike" noProof="1">
              <a:solidFill>
                <a:srgbClr val="A50021"/>
              </a:solidFill>
              <a:latin typeface="Times New Roman" panose="02020603050405020304" pitchFamily="2" charset="0"/>
              <a:ea typeface="宋体" pitchFamily="2" charset="-122"/>
            </a:endParaRPr>
          </a:p>
          <a:p>
            <a:pPr marL="533400" lvl="0" indent="-533400" fontAlgn="base">
              <a:lnSpc>
                <a:spcPct val="120000"/>
              </a:lnSpc>
              <a:spcBef>
                <a:spcPct val="20000"/>
              </a:spcBef>
              <a:buNone/>
            </a:pPr>
            <a:r>
              <a:rPr lang="en-US" altLang="zh-CN" sz="2400" b="1" strike="noStrike" noProof="1">
                <a:solidFill>
                  <a:srgbClr val="000099"/>
                </a:solidFill>
                <a:latin typeface="Times New Roman" panose="02020603050405020304" pitchFamily="2" charset="0"/>
                <a:ea typeface="宋体" pitchFamily="2" charset="-122"/>
                <a:cs typeface="+mn-ea"/>
              </a:rPr>
              <a:t>①</a:t>
            </a:r>
            <a:r>
              <a:rPr lang="en-US" altLang="zh-CN" sz="2400" b="1" strike="noStrike" noProof="1">
                <a:solidFill>
                  <a:srgbClr val="000099"/>
                </a:solidFill>
                <a:latin typeface="宋体" pitchFamily="2" charset="-122"/>
                <a:ea typeface="宋体" pitchFamily="2" charset="-122"/>
                <a:cs typeface="+mn-ea"/>
              </a:rPr>
              <a:t> </a:t>
            </a:r>
            <a:r>
              <a:rPr lang="zh-CN" altLang="en-US" sz="2400" b="1" strike="noStrike" noProof="1">
                <a:solidFill>
                  <a:srgbClr val="000099"/>
                </a:solidFill>
                <a:latin typeface="Times New Roman" panose="02020603050405020304" pitchFamily="2" charset="0"/>
                <a:ea typeface="宋体" pitchFamily="2" charset="-122"/>
                <a:cs typeface="+mn-ea"/>
              </a:rPr>
              <a:t>索引文件在存储区中占两个区</a:t>
            </a:r>
            <a:endParaRPr lang="zh-CN" altLang="en-US" sz="2400" b="1" strike="noStrike" noProof="1">
              <a:solidFill>
                <a:srgbClr val="000099"/>
              </a:solidFill>
              <a:latin typeface="Times New Roman" panose="02020603050405020304" pitchFamily="2"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pitchFamily="2" charset="0"/>
                <a:ea typeface="宋体" pitchFamily="2" charset="-122"/>
                <a:cs typeface="+mn-ea"/>
              </a:rPr>
              <a:t>       </a:t>
            </a:r>
            <a:r>
              <a:rPr lang="en-US" altLang="zh-CN" sz="2400" strike="noStrike" noProof="1">
                <a:solidFill>
                  <a:schemeClr val="tx1"/>
                </a:solidFill>
                <a:latin typeface="宋体" pitchFamily="2" charset="-122"/>
                <a:ea typeface="宋体" pitchFamily="2" charset="-122"/>
                <a:cs typeface="+mn-ea"/>
              </a:rPr>
              <a:t>ⅰ </a:t>
            </a:r>
            <a:r>
              <a:rPr lang="zh-CN" altLang="en-US" sz="2400" strike="noStrike" noProof="1">
                <a:solidFill>
                  <a:schemeClr val="tx1"/>
                </a:solidFill>
                <a:latin typeface="Times New Roman" panose="02020603050405020304" pitchFamily="2" charset="0"/>
                <a:ea typeface="宋体" pitchFamily="2" charset="-122"/>
                <a:cs typeface="+mn-ea"/>
              </a:rPr>
              <a:t>索引区：存放索引表</a:t>
            </a:r>
            <a:endParaRPr lang="zh-CN" altLang="en-US" sz="2400" strike="noStrike" noProof="1">
              <a:solidFill>
                <a:schemeClr val="tx1"/>
              </a:solidFill>
              <a:latin typeface="Times New Roman" panose="02020603050405020304" pitchFamily="2"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pitchFamily="2" charset="0"/>
                <a:ea typeface="宋体" pitchFamily="2" charset="-122"/>
                <a:cs typeface="+mn-ea"/>
              </a:rPr>
              <a:t>       </a:t>
            </a:r>
            <a:r>
              <a:rPr lang="en-US" altLang="zh-CN" sz="2400" strike="noStrike" noProof="1">
                <a:solidFill>
                  <a:schemeClr val="tx1"/>
                </a:solidFill>
                <a:latin typeface="宋体" pitchFamily="2" charset="-122"/>
                <a:ea typeface="宋体" pitchFamily="2" charset="-122"/>
                <a:cs typeface="+mn-ea"/>
              </a:rPr>
              <a:t>ⅱ </a:t>
            </a:r>
            <a:r>
              <a:rPr lang="zh-CN" altLang="en-US" sz="2400" strike="noStrike" noProof="1">
                <a:solidFill>
                  <a:schemeClr val="tx1"/>
                </a:solidFill>
                <a:latin typeface="Times New Roman" panose="02020603050405020304" pitchFamily="2" charset="0"/>
                <a:ea typeface="宋体" pitchFamily="2" charset="-122"/>
                <a:cs typeface="+mn-ea"/>
              </a:rPr>
              <a:t>数据区：存放数据文件</a:t>
            </a:r>
            <a:endParaRPr lang="zh-CN" altLang="en-US" sz="2400" strike="noStrike" noProof="1">
              <a:solidFill>
                <a:schemeClr val="tx1"/>
              </a:solidFill>
              <a:latin typeface="Times New Roman" panose="02020603050405020304" pitchFamily="2" charset="0"/>
              <a:ea typeface="宋体" pitchFamily="2" charset="-122"/>
            </a:endParaRPr>
          </a:p>
          <a:p>
            <a:pPr marL="533400" lvl="0" indent="-533400" fontAlgn="base">
              <a:lnSpc>
                <a:spcPct val="120000"/>
              </a:lnSpc>
              <a:spcBef>
                <a:spcPct val="20000"/>
              </a:spcBef>
              <a:buNone/>
            </a:pPr>
            <a:r>
              <a:rPr lang="en-US" altLang="zh-CN" sz="2400" b="1" strike="noStrike" noProof="1">
                <a:solidFill>
                  <a:srgbClr val="000099"/>
                </a:solidFill>
                <a:latin typeface="宋体" pitchFamily="2" charset="-122"/>
                <a:ea typeface="宋体" pitchFamily="2" charset="-122"/>
                <a:cs typeface="+mn-ea"/>
              </a:rPr>
              <a:t>② </a:t>
            </a:r>
            <a:r>
              <a:rPr lang="zh-CN" altLang="en-US" sz="2400" b="1" strike="noStrike" noProof="1">
                <a:solidFill>
                  <a:srgbClr val="000099"/>
                </a:solidFill>
                <a:latin typeface="Times New Roman" panose="02020603050405020304" pitchFamily="2" charset="0"/>
                <a:ea typeface="宋体" pitchFamily="2" charset="-122"/>
                <a:cs typeface="+mn-ea"/>
              </a:rPr>
              <a:t>访问索引文件的</a:t>
            </a:r>
            <a:r>
              <a:rPr lang="x-none" altLang="zh-CN" sz="2400" b="1" strike="noStrike" noProof="1">
                <a:solidFill>
                  <a:srgbClr val="000099"/>
                </a:solidFill>
                <a:latin typeface="Times New Roman" panose="02020603050405020304" pitchFamily="2" charset="0"/>
                <a:ea typeface="宋体" pitchFamily="2" charset="-122"/>
                <a:cs typeface="+mn-ea"/>
              </a:rPr>
              <a:t>2步</a:t>
            </a:r>
            <a:r>
              <a:rPr lang="zh-CN" altLang="en-US" sz="2400" b="1" strike="noStrike" noProof="1">
                <a:solidFill>
                  <a:srgbClr val="000099"/>
                </a:solidFill>
                <a:latin typeface="Times New Roman" panose="02020603050405020304" pitchFamily="2" charset="0"/>
                <a:ea typeface="宋体" pitchFamily="2" charset="-122"/>
                <a:cs typeface="+mn-ea"/>
              </a:rPr>
              <a:t>操作</a:t>
            </a:r>
            <a:endParaRPr lang="zh-CN" altLang="en-US" sz="2400" b="1" strike="noStrike" noProof="1">
              <a:solidFill>
                <a:srgbClr val="000099"/>
              </a:solidFill>
              <a:latin typeface="Times New Roman" panose="02020603050405020304" pitchFamily="2" charset="0"/>
              <a:ea typeface="宋体" pitchFamily="2" charset="-122"/>
            </a:endParaRPr>
          </a:p>
          <a:p>
            <a:pPr marL="914400" lvl="1" indent="-457200" fontAlgn="base">
              <a:lnSpc>
                <a:spcPct val="130000"/>
              </a:lnSpc>
              <a:buNone/>
            </a:pPr>
            <a:r>
              <a:rPr lang="en-US" altLang="zh-CN" sz="2400" strike="noStrike" noProof="1">
                <a:solidFill>
                  <a:schemeClr val="tx1"/>
                </a:solidFill>
                <a:latin typeface="宋体" pitchFamily="2" charset="-122"/>
                <a:ea typeface="宋体" pitchFamily="2" charset="-122"/>
                <a:cs typeface="+mn-cs"/>
              </a:rPr>
              <a:t>ⅰ </a:t>
            </a:r>
            <a:r>
              <a:rPr lang="zh-CN" altLang="en-US" sz="2400" strike="noStrike" noProof="1">
                <a:solidFill>
                  <a:schemeClr val="tx1"/>
                </a:solidFill>
                <a:latin typeface="Times New Roman" panose="02020603050405020304" pitchFamily="2" charset="0"/>
                <a:ea typeface="宋体" pitchFamily="2" charset="-122"/>
                <a:cs typeface="+mn-cs"/>
              </a:rPr>
              <a:t>查文件索引，由逻辑块号查得物理块号</a:t>
            </a:r>
            <a:endParaRPr lang="zh-CN" altLang="en-US" sz="2400" strike="noStrike" noProof="1">
              <a:solidFill>
                <a:schemeClr val="tx1"/>
              </a:solidFill>
              <a:latin typeface="Times New Roman" panose="02020603050405020304" pitchFamily="2" charset="0"/>
              <a:ea typeface="宋体" pitchFamily="2" charset="-122"/>
            </a:endParaRPr>
          </a:p>
          <a:p>
            <a:pPr marL="914400" lvl="1" indent="-457200" fontAlgn="base">
              <a:lnSpc>
                <a:spcPct val="130000"/>
              </a:lnSpc>
              <a:buNone/>
            </a:pPr>
            <a:r>
              <a:rPr lang="en-US" altLang="zh-CN" sz="2400" strike="noStrike" noProof="1">
                <a:solidFill>
                  <a:schemeClr val="tx1"/>
                </a:solidFill>
                <a:latin typeface="宋体" pitchFamily="2" charset="-122"/>
                <a:ea typeface="宋体" pitchFamily="2" charset="-122"/>
                <a:cs typeface="+mn-cs"/>
              </a:rPr>
              <a:t>ⅱ </a:t>
            </a:r>
            <a:r>
              <a:rPr lang="zh-CN" altLang="en-US" sz="2400" strike="noStrike" noProof="1">
                <a:solidFill>
                  <a:schemeClr val="tx1"/>
                </a:solidFill>
                <a:latin typeface="Times New Roman" panose="02020603050405020304" pitchFamily="2" charset="0"/>
                <a:ea typeface="宋体" pitchFamily="2" charset="-122"/>
                <a:cs typeface="+mn-cs"/>
              </a:rPr>
              <a:t>由此物理块号而获得所要求的信息</a:t>
            </a:r>
            <a:endParaRPr lang="zh-CN" altLang="en-US" sz="2400" strike="noStrike" noProof="1">
              <a:solidFill>
                <a:schemeClr val="tx1"/>
              </a:solidFill>
              <a:latin typeface="Times New Roman" panose="02020603050405020304" pitchFamily="2" charset="0"/>
              <a:ea typeface="宋体" pitchFamily="2" charset="-122"/>
            </a:endParaRPr>
          </a:p>
          <a:p>
            <a:pPr marL="533400" lvl="0" indent="-533400" fontAlgn="base">
              <a:lnSpc>
                <a:spcPct val="130000"/>
              </a:lnSpc>
              <a:buNone/>
            </a:pPr>
            <a:r>
              <a:rPr lang="en-US" altLang="zh-CN" sz="2800" b="1" strike="noStrike" noProof="1">
                <a:solidFill>
                  <a:srgbClr val="A50021"/>
                </a:solidFill>
                <a:latin typeface="Times New Roman" panose="02020603050405020304" pitchFamily="2" charset="0"/>
                <a:ea typeface="宋体" pitchFamily="2" charset="-122"/>
                <a:cs typeface="+mn-ea"/>
              </a:rPr>
              <a:t>(4) </a:t>
            </a:r>
            <a:r>
              <a:rPr lang="zh-CN" altLang="en-US" sz="2800" b="1" strike="noStrike" noProof="1">
                <a:solidFill>
                  <a:srgbClr val="A50021"/>
                </a:solidFill>
                <a:latin typeface="Times New Roman" panose="02020603050405020304" pitchFamily="2" charset="0"/>
                <a:ea typeface="宋体" pitchFamily="2" charset="-122"/>
                <a:cs typeface="+mn-ea"/>
              </a:rPr>
              <a:t>索引文件的特点</a:t>
            </a:r>
            <a:endParaRPr lang="zh-CN" altLang="en-US" sz="2800" b="1" strike="noStrike" noProof="1">
              <a:solidFill>
                <a:srgbClr val="A50021"/>
              </a:solidFill>
              <a:latin typeface="Times New Roman" panose="02020603050405020304" pitchFamily="2" charset="0"/>
              <a:ea typeface="宋体" pitchFamily="2" charset="-122"/>
            </a:endParaRPr>
          </a:p>
          <a:p>
            <a:pPr marL="533400" lvl="0" indent="-533400" fontAlgn="base">
              <a:lnSpc>
                <a:spcPct val="130000"/>
              </a:lnSpc>
              <a:buNone/>
            </a:pPr>
            <a:r>
              <a:rPr lang="en-US" altLang="zh-CN" sz="2400" b="1" strike="noStrike" noProof="1">
                <a:solidFill>
                  <a:srgbClr val="000099"/>
                </a:solidFill>
                <a:latin typeface="Times New Roman" panose="02020603050405020304" pitchFamily="2" charset="0"/>
                <a:ea typeface="宋体" pitchFamily="2" charset="-122"/>
                <a:cs typeface="+mn-ea"/>
              </a:rPr>
              <a:t>①</a:t>
            </a:r>
            <a:r>
              <a:rPr lang="en-US" altLang="zh-CN" sz="2400" b="1" strike="noStrike" noProof="1">
                <a:solidFill>
                  <a:srgbClr val="000099"/>
                </a:solidFill>
                <a:latin typeface="宋体" pitchFamily="2" charset="-122"/>
                <a:ea typeface="宋体" pitchFamily="2" charset="-122"/>
                <a:cs typeface="+mn-ea"/>
              </a:rPr>
              <a:t> </a:t>
            </a:r>
            <a:r>
              <a:rPr lang="zh-CN" altLang="en-US" sz="2400" b="1" strike="noStrike" noProof="1">
                <a:solidFill>
                  <a:srgbClr val="000099"/>
                </a:solidFill>
                <a:latin typeface="Times New Roman" panose="02020603050405020304" pitchFamily="2" charset="0"/>
                <a:ea typeface="宋体" pitchFamily="2" charset="-122"/>
                <a:cs typeface="+mn-ea"/>
                <a:sym typeface="+mn-ea"/>
              </a:rPr>
              <a:t>直接读写任意记录</a:t>
            </a:r>
            <a:endParaRPr lang="zh-CN" altLang="en-US" sz="2400" b="1" strike="noStrike" noProof="1">
              <a:solidFill>
                <a:srgbClr val="000099"/>
              </a:solidFill>
              <a:latin typeface="Times New Roman" panose="02020603050405020304" pitchFamily="2" charset="0"/>
              <a:ea typeface="宋体" pitchFamily="2" charset="-122"/>
            </a:endParaRPr>
          </a:p>
          <a:p>
            <a:pPr marL="533400" lvl="0" indent="-533400" fontAlgn="base">
              <a:lnSpc>
                <a:spcPct val="130000"/>
              </a:lnSpc>
              <a:buNone/>
            </a:pPr>
            <a:r>
              <a:rPr lang="en-US" altLang="zh-CN" sz="2400" b="1" strike="noStrike" noProof="1">
                <a:solidFill>
                  <a:srgbClr val="000099"/>
                </a:solidFill>
                <a:latin typeface="Times New Roman" panose="02020603050405020304" pitchFamily="2" charset="0"/>
                <a:ea typeface="宋体" pitchFamily="2" charset="-122"/>
                <a:cs typeface="+mn-ea"/>
              </a:rPr>
              <a:t>②</a:t>
            </a:r>
            <a:r>
              <a:rPr lang="en-US" altLang="zh-CN" sz="2400" b="1" strike="noStrike" noProof="1">
                <a:solidFill>
                  <a:srgbClr val="000099"/>
                </a:solidFill>
                <a:latin typeface="宋体" pitchFamily="2" charset="-122"/>
                <a:ea typeface="宋体" pitchFamily="2" charset="-122"/>
                <a:cs typeface="+mn-ea"/>
              </a:rPr>
              <a:t> </a:t>
            </a:r>
            <a:r>
              <a:rPr lang="zh-CN" altLang="en-US" sz="2400" b="1" strike="noStrike" noProof="1">
                <a:solidFill>
                  <a:srgbClr val="000099"/>
                </a:solidFill>
                <a:latin typeface="Times New Roman" panose="02020603050405020304" pitchFamily="2" charset="0"/>
                <a:ea typeface="宋体" pitchFamily="2" charset="-122"/>
                <a:cs typeface="+mn-ea"/>
                <a:sym typeface="+mn-ea"/>
              </a:rPr>
              <a:t>易于文件的增删</a:t>
            </a:r>
            <a:endParaRPr lang="zh-CN" altLang="en-US" sz="2400" b="1" strike="noStrike" noProof="1">
              <a:solidFill>
                <a:srgbClr val="000099"/>
              </a:solidFill>
              <a:latin typeface="Times New Roman" panose="02020603050405020304" pitchFamily="2" charset="0"/>
              <a:ea typeface="宋体" pitchFamily="2" charset="-122"/>
            </a:endParaRPr>
          </a:p>
        </p:txBody>
      </p:sp>
      <p:sp>
        <p:nvSpPr>
          <p:cNvPr id="40964" name="矩形 40963"/>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文件系统</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文件的物理结构</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963">
                                            <p:txEl>
                                              <p:charRg st="0" end="12"/>
                                            </p:txEl>
                                          </p:spTgt>
                                        </p:tgtEl>
                                        <p:attrNameLst>
                                          <p:attrName>style.visibility</p:attrName>
                                        </p:attrNameLst>
                                      </p:cBhvr>
                                      <p:to>
                                        <p:strVal val="visible"/>
                                      </p:to>
                                    </p:set>
                                    <p:anim calcmode="lin" valueType="num">
                                      <p:cBhvr additive="base">
                                        <p:cTn id="7" dur="1000" fill="hold"/>
                                        <p:tgtEl>
                                          <p:spTgt spid="40963">
                                            <p:txEl>
                                              <p:charRg st="0" end="1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0963">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0963">
                                            <p:txEl>
                                              <p:charRg st="12" end="28"/>
                                            </p:txEl>
                                          </p:spTgt>
                                        </p:tgtEl>
                                        <p:attrNameLst>
                                          <p:attrName>style.visibility</p:attrName>
                                        </p:attrNameLst>
                                      </p:cBhvr>
                                      <p:to>
                                        <p:strVal val="visible"/>
                                      </p:to>
                                    </p:set>
                                    <p:anim calcmode="lin" valueType="num">
                                      <p:cBhvr additive="base">
                                        <p:cTn id="13" dur="1000" fill="hold"/>
                                        <p:tgtEl>
                                          <p:spTgt spid="40963">
                                            <p:txEl>
                                              <p:charRg st="12" end="28"/>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40963">
                                            <p:txEl>
                                              <p:charRg st="12" end="28"/>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0963">
                                            <p:txEl>
                                              <p:charRg st="28" end="47"/>
                                            </p:txEl>
                                          </p:spTgt>
                                        </p:tgtEl>
                                        <p:attrNameLst>
                                          <p:attrName>style.visibility</p:attrName>
                                        </p:attrNameLst>
                                      </p:cBhvr>
                                      <p:to>
                                        <p:strVal val="visible"/>
                                      </p:to>
                                    </p:set>
                                    <p:anim calcmode="lin" valueType="num">
                                      <p:cBhvr additive="base">
                                        <p:cTn id="19" dur="500" fill="hold"/>
                                        <p:tgtEl>
                                          <p:spTgt spid="40963">
                                            <p:txEl>
                                              <p:charRg st="28" end="4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0963">
                                            <p:txEl>
                                              <p:charRg st="28" end="4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0963">
                                            <p:txEl>
                                              <p:charRg st="47" end="67"/>
                                            </p:txEl>
                                          </p:spTgt>
                                        </p:tgtEl>
                                        <p:attrNameLst>
                                          <p:attrName>style.visibility</p:attrName>
                                        </p:attrNameLst>
                                      </p:cBhvr>
                                      <p:to>
                                        <p:strVal val="visible"/>
                                      </p:to>
                                    </p:set>
                                    <p:anim calcmode="lin" valueType="num">
                                      <p:cBhvr additive="base">
                                        <p:cTn id="23" dur="500" fill="hold"/>
                                        <p:tgtEl>
                                          <p:spTgt spid="40963">
                                            <p:txEl>
                                              <p:charRg st="47" end="6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0963">
                                            <p:txEl>
                                              <p:charRg st="47" end="67"/>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40963">
                                            <p:txEl>
                                              <p:charRg st="67" end="79"/>
                                            </p:txEl>
                                          </p:spTgt>
                                        </p:tgtEl>
                                        <p:attrNameLst>
                                          <p:attrName>style.visibility</p:attrName>
                                        </p:attrNameLst>
                                      </p:cBhvr>
                                      <p:to>
                                        <p:strVal val="visible"/>
                                      </p:to>
                                    </p:set>
                                    <p:anim calcmode="lin" valueType="num">
                                      <p:cBhvr additive="base">
                                        <p:cTn id="29" dur="500" fill="hold"/>
                                        <p:tgtEl>
                                          <p:spTgt spid="40963">
                                            <p:txEl>
                                              <p:charRg st="67" end="79"/>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40963">
                                            <p:txEl>
                                              <p:charRg st="67" end="79"/>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40963">
                                            <p:txEl>
                                              <p:charRg st="79" end="99"/>
                                            </p:txEl>
                                          </p:spTgt>
                                        </p:tgtEl>
                                        <p:attrNameLst>
                                          <p:attrName>style.visibility</p:attrName>
                                        </p:attrNameLst>
                                      </p:cBhvr>
                                      <p:to>
                                        <p:strVal val="visible"/>
                                      </p:to>
                                    </p:set>
                                    <p:anim calcmode="lin" valueType="num">
                                      <p:cBhvr additive="base">
                                        <p:cTn id="35" dur="500" fill="hold"/>
                                        <p:tgtEl>
                                          <p:spTgt spid="40963">
                                            <p:txEl>
                                              <p:charRg st="79" end="9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0963">
                                            <p:txEl>
                                              <p:charRg st="79" end="99"/>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0963">
                                            <p:txEl>
                                              <p:charRg st="99" end="119"/>
                                            </p:txEl>
                                          </p:spTgt>
                                        </p:tgtEl>
                                        <p:attrNameLst>
                                          <p:attrName>style.visibility</p:attrName>
                                        </p:attrNameLst>
                                      </p:cBhvr>
                                      <p:to>
                                        <p:strVal val="visible"/>
                                      </p:to>
                                    </p:set>
                                    <p:anim calcmode="lin" valueType="num">
                                      <p:cBhvr additive="base">
                                        <p:cTn id="39" dur="500" fill="hold"/>
                                        <p:tgtEl>
                                          <p:spTgt spid="40963">
                                            <p:txEl>
                                              <p:charRg st="99" end="11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0963">
                                            <p:txEl>
                                              <p:charRg st="99" end="119"/>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nodeType="clickEffect">
                                  <p:stCondLst>
                                    <p:cond delay="0"/>
                                  </p:stCondLst>
                                  <p:childTnLst>
                                    <p:set>
                                      <p:cBhvr>
                                        <p:cTn id="44" dur="1" fill="hold">
                                          <p:stCondLst>
                                            <p:cond delay="0"/>
                                          </p:stCondLst>
                                        </p:cTn>
                                        <p:tgtEl>
                                          <p:spTgt spid="40963">
                                            <p:txEl>
                                              <p:charRg st="119" end="131"/>
                                            </p:txEl>
                                          </p:spTgt>
                                        </p:tgtEl>
                                        <p:attrNameLst>
                                          <p:attrName>style.visibility</p:attrName>
                                        </p:attrNameLst>
                                      </p:cBhvr>
                                      <p:to>
                                        <p:strVal val="visible"/>
                                      </p:to>
                                    </p:set>
                                    <p:anim calcmode="lin" valueType="num">
                                      <p:cBhvr additive="base">
                                        <p:cTn id="45" dur="500" fill="hold"/>
                                        <p:tgtEl>
                                          <p:spTgt spid="40963">
                                            <p:txEl>
                                              <p:charRg st="119" end="131"/>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40963">
                                            <p:txEl>
                                              <p:charRg st="119" end="131"/>
                                            </p:txEl>
                                          </p:spTgt>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40963">
                                            <p:txEl>
                                              <p:charRg st="131" end="141"/>
                                            </p:txEl>
                                          </p:spTgt>
                                        </p:tgtEl>
                                        <p:attrNameLst>
                                          <p:attrName>style.visibility</p:attrName>
                                        </p:attrNameLst>
                                      </p:cBhvr>
                                      <p:to>
                                        <p:strVal val="visible"/>
                                      </p:to>
                                    </p:set>
                                    <p:anim calcmode="lin" valueType="num">
                                      <p:cBhvr additive="base">
                                        <p:cTn id="51" dur="500" fill="hold"/>
                                        <p:tgtEl>
                                          <p:spTgt spid="40963">
                                            <p:txEl>
                                              <p:charRg st="131" end="14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0963">
                                            <p:txEl>
                                              <p:charRg st="131" end="141"/>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40963">
                                            <p:txEl>
                                              <p:charRg st="141" end="152"/>
                                            </p:txEl>
                                          </p:spTgt>
                                        </p:tgtEl>
                                        <p:attrNameLst>
                                          <p:attrName>style.visibility</p:attrName>
                                        </p:attrNameLst>
                                      </p:cBhvr>
                                      <p:to>
                                        <p:strVal val="visible"/>
                                      </p:to>
                                    </p:set>
                                    <p:anim calcmode="lin" valueType="num">
                                      <p:cBhvr additive="base">
                                        <p:cTn id="55" dur="500" fill="hold"/>
                                        <p:tgtEl>
                                          <p:spTgt spid="40963">
                                            <p:txEl>
                                              <p:charRg st="141" end="15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0963">
                                            <p:txEl>
                                              <p:charRg st="141" end="15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3" name="文本占位符 5122"/>
          <p:cNvSpPr>
            <a:spLocks noGrp="1"/>
          </p:cNvSpPr>
          <p:nvPr>
            <p:ph idx="1"/>
          </p:nvPr>
        </p:nvSpPr>
        <p:spPr>
          <a:xfrm>
            <a:off x="304800" y="941388"/>
            <a:ext cx="8458200" cy="5178425"/>
          </a:xfrm>
        </p:spPr>
        <p:txBody>
          <a:bodyPr>
            <a:spAutoFit/>
          </a:bodyPr>
          <a:p>
            <a:pPr fontAlgn="base">
              <a:lnSpc>
                <a:spcPct val="90000"/>
              </a:lnSpc>
              <a:spcBef>
                <a:spcPct val="10000"/>
              </a:spcBef>
              <a:buNone/>
            </a:pPr>
            <a:r>
              <a:rPr lang="zh-CN" altLang="en-US" sz="3600" strike="noStrike" noProof="1" dirty="0">
                <a:solidFill>
                  <a:schemeClr val="tx1"/>
                </a:solidFill>
                <a:effectLst/>
                <a:latin typeface="Times New Roman" panose="02020603050405020304" pitchFamily="2" charset="0"/>
              </a:rPr>
              <a:t>引入文件系统:</a:t>
            </a:r>
            <a:endParaRPr lang="zh-CN" altLang="en-US" sz="3600" strike="noStrike" noProof="1" dirty="0">
              <a:solidFill>
                <a:schemeClr val="tx1"/>
              </a:solidFill>
              <a:effectLst/>
              <a:latin typeface="Times New Roman" panose="02020603050405020304" pitchFamily="2" charset="0"/>
            </a:endParaRPr>
          </a:p>
          <a:p>
            <a:pPr algn="just" fontAlgn="base">
              <a:lnSpc>
                <a:spcPct val="90000"/>
              </a:lnSpc>
              <a:buNone/>
            </a:pPr>
            <a:r>
              <a:rPr lang="zh-CN" altLang="en-US" strike="noStrike" noProof="1" dirty="0">
                <a:solidFill>
                  <a:schemeClr val="tx1"/>
                </a:solidFill>
                <a:effectLst/>
                <a:latin typeface="Times New Roman" panose="02020603050405020304" pitchFamily="2" charset="0"/>
              </a:rPr>
              <a:t>	1 计算机的优势在于它能够以极快的速度处理大量的信息。有些信息需要长期保存，所以要解决信息数据的</a:t>
            </a:r>
            <a:r>
              <a:rPr lang="x-none" altLang="zh-CN" strike="noStrike" noProof="1" dirty="0">
                <a:solidFill>
                  <a:schemeClr val="tx1"/>
                </a:solidFill>
                <a:effectLst/>
                <a:latin typeface="Times New Roman" panose="02020603050405020304" pitchFamily="2" charset="0"/>
              </a:rPr>
              <a:t>组织</a:t>
            </a:r>
            <a:r>
              <a:rPr lang="zh-CN" altLang="en-US" strike="noStrike" noProof="1" dirty="0">
                <a:solidFill>
                  <a:schemeClr val="tx1"/>
                </a:solidFill>
                <a:effectLst/>
                <a:latin typeface="Times New Roman" panose="02020603050405020304" pitchFamily="2" charset="0"/>
              </a:rPr>
              <a:t>存取问题</a:t>
            </a:r>
            <a:r>
              <a:rPr lang="x-none" altLang="zh-CN" strike="noStrike" noProof="1" dirty="0">
                <a:solidFill>
                  <a:schemeClr val="tx1"/>
                </a:solidFill>
                <a:effectLst/>
                <a:latin typeface="Times New Roman" panose="02020603050405020304" pitchFamily="2" charset="0"/>
              </a:rPr>
              <a:t>。</a:t>
            </a:r>
            <a:endParaRPr lang="x-none" altLang="zh-CN" strike="noStrike" noProof="1" dirty="0">
              <a:solidFill>
                <a:schemeClr val="tx1"/>
              </a:solidFill>
              <a:effectLst/>
              <a:latin typeface="Times New Roman" panose="02020603050405020304" pitchFamily="2" charset="0"/>
            </a:endParaRPr>
          </a:p>
          <a:p>
            <a:pPr algn="just" fontAlgn="base">
              <a:lnSpc>
                <a:spcPct val="90000"/>
              </a:lnSpc>
              <a:buNone/>
            </a:pPr>
            <a:r>
              <a:rPr lang="zh-CN" altLang="en-US" strike="noStrike" noProof="1" dirty="0">
                <a:solidFill>
                  <a:schemeClr val="tx1"/>
                </a:solidFill>
                <a:effectLst/>
                <a:latin typeface="Times New Roman" panose="02020603050405020304" pitchFamily="2" charset="0"/>
              </a:rPr>
              <a:t>	2 用户需要摆脱各种存储介质的特性和I/O指令的细节，能够方便的存取信息。</a:t>
            </a:r>
            <a:endParaRPr lang="zh-CN" altLang="en-US" strike="noStrike" noProof="1" dirty="0">
              <a:solidFill>
                <a:schemeClr val="tx1"/>
              </a:solidFill>
              <a:effectLst/>
              <a:latin typeface="Times New Roman" panose="02020603050405020304" pitchFamily="2" charset="0"/>
            </a:endParaRPr>
          </a:p>
          <a:p>
            <a:pPr algn="just" fontAlgn="base">
              <a:lnSpc>
                <a:spcPct val="90000"/>
              </a:lnSpc>
              <a:buNone/>
            </a:pPr>
            <a:r>
              <a:rPr lang="zh-CN" altLang="en-US" strike="noStrike" noProof="1" dirty="0">
                <a:solidFill>
                  <a:schemeClr val="tx1"/>
                </a:solidFill>
                <a:effectLst/>
                <a:latin typeface="Times New Roman" panose="02020603050405020304" pitchFamily="2" charset="0"/>
              </a:rPr>
              <a:t>	3 多用户协调共享，安全。</a:t>
            </a:r>
            <a:endParaRPr lang="zh-CN" altLang="en-US" strike="noStrike" noProof="1" dirty="0">
              <a:solidFill>
                <a:schemeClr val="tx1"/>
              </a:solidFill>
              <a:effectLst/>
              <a:latin typeface="Times New Roman" panose="02020603050405020304" pitchFamily="2" charset="0"/>
            </a:endParaRPr>
          </a:p>
          <a:p>
            <a:pPr algn="just" fontAlgn="base">
              <a:lnSpc>
                <a:spcPct val="90000"/>
              </a:lnSpc>
              <a:buNone/>
            </a:pPr>
            <a:r>
              <a:rPr lang="x-none" altLang="zh-CN" strike="noStrike" noProof="1" dirty="0">
                <a:solidFill>
                  <a:schemeClr val="tx1"/>
                </a:solidFill>
                <a:effectLst/>
                <a:latin typeface="Times New Roman" panose="02020603050405020304" pitchFamily="2" charset="0"/>
              </a:rPr>
              <a:t>	4 操作系统本身也需要。</a:t>
            </a:r>
            <a:endParaRPr lang="x-none" altLang="zh-CN" strike="noStrike" noProof="1" dirty="0">
              <a:solidFill>
                <a:schemeClr val="tx1"/>
              </a:solidFill>
              <a:effectLst/>
              <a:latin typeface="Times New Roman" panose="02020603050405020304" pitchFamily="2" charset="0"/>
            </a:endParaRPr>
          </a:p>
          <a:p>
            <a:pPr algn="just" fontAlgn="base">
              <a:lnSpc>
                <a:spcPct val="90000"/>
              </a:lnSpc>
              <a:buNone/>
            </a:pPr>
            <a:r>
              <a:rPr lang="zh-CN" altLang="en-US" sz="2800" strike="noStrike" noProof="1" dirty="0">
                <a:solidFill>
                  <a:srgbClr val="CC3300"/>
                </a:solidFill>
                <a:effectLst/>
                <a:latin typeface="Times New Roman" panose="02020603050405020304" pitchFamily="2" charset="0"/>
              </a:rPr>
              <a:t>把数据组织成文件形式加以管理和控制是计算机数据管理的重大发展。</a:t>
            </a:r>
            <a:endParaRPr lang="zh-CN" altLang="en-US" sz="2800" strike="noStrike" noProof="1" dirty="0">
              <a:solidFill>
                <a:srgbClr val="CC3300"/>
              </a:solidFill>
              <a:effectLst/>
              <a:latin typeface="Times New Roman" panose="02020603050405020304" pitchFamily="2" charset="0"/>
            </a:endParaRPr>
          </a:p>
        </p:txBody>
      </p:sp>
      <p:sp>
        <p:nvSpPr>
          <p:cNvPr id="7170" name="灯片编号占位符 1"/>
          <p:cNvSpPr/>
          <p:nvPr>
            <p:ph type="sldNum" sz="quarter"/>
          </p:nvPr>
        </p:nvSpPr>
        <p:spPr>
          <a:xfrm>
            <a:off x="6532563" y="6367463"/>
            <a:ext cx="1905000" cy="457200"/>
          </a:xfrm>
          <a:prstGeom prst="rect">
            <a:avLst/>
          </a:prstGeom>
          <a:noFill/>
          <a:ln w="9525">
            <a:noFill/>
            <a:miter/>
          </a:ln>
        </p:spPr>
        <p:txBody>
          <a:bodyPr anchor="t"/>
          <a:p>
            <a:pPr lvl="0"/>
            <a:fld id="{9A0DB2DC-4C9A-4742-B13C-FB6460FD3503}" type="slidenum">
              <a:rPr lang="zh-CN" altLang="en-US"/>
            </a:fld>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123">
                                            <p:txEl>
                                              <p:charRg st="0" end="8"/>
                                            </p:txEl>
                                          </p:spTgt>
                                        </p:tgtEl>
                                        <p:attrNameLst>
                                          <p:attrName>style.visibility</p:attrName>
                                        </p:attrNameLst>
                                      </p:cBhvr>
                                      <p:to>
                                        <p:strVal val="visible"/>
                                      </p:to>
                                    </p:set>
                                    <p:anim calcmode="lin" valueType="num">
                                      <p:cBhvr>
                                        <p:cTn id="7" dur="500" fill="hold"/>
                                        <p:tgtEl>
                                          <p:spTgt spid="5123">
                                            <p:txEl>
                                              <p:charRg st="0" end="8"/>
                                            </p:txEl>
                                          </p:spTgt>
                                        </p:tgtEl>
                                        <p:attrNameLst>
                                          <p:attrName>ppt_x</p:attrName>
                                        </p:attrNameLst>
                                      </p:cBhvr>
                                      <p:tavLst>
                                        <p:tav tm="0">
                                          <p:val>
                                            <p:strVal val="0-#ppt_w/2"/>
                                          </p:val>
                                        </p:tav>
                                        <p:tav tm="100000">
                                          <p:val>
                                            <p:strVal val="#ppt_x"/>
                                          </p:val>
                                        </p:tav>
                                      </p:tavLst>
                                    </p:anim>
                                    <p:anim calcmode="lin" valueType="num">
                                      <p:cBhvr>
                                        <p:cTn id="8" dur="500" fill="hold"/>
                                        <p:tgtEl>
                                          <p:spTgt spid="5123">
                                            <p:txEl>
                                              <p:charRg st="0" end="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123">
                                            <p:txEl>
                                              <p:charRg st="8" end="85"/>
                                            </p:txEl>
                                          </p:spTgt>
                                        </p:tgtEl>
                                        <p:attrNameLst>
                                          <p:attrName>style.visibility</p:attrName>
                                        </p:attrNameLst>
                                      </p:cBhvr>
                                      <p:to>
                                        <p:strVal val="visible"/>
                                      </p:to>
                                    </p:set>
                                    <p:anim calcmode="lin" valueType="num">
                                      <p:cBhvr>
                                        <p:cTn id="13" dur="500" fill="hold"/>
                                        <p:tgtEl>
                                          <p:spTgt spid="5123">
                                            <p:txEl>
                                              <p:charRg st="8" end="85"/>
                                            </p:txEl>
                                          </p:spTgt>
                                        </p:tgtEl>
                                        <p:attrNameLst>
                                          <p:attrName>ppt_x</p:attrName>
                                        </p:attrNameLst>
                                      </p:cBhvr>
                                      <p:tavLst>
                                        <p:tav tm="0">
                                          <p:val>
                                            <p:strVal val="0-#ppt_w/2"/>
                                          </p:val>
                                        </p:tav>
                                        <p:tav tm="100000">
                                          <p:val>
                                            <p:strVal val="#ppt_x"/>
                                          </p:val>
                                        </p:tav>
                                      </p:tavLst>
                                    </p:anim>
                                    <p:anim calcmode="lin" valueType="num">
                                      <p:cBhvr>
                                        <p:cTn id="14" dur="500" fill="hold"/>
                                        <p:tgtEl>
                                          <p:spTgt spid="5123">
                                            <p:txEl>
                                              <p:charRg st="8" end="85"/>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123">
                                            <p:txEl>
                                              <p:charRg st="85" end="124"/>
                                            </p:txEl>
                                          </p:spTgt>
                                        </p:tgtEl>
                                        <p:attrNameLst>
                                          <p:attrName>style.visibility</p:attrName>
                                        </p:attrNameLst>
                                      </p:cBhvr>
                                      <p:to>
                                        <p:strVal val="visible"/>
                                      </p:to>
                                    </p:set>
                                    <p:anim calcmode="lin" valueType="num">
                                      <p:cBhvr>
                                        <p:cTn id="19" dur="500" fill="hold"/>
                                        <p:tgtEl>
                                          <p:spTgt spid="5123">
                                            <p:txEl>
                                              <p:charRg st="85" end="124"/>
                                            </p:txEl>
                                          </p:spTgt>
                                        </p:tgtEl>
                                        <p:attrNameLst>
                                          <p:attrName>ppt_x</p:attrName>
                                        </p:attrNameLst>
                                      </p:cBhvr>
                                      <p:tavLst>
                                        <p:tav tm="0">
                                          <p:val>
                                            <p:strVal val="0-#ppt_w/2"/>
                                          </p:val>
                                        </p:tav>
                                        <p:tav tm="100000">
                                          <p:val>
                                            <p:strVal val="#ppt_x"/>
                                          </p:val>
                                        </p:tav>
                                      </p:tavLst>
                                    </p:anim>
                                    <p:anim calcmode="lin" valueType="num">
                                      <p:cBhvr>
                                        <p:cTn id="20" dur="500" fill="hold"/>
                                        <p:tgtEl>
                                          <p:spTgt spid="5123">
                                            <p:txEl>
                                              <p:charRg st="85" end="12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123">
                                            <p:txEl>
                                              <p:charRg st="124" end="140"/>
                                            </p:txEl>
                                          </p:spTgt>
                                        </p:tgtEl>
                                        <p:attrNameLst>
                                          <p:attrName>style.visibility</p:attrName>
                                        </p:attrNameLst>
                                      </p:cBhvr>
                                      <p:to>
                                        <p:strVal val="visible"/>
                                      </p:to>
                                    </p:set>
                                    <p:anim calcmode="lin" valueType="num">
                                      <p:cBhvr>
                                        <p:cTn id="25" dur="500" fill="hold"/>
                                        <p:tgtEl>
                                          <p:spTgt spid="5123">
                                            <p:txEl>
                                              <p:charRg st="124" end="140"/>
                                            </p:txEl>
                                          </p:spTgt>
                                        </p:tgtEl>
                                        <p:attrNameLst>
                                          <p:attrName>ppt_x</p:attrName>
                                        </p:attrNameLst>
                                      </p:cBhvr>
                                      <p:tavLst>
                                        <p:tav tm="0">
                                          <p:val>
                                            <p:strVal val="0-#ppt_w/2"/>
                                          </p:val>
                                        </p:tav>
                                        <p:tav tm="100000">
                                          <p:val>
                                            <p:strVal val="#ppt_x"/>
                                          </p:val>
                                        </p:tav>
                                      </p:tavLst>
                                    </p:anim>
                                    <p:anim calcmode="lin" valueType="num">
                                      <p:cBhvr>
                                        <p:cTn id="26" dur="500" fill="hold"/>
                                        <p:tgtEl>
                                          <p:spTgt spid="5123">
                                            <p:txEl>
                                              <p:charRg st="124" end="14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123">
                                            <p:txEl>
                                              <p:charRg st="4" end="4"/>
                                            </p:txEl>
                                          </p:spTgt>
                                        </p:tgtEl>
                                        <p:attrNameLst>
                                          <p:attrName>style.visibility</p:attrName>
                                        </p:attrNameLst>
                                      </p:cBhvr>
                                      <p:to>
                                        <p:strVal val="visible"/>
                                      </p:to>
                                    </p:set>
                                    <p:anim calcmode="lin" valueType="num">
                                      <p:cBhvr>
                                        <p:cTn id="31" dur="500" fill="hold"/>
                                        <p:tgtEl>
                                          <p:spTgt spid="5123">
                                            <p:txEl>
                                              <p:charRg st="4" end="4"/>
                                            </p:txEl>
                                          </p:spTgt>
                                        </p:tgtEl>
                                        <p:attrNameLst>
                                          <p:attrName>ppt_x</p:attrName>
                                        </p:attrNameLst>
                                      </p:cBhvr>
                                      <p:tavLst>
                                        <p:tav tm="0">
                                          <p:val>
                                            <p:strVal val="0-#ppt_w/2"/>
                                          </p:val>
                                        </p:tav>
                                        <p:tav tm="100000">
                                          <p:val>
                                            <p:strVal val="#ppt_x"/>
                                          </p:val>
                                        </p:tav>
                                      </p:tavLst>
                                    </p:anim>
                                    <p:anim calcmode="lin" valueType="num">
                                      <p:cBhvr>
                                        <p:cTn id="32" dur="500" fill="hold"/>
                                        <p:tgtEl>
                                          <p:spTgt spid="5123">
                                            <p:txEl>
                                              <p:char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123">
                                            <p:txEl>
                                              <p:charRg st="140" end="172"/>
                                            </p:txEl>
                                          </p:spTgt>
                                        </p:tgtEl>
                                        <p:attrNameLst>
                                          <p:attrName>style.visibility</p:attrName>
                                        </p:attrNameLst>
                                      </p:cBhvr>
                                      <p:to>
                                        <p:strVal val="visible"/>
                                      </p:to>
                                    </p:set>
                                    <p:anim calcmode="lin" valueType="num">
                                      <p:cBhvr>
                                        <p:cTn id="37" dur="500" fill="hold"/>
                                        <p:tgtEl>
                                          <p:spTgt spid="5123">
                                            <p:txEl>
                                              <p:charRg st="140" end="172"/>
                                            </p:txEl>
                                          </p:spTgt>
                                        </p:tgtEl>
                                        <p:attrNameLst>
                                          <p:attrName>ppt_x</p:attrName>
                                        </p:attrNameLst>
                                      </p:cBhvr>
                                      <p:tavLst>
                                        <p:tav tm="0">
                                          <p:val>
                                            <p:strVal val="0-#ppt_w/2"/>
                                          </p:val>
                                        </p:tav>
                                        <p:tav tm="100000">
                                          <p:val>
                                            <p:strVal val="#ppt_x"/>
                                          </p:val>
                                        </p:tav>
                                      </p:tavLst>
                                    </p:anim>
                                    <p:anim calcmode="lin" valueType="num">
                                      <p:cBhvr>
                                        <p:cTn id="38" dur="500" fill="hold"/>
                                        <p:tgtEl>
                                          <p:spTgt spid="5123">
                                            <p:txEl>
                                              <p:charRg st="140" end="17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ldLvl="2"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文本框 4198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2" charset="0"/>
                <a:ea typeface="宋体" pitchFamily="2" charset="-122"/>
              </a:rPr>
              <a:t>20</a:t>
            </a:r>
            <a:endParaRPr lang="en-US" altLang="zh-CN" b="0">
              <a:solidFill>
                <a:schemeClr val="tx2"/>
              </a:solidFill>
              <a:latin typeface="Times New Roman" panose="02020603050405020304" pitchFamily="2" charset="0"/>
              <a:ea typeface="宋体" pitchFamily="2" charset="-122"/>
            </a:endParaRPr>
          </a:p>
        </p:txBody>
      </p:sp>
      <p:sp>
        <p:nvSpPr>
          <p:cNvPr id="41987" name="矩形 41986"/>
          <p:cNvSpPr/>
          <p:nvPr/>
        </p:nvSpPr>
        <p:spPr>
          <a:xfrm>
            <a:off x="185738" y="530225"/>
            <a:ext cx="8318500" cy="1274763"/>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b="1" strike="noStrike" noProof="1">
                <a:solidFill>
                  <a:srgbClr val="990000"/>
                </a:solidFill>
                <a:latin typeface="Times New Roman" panose="02020603050405020304" pitchFamily="2" charset="0"/>
                <a:ea typeface="宋体" pitchFamily="2" charset="-122"/>
                <a:cs typeface="+mn-ea"/>
              </a:rPr>
              <a:t>4.  </a:t>
            </a:r>
            <a:r>
              <a:rPr lang="zh-CN" altLang="en-US" b="1" strike="noStrike" noProof="1">
                <a:solidFill>
                  <a:srgbClr val="990000"/>
                </a:solidFill>
                <a:latin typeface="Times New Roman" panose="02020603050405020304" pitchFamily="2" charset="0"/>
                <a:ea typeface="宋体" pitchFamily="2" charset="-122"/>
                <a:cs typeface="+mn-ea"/>
              </a:rPr>
              <a:t>索引表的组织</a:t>
            </a:r>
            <a:r>
              <a:rPr lang="en-US" altLang="zh-CN" b="1" strike="noStrike" noProof="1">
                <a:solidFill>
                  <a:srgbClr val="990000"/>
                </a:solidFill>
                <a:latin typeface="Times New Roman" panose="02020603050405020304" pitchFamily="2" charset="0"/>
                <a:ea typeface="宋体" pitchFamily="2" charset="-122"/>
                <a:cs typeface="+mn-ea"/>
              </a:rPr>
              <a:t>——</a:t>
            </a:r>
            <a:r>
              <a:rPr lang="zh-CN" altLang="en-US" b="1" strike="noStrike" noProof="1">
                <a:solidFill>
                  <a:srgbClr val="990000"/>
                </a:solidFill>
                <a:latin typeface="Times New Roman" panose="02020603050405020304" pitchFamily="2" charset="0"/>
                <a:ea typeface="宋体" pitchFamily="2" charset="-122"/>
                <a:cs typeface="+mn-ea"/>
              </a:rPr>
              <a:t>多级索引</a:t>
            </a:r>
            <a:endParaRPr lang="zh-CN" altLang="en-US" b="1" strike="noStrike" noProof="1">
              <a:solidFill>
                <a:srgbClr val="990000"/>
              </a:solidFill>
              <a:latin typeface="Times New Roman" panose="02020603050405020304" pitchFamily="2" charset="0"/>
              <a:ea typeface="宋体" pitchFamily="2" charset="-122"/>
            </a:endParaRPr>
          </a:p>
          <a:p>
            <a:pPr marL="533400" lvl="0" indent="-533400" fontAlgn="base">
              <a:lnSpc>
                <a:spcPct val="120000"/>
              </a:lnSpc>
              <a:spcBef>
                <a:spcPct val="20000"/>
              </a:spcBef>
              <a:buNone/>
            </a:pPr>
            <a:r>
              <a:rPr lang="zh-CN" altLang="en-US" sz="2800" b="1" strike="noStrike" noProof="1">
                <a:solidFill>
                  <a:srgbClr val="A50021"/>
                </a:solidFill>
                <a:latin typeface="Times New Roman" panose="02020603050405020304" pitchFamily="2" charset="0"/>
                <a:ea typeface="宋体" pitchFamily="2" charset="-122"/>
                <a:cs typeface="+mn-ea"/>
              </a:rPr>
              <a:t>      </a:t>
            </a:r>
            <a:r>
              <a:rPr lang="en-US" altLang="zh-CN" sz="2800" b="1" strike="noStrike" noProof="1">
                <a:solidFill>
                  <a:srgbClr val="A50021"/>
                </a:solidFill>
                <a:latin typeface="Times New Roman" panose="02020603050405020304" pitchFamily="2" charset="0"/>
                <a:ea typeface="宋体" pitchFamily="2" charset="-122"/>
                <a:cs typeface="+mn-ea"/>
              </a:rPr>
              <a:t>(1) </a:t>
            </a:r>
            <a:r>
              <a:rPr lang="zh-CN" altLang="en-US" sz="2800" b="1" strike="noStrike" noProof="1">
                <a:solidFill>
                  <a:srgbClr val="A50021"/>
                </a:solidFill>
                <a:latin typeface="Times New Roman" panose="02020603050405020304" pitchFamily="2" charset="0"/>
                <a:ea typeface="宋体" pitchFamily="2" charset="-122"/>
                <a:cs typeface="+mn-ea"/>
              </a:rPr>
              <a:t>直接索引</a:t>
            </a:r>
            <a:endParaRPr lang="zh-CN" altLang="en-US" sz="2800" b="1" strike="noStrike" noProof="1">
              <a:solidFill>
                <a:srgbClr val="A50021"/>
              </a:solidFill>
              <a:latin typeface="Times New Roman" panose="02020603050405020304" pitchFamily="2" charset="0"/>
              <a:ea typeface="宋体" pitchFamily="2" charset="-122"/>
            </a:endParaRPr>
          </a:p>
        </p:txBody>
      </p:sp>
      <p:sp>
        <p:nvSpPr>
          <p:cNvPr id="41988" name="矩形 4198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文件系统</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文件的物理结构</a:t>
            </a:r>
            <a:endParaRPr lang="zh-CN" altLang="en-US" sz="2400" strike="noStrike" noProof="1">
              <a:ea typeface="宋体" pitchFamily="2" charset="-122"/>
            </a:endParaRPr>
          </a:p>
        </p:txBody>
      </p:sp>
      <p:sp>
        <p:nvSpPr>
          <p:cNvPr id="41989" name="矩形 41988"/>
          <p:cNvSpPr/>
          <p:nvPr/>
        </p:nvSpPr>
        <p:spPr>
          <a:xfrm>
            <a:off x="450850" y="5511800"/>
            <a:ext cx="8445500" cy="104140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000" strike="noStrike" noProof="1">
                <a:latin typeface="Times New Roman" panose="02020603050405020304" pitchFamily="2" charset="0"/>
                <a:ea typeface="宋体" pitchFamily="2" charset="-122"/>
                <a:cs typeface="+mn-ea"/>
              </a:rPr>
              <a:t>      </a:t>
            </a:r>
            <a:r>
              <a:rPr lang="zh-CN" altLang="en-US" sz="2400" strike="noStrike" noProof="1">
                <a:solidFill>
                  <a:schemeClr val="tx1"/>
                </a:solidFill>
                <a:latin typeface="Times New Roman" panose="02020603050405020304" pitchFamily="2" charset="0"/>
                <a:ea typeface="宋体" pitchFamily="2" charset="-122"/>
                <a:cs typeface="+mn-ea"/>
              </a:rPr>
              <a:t>文件目录项中有一组表项用于索引。每一个表项登记的是</a:t>
            </a:r>
            <a:endParaRPr lang="zh-CN" altLang="en-US" sz="2400" strike="noStrike" noProof="1">
              <a:solidFill>
                <a:schemeClr val="tx1"/>
              </a:solidFill>
              <a:latin typeface="Times New Roman" panose="02020603050405020304" pitchFamily="2"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pitchFamily="2" charset="0"/>
                <a:ea typeface="宋体" pitchFamily="2" charset="-122"/>
                <a:cs typeface="+mn-ea"/>
              </a:rPr>
              <a:t>     逻辑记录所在的磁盘块号。</a:t>
            </a:r>
            <a:endParaRPr lang="zh-CN" altLang="en-US" sz="2400" strike="noStrike" noProof="1">
              <a:solidFill>
                <a:schemeClr val="tx1"/>
              </a:solidFill>
              <a:latin typeface="Times New Roman" panose="02020603050405020304" pitchFamily="2" charset="0"/>
              <a:ea typeface="宋体" pitchFamily="2" charset="-122"/>
            </a:endParaRPr>
          </a:p>
        </p:txBody>
      </p:sp>
      <p:grpSp>
        <p:nvGrpSpPr>
          <p:cNvPr id="41990" name="组合 41989"/>
          <p:cNvGrpSpPr/>
          <p:nvPr/>
        </p:nvGrpSpPr>
        <p:grpSpPr>
          <a:xfrm>
            <a:off x="3116263" y="1420813"/>
            <a:ext cx="5907087" cy="3689350"/>
            <a:chOff x="0" y="0"/>
            <a:chExt cx="3223" cy="2324"/>
          </a:xfrm>
        </p:grpSpPr>
        <p:sp>
          <p:nvSpPr>
            <p:cNvPr id="2" name="文本框 41990"/>
            <p:cNvSpPr txBox="1"/>
            <p:nvPr/>
          </p:nvSpPr>
          <p:spPr>
            <a:xfrm>
              <a:off x="541" y="0"/>
              <a:ext cx="1003" cy="2028"/>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lvl="0" algn="just">
                <a:buClr>
                  <a:srgbClr val="000000"/>
                </a:buClr>
              </a:pPr>
              <a:endParaRPr lang="en-US" altLang="zh-CN" sz="1600">
                <a:solidFill>
                  <a:schemeClr val="tx1"/>
                </a:solidFill>
                <a:latin typeface="Times New Roman" panose="02020603050405020304" pitchFamily="2" charset="0"/>
                <a:ea typeface="宋体" pitchFamily="2" charset="-122"/>
              </a:endParaRPr>
            </a:p>
            <a:p>
              <a:pPr lvl="0" algn="just">
                <a:buClr>
                  <a:srgbClr val="000000"/>
                </a:buClr>
              </a:pPr>
              <a:endParaRPr lang="en-US" altLang="zh-CN" sz="1600">
                <a:solidFill>
                  <a:schemeClr val="tx1"/>
                </a:solidFill>
                <a:latin typeface="Times New Roman" panose="02020603050405020304" pitchFamily="2" charset="0"/>
                <a:ea typeface="宋体" pitchFamily="2" charset="-122"/>
              </a:endParaRPr>
            </a:p>
            <a:p>
              <a:pPr lvl="0" algn="just">
                <a:buClr>
                  <a:srgbClr val="000000"/>
                </a:buClr>
              </a:pPr>
              <a:endParaRPr lang="en-US" altLang="zh-CN" sz="1600">
                <a:solidFill>
                  <a:schemeClr val="tx1"/>
                </a:solidFill>
                <a:latin typeface="Times New Roman" panose="02020603050405020304" pitchFamily="2" charset="0"/>
                <a:ea typeface="宋体" pitchFamily="2" charset="-122"/>
              </a:endParaRPr>
            </a:p>
            <a:p>
              <a:pPr lvl="0" algn="just">
                <a:buClr>
                  <a:srgbClr val="000000"/>
                </a:buClr>
              </a:pPr>
              <a:endParaRPr lang="en-US" altLang="zh-CN" sz="1600">
                <a:solidFill>
                  <a:schemeClr val="tx1"/>
                </a:solidFill>
                <a:latin typeface="Times New Roman" panose="02020603050405020304" pitchFamily="2" charset="0"/>
                <a:ea typeface="宋体" pitchFamily="2" charset="-122"/>
              </a:endParaRPr>
            </a:p>
          </p:txBody>
        </p:sp>
        <p:sp>
          <p:nvSpPr>
            <p:cNvPr id="41991" name="文本框 41991"/>
            <p:cNvSpPr txBox="1"/>
            <p:nvPr/>
          </p:nvSpPr>
          <p:spPr>
            <a:xfrm>
              <a:off x="0" y="450"/>
              <a:ext cx="586" cy="393"/>
            </a:xfrm>
            <a:prstGeom prst="rect">
              <a:avLst/>
            </a:prstGeom>
            <a:noFill/>
            <a:ln w="9525">
              <a:noFill/>
              <a:miter/>
            </a:ln>
          </p:spPr>
          <p:txBody>
            <a:bodyPr anchor="t"/>
            <a:p>
              <a:pPr lvl="0" algn="just">
                <a:buClr>
                  <a:srgbClr val="000000"/>
                </a:buClr>
              </a:pPr>
              <a:r>
                <a:rPr lang="zh-CN" altLang="en-US" sz="1600">
                  <a:solidFill>
                    <a:schemeClr val="tx1"/>
                  </a:solidFill>
                  <a:latin typeface="Times New Roman" panose="02020603050405020304" pitchFamily="2" charset="0"/>
                  <a:ea typeface="宋体" pitchFamily="2" charset="-122"/>
                </a:rPr>
                <a:t>文件</a:t>
              </a:r>
              <a:r>
                <a:rPr lang="en-US" altLang="zh-CN" sz="1600">
                  <a:solidFill>
                    <a:schemeClr val="tx1"/>
                  </a:solidFill>
                  <a:latin typeface="Times New Roman" panose="02020603050405020304" pitchFamily="2" charset="0"/>
                  <a:ea typeface="宋体" pitchFamily="2" charset="-122"/>
                </a:rPr>
                <a:t>A</a:t>
              </a:r>
              <a:endParaRPr lang="en-US" altLang="zh-CN" sz="1600">
                <a:solidFill>
                  <a:schemeClr val="tx1"/>
                </a:solidFill>
                <a:latin typeface="Times New Roman" panose="02020603050405020304" pitchFamily="2" charset="0"/>
                <a:ea typeface="宋体" pitchFamily="2" charset="-122"/>
              </a:endParaRPr>
            </a:p>
            <a:p>
              <a:pPr lvl="0" algn="just">
                <a:buClr>
                  <a:srgbClr val="000000"/>
                </a:buClr>
              </a:pPr>
              <a:r>
                <a:rPr lang="zh-CN" altLang="en-US" sz="1600">
                  <a:solidFill>
                    <a:schemeClr val="tx1"/>
                  </a:solidFill>
                  <a:latin typeface="Times New Roman" panose="02020603050405020304" pitchFamily="2" charset="0"/>
                  <a:ea typeface="宋体" pitchFamily="2" charset="-122"/>
                </a:rPr>
                <a:t>目录项</a:t>
              </a:r>
              <a:endParaRPr lang="zh-CN" altLang="en-US" sz="1600">
                <a:solidFill>
                  <a:schemeClr val="tx1"/>
                </a:solidFill>
                <a:latin typeface="Times New Roman" panose="02020603050405020304" pitchFamily="2" charset="0"/>
                <a:ea typeface="宋体" pitchFamily="2" charset="-122"/>
              </a:endParaRPr>
            </a:p>
          </p:txBody>
        </p:sp>
        <p:sp>
          <p:nvSpPr>
            <p:cNvPr id="41992" name="文本框 41992"/>
            <p:cNvSpPr txBox="1"/>
            <p:nvPr/>
          </p:nvSpPr>
          <p:spPr>
            <a:xfrm>
              <a:off x="2096" y="267"/>
              <a:ext cx="398" cy="287"/>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lvl="0" algn="just">
                <a:buClr>
                  <a:srgbClr val="000000"/>
                </a:buClr>
              </a:pPr>
              <a:r>
                <a:rPr lang="en-US" altLang="zh-CN" sz="1600">
                  <a:solidFill>
                    <a:schemeClr val="tx1"/>
                  </a:solidFill>
                  <a:latin typeface="Times New Roman" panose="02020603050405020304" pitchFamily="2" charset="0"/>
                  <a:ea typeface="宋体" pitchFamily="2" charset="-122"/>
                </a:rPr>
                <a:t>  r</a:t>
              </a:r>
              <a:r>
                <a:rPr lang="en-US" altLang="zh-CN" sz="1600" baseline="-25000">
                  <a:solidFill>
                    <a:schemeClr val="tx1"/>
                  </a:solidFill>
                  <a:latin typeface="Times New Roman" panose="02020603050405020304" pitchFamily="2" charset="0"/>
                  <a:ea typeface="宋体" pitchFamily="2" charset="-122"/>
                </a:rPr>
                <a:t>0</a:t>
              </a:r>
              <a:endParaRPr lang="en-US" altLang="zh-CN" sz="1600" baseline="-25000">
                <a:solidFill>
                  <a:schemeClr val="tx1"/>
                </a:solidFill>
                <a:latin typeface="Times New Roman" panose="02020603050405020304" pitchFamily="2" charset="0"/>
                <a:ea typeface="宋体" pitchFamily="2" charset="-122"/>
              </a:endParaRPr>
            </a:p>
          </p:txBody>
        </p:sp>
        <p:sp>
          <p:nvSpPr>
            <p:cNvPr id="41993" name="文本框 41993"/>
            <p:cNvSpPr txBox="1"/>
            <p:nvPr/>
          </p:nvSpPr>
          <p:spPr>
            <a:xfrm>
              <a:off x="2096" y="801"/>
              <a:ext cx="398" cy="263"/>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lvl="0" algn="just">
                <a:buClr>
                  <a:srgbClr val="000000"/>
                </a:buClr>
              </a:pPr>
              <a:r>
                <a:rPr lang="en-US" altLang="zh-CN" sz="1600">
                  <a:solidFill>
                    <a:schemeClr val="tx1"/>
                  </a:solidFill>
                  <a:latin typeface="Times New Roman" panose="02020603050405020304" pitchFamily="2" charset="0"/>
                  <a:ea typeface="宋体" pitchFamily="2" charset="-122"/>
                </a:rPr>
                <a:t>  r</a:t>
              </a:r>
              <a:r>
                <a:rPr lang="en-US" altLang="zh-CN" sz="1600" baseline="-25000">
                  <a:solidFill>
                    <a:schemeClr val="tx1"/>
                  </a:solidFill>
                  <a:latin typeface="Times New Roman" panose="02020603050405020304" pitchFamily="2" charset="0"/>
                  <a:ea typeface="宋体" pitchFamily="2" charset="-122"/>
                </a:rPr>
                <a:t>1</a:t>
              </a:r>
              <a:endParaRPr lang="en-US" altLang="zh-CN" sz="1600" baseline="-25000">
                <a:solidFill>
                  <a:schemeClr val="tx1"/>
                </a:solidFill>
                <a:latin typeface="Times New Roman" panose="02020603050405020304" pitchFamily="2" charset="0"/>
                <a:ea typeface="宋体" pitchFamily="2" charset="-122"/>
              </a:endParaRPr>
            </a:p>
          </p:txBody>
        </p:sp>
        <p:sp>
          <p:nvSpPr>
            <p:cNvPr id="41994" name="文本框 41994"/>
            <p:cNvSpPr txBox="1"/>
            <p:nvPr/>
          </p:nvSpPr>
          <p:spPr>
            <a:xfrm>
              <a:off x="721" y="2078"/>
              <a:ext cx="722" cy="246"/>
            </a:xfrm>
            <a:prstGeom prst="rect">
              <a:avLst/>
            </a:prstGeom>
            <a:noFill/>
            <a:ln w="9525">
              <a:noFill/>
              <a:miter/>
            </a:ln>
          </p:spPr>
          <p:txBody>
            <a:bodyPr anchor="t"/>
            <a:p>
              <a:pPr lvl="0" algn="just">
                <a:buClr>
                  <a:srgbClr val="000000"/>
                </a:buClr>
              </a:pPr>
              <a:r>
                <a:rPr lang="zh-CN" altLang="en-US" sz="1600">
                  <a:solidFill>
                    <a:schemeClr val="tx1"/>
                  </a:solidFill>
                  <a:latin typeface="Times New Roman" panose="02020603050405020304" pitchFamily="2" charset="0"/>
                  <a:ea typeface="宋体" pitchFamily="2" charset="-122"/>
                </a:rPr>
                <a:t>文件目录</a:t>
              </a:r>
              <a:endParaRPr lang="zh-CN" altLang="en-US" sz="1600">
                <a:solidFill>
                  <a:schemeClr val="tx1"/>
                </a:solidFill>
                <a:latin typeface="Times New Roman" panose="02020603050405020304" pitchFamily="2" charset="0"/>
                <a:ea typeface="宋体" pitchFamily="2" charset="-122"/>
              </a:endParaRPr>
            </a:p>
          </p:txBody>
        </p:sp>
        <p:sp>
          <p:nvSpPr>
            <p:cNvPr id="41995" name="文本框 41995"/>
            <p:cNvSpPr txBox="1"/>
            <p:nvPr/>
          </p:nvSpPr>
          <p:spPr>
            <a:xfrm>
              <a:off x="2096" y="1337"/>
              <a:ext cx="398" cy="263"/>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lvl="0" algn="just">
                <a:buClr>
                  <a:srgbClr val="000000"/>
                </a:buClr>
              </a:pPr>
              <a:r>
                <a:rPr lang="en-US" altLang="zh-CN" sz="1600">
                  <a:solidFill>
                    <a:schemeClr val="tx1"/>
                  </a:solidFill>
                  <a:latin typeface="Times New Roman" panose="02020603050405020304" pitchFamily="2" charset="0"/>
                  <a:ea typeface="宋体" pitchFamily="2" charset="-122"/>
                </a:rPr>
                <a:t>  r</a:t>
              </a:r>
              <a:r>
                <a:rPr lang="en-US" altLang="zh-CN" sz="1600" baseline="-25000">
                  <a:solidFill>
                    <a:schemeClr val="tx1"/>
                  </a:solidFill>
                  <a:latin typeface="Times New Roman" panose="02020603050405020304" pitchFamily="2" charset="0"/>
                  <a:ea typeface="宋体" pitchFamily="2" charset="-122"/>
                </a:rPr>
                <a:t>2</a:t>
              </a:r>
              <a:endParaRPr lang="en-US" altLang="zh-CN" sz="1600" baseline="-25000">
                <a:solidFill>
                  <a:schemeClr val="tx1"/>
                </a:solidFill>
                <a:latin typeface="Times New Roman" panose="02020603050405020304" pitchFamily="2" charset="0"/>
                <a:ea typeface="宋体" pitchFamily="2" charset="-122"/>
              </a:endParaRPr>
            </a:p>
          </p:txBody>
        </p:sp>
        <p:sp>
          <p:nvSpPr>
            <p:cNvPr id="41996" name="文本框 41996"/>
            <p:cNvSpPr txBox="1"/>
            <p:nvPr/>
          </p:nvSpPr>
          <p:spPr>
            <a:xfrm>
              <a:off x="2096" y="1913"/>
              <a:ext cx="398" cy="263"/>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lvl="0" algn="just">
                <a:buClr>
                  <a:srgbClr val="000000"/>
                </a:buClr>
              </a:pPr>
              <a:r>
                <a:rPr lang="en-US" altLang="zh-CN" sz="1600">
                  <a:solidFill>
                    <a:schemeClr val="tx1"/>
                  </a:solidFill>
                  <a:latin typeface="Times New Roman" panose="02020603050405020304" pitchFamily="2" charset="0"/>
                  <a:ea typeface="宋体" pitchFamily="2" charset="-122"/>
                </a:rPr>
                <a:t>  r</a:t>
              </a:r>
              <a:r>
                <a:rPr lang="en-US" altLang="zh-CN" sz="1600" baseline="-25000">
                  <a:solidFill>
                    <a:schemeClr val="tx1"/>
                  </a:solidFill>
                  <a:latin typeface="Times New Roman" panose="02020603050405020304" pitchFamily="2" charset="0"/>
                  <a:ea typeface="宋体" pitchFamily="2" charset="-122"/>
                </a:rPr>
                <a:t>3</a:t>
              </a:r>
              <a:endParaRPr lang="en-US" altLang="zh-CN" sz="1600" baseline="-25000">
                <a:solidFill>
                  <a:schemeClr val="tx1"/>
                </a:solidFill>
                <a:latin typeface="Times New Roman" panose="02020603050405020304" pitchFamily="2" charset="0"/>
                <a:ea typeface="宋体" pitchFamily="2" charset="-122"/>
              </a:endParaRPr>
            </a:p>
          </p:txBody>
        </p:sp>
        <p:sp>
          <p:nvSpPr>
            <p:cNvPr id="41997" name="文本框 41997"/>
            <p:cNvSpPr txBox="1"/>
            <p:nvPr/>
          </p:nvSpPr>
          <p:spPr>
            <a:xfrm>
              <a:off x="2502" y="225"/>
              <a:ext cx="721" cy="329"/>
            </a:xfrm>
            <a:prstGeom prst="rect">
              <a:avLst/>
            </a:prstGeom>
            <a:noFill/>
            <a:ln w="9525">
              <a:noFill/>
              <a:miter/>
            </a:ln>
          </p:spPr>
          <p:txBody>
            <a:bodyPr anchor="t"/>
            <a:p>
              <a:pPr lvl="0" algn="just">
                <a:buClr>
                  <a:srgbClr val="000000"/>
                </a:buClr>
              </a:pPr>
              <a:r>
                <a:rPr lang="zh-CN" altLang="en-US" sz="1600">
                  <a:solidFill>
                    <a:schemeClr val="tx1"/>
                  </a:solidFill>
                  <a:latin typeface="Times New Roman" panose="02020603050405020304" pitchFamily="2" charset="0"/>
                  <a:ea typeface="宋体" pitchFamily="2" charset="-122"/>
                </a:rPr>
                <a:t>磁盘块号</a:t>
              </a:r>
              <a:endParaRPr lang="zh-CN" altLang="en-US" sz="1600">
                <a:solidFill>
                  <a:schemeClr val="tx1"/>
                </a:solidFill>
                <a:latin typeface="Times New Roman" panose="02020603050405020304" pitchFamily="2" charset="0"/>
                <a:ea typeface="宋体" pitchFamily="2" charset="-122"/>
              </a:endParaRPr>
            </a:p>
            <a:p>
              <a:pPr lvl="0" algn="just">
                <a:buClr>
                  <a:srgbClr val="000000"/>
                </a:buClr>
              </a:pPr>
              <a:r>
                <a:rPr lang="zh-CN" altLang="en-US" sz="1600">
                  <a:solidFill>
                    <a:schemeClr val="tx1"/>
                  </a:solidFill>
                  <a:latin typeface="Times New Roman" panose="02020603050405020304" pitchFamily="2" charset="0"/>
                  <a:ea typeface="宋体" pitchFamily="2" charset="-122"/>
                </a:rPr>
                <a:t>      </a:t>
              </a:r>
              <a:r>
                <a:rPr lang="en-US" altLang="zh-CN" sz="1600">
                  <a:solidFill>
                    <a:schemeClr val="tx1"/>
                  </a:solidFill>
                  <a:latin typeface="Times New Roman" panose="02020603050405020304" pitchFamily="2" charset="0"/>
                  <a:ea typeface="宋体" pitchFamily="2" charset="-122"/>
                </a:rPr>
                <a:t>23</a:t>
              </a:r>
              <a:endParaRPr lang="en-US" altLang="zh-CN" sz="1600">
                <a:solidFill>
                  <a:schemeClr val="tx1"/>
                </a:solidFill>
                <a:latin typeface="Times New Roman" panose="02020603050405020304" pitchFamily="2" charset="0"/>
                <a:ea typeface="宋体" pitchFamily="2" charset="-122"/>
              </a:endParaRPr>
            </a:p>
          </p:txBody>
        </p:sp>
        <p:sp>
          <p:nvSpPr>
            <p:cNvPr id="41998" name="文本框 41998"/>
            <p:cNvSpPr txBox="1"/>
            <p:nvPr/>
          </p:nvSpPr>
          <p:spPr>
            <a:xfrm>
              <a:off x="2502" y="759"/>
              <a:ext cx="721" cy="329"/>
            </a:xfrm>
            <a:prstGeom prst="rect">
              <a:avLst/>
            </a:prstGeom>
            <a:noFill/>
            <a:ln w="9525">
              <a:noFill/>
              <a:miter/>
            </a:ln>
          </p:spPr>
          <p:txBody>
            <a:bodyPr anchor="t"/>
            <a:p>
              <a:pPr lvl="0" algn="just">
                <a:buClr>
                  <a:srgbClr val="000000"/>
                </a:buClr>
              </a:pPr>
              <a:r>
                <a:rPr lang="zh-CN" altLang="en-US" sz="1600">
                  <a:solidFill>
                    <a:schemeClr val="tx1"/>
                  </a:solidFill>
                  <a:latin typeface="Times New Roman" panose="02020603050405020304" pitchFamily="2" charset="0"/>
                  <a:ea typeface="宋体" pitchFamily="2" charset="-122"/>
                </a:rPr>
                <a:t>磁盘块号</a:t>
              </a:r>
              <a:endParaRPr lang="zh-CN" altLang="en-US" sz="1600">
                <a:solidFill>
                  <a:schemeClr val="tx1"/>
                </a:solidFill>
                <a:latin typeface="Times New Roman" panose="02020603050405020304" pitchFamily="2" charset="0"/>
                <a:ea typeface="宋体" pitchFamily="2" charset="-122"/>
              </a:endParaRPr>
            </a:p>
            <a:p>
              <a:pPr lvl="0" algn="just">
                <a:buClr>
                  <a:srgbClr val="000000"/>
                </a:buClr>
              </a:pPr>
              <a:r>
                <a:rPr lang="zh-CN" altLang="en-US" sz="1600">
                  <a:solidFill>
                    <a:schemeClr val="tx1"/>
                  </a:solidFill>
                  <a:latin typeface="Times New Roman" panose="02020603050405020304" pitchFamily="2" charset="0"/>
                  <a:ea typeface="宋体" pitchFamily="2" charset="-122"/>
                </a:rPr>
                <a:t>      </a:t>
              </a:r>
              <a:r>
                <a:rPr lang="en-US" altLang="zh-CN" sz="1600">
                  <a:solidFill>
                    <a:schemeClr val="tx1"/>
                  </a:solidFill>
                  <a:latin typeface="Times New Roman" panose="02020603050405020304" pitchFamily="2" charset="0"/>
                  <a:ea typeface="宋体" pitchFamily="2" charset="-122"/>
                </a:rPr>
                <a:t>89</a:t>
              </a:r>
              <a:endParaRPr lang="en-US" altLang="zh-CN" sz="1600">
                <a:solidFill>
                  <a:schemeClr val="tx1"/>
                </a:solidFill>
                <a:latin typeface="Times New Roman" panose="02020603050405020304" pitchFamily="2" charset="0"/>
                <a:ea typeface="宋体" pitchFamily="2" charset="-122"/>
              </a:endParaRPr>
            </a:p>
          </p:txBody>
        </p:sp>
        <p:sp>
          <p:nvSpPr>
            <p:cNvPr id="41999" name="文本框 41999"/>
            <p:cNvSpPr txBox="1"/>
            <p:nvPr/>
          </p:nvSpPr>
          <p:spPr>
            <a:xfrm>
              <a:off x="2502" y="1295"/>
              <a:ext cx="721" cy="330"/>
            </a:xfrm>
            <a:prstGeom prst="rect">
              <a:avLst/>
            </a:prstGeom>
            <a:noFill/>
            <a:ln w="9525">
              <a:noFill/>
              <a:miter/>
            </a:ln>
          </p:spPr>
          <p:txBody>
            <a:bodyPr anchor="t"/>
            <a:p>
              <a:pPr lvl="0" algn="just">
                <a:buClr>
                  <a:srgbClr val="000000"/>
                </a:buClr>
              </a:pPr>
              <a:r>
                <a:rPr lang="zh-CN" altLang="en-US" sz="1600">
                  <a:solidFill>
                    <a:schemeClr val="tx1"/>
                  </a:solidFill>
                  <a:latin typeface="Times New Roman" panose="02020603050405020304" pitchFamily="2" charset="0"/>
                  <a:ea typeface="宋体" pitchFamily="2" charset="-122"/>
                </a:rPr>
                <a:t>磁盘块号</a:t>
              </a:r>
              <a:endParaRPr lang="zh-CN" altLang="en-US" sz="1600">
                <a:solidFill>
                  <a:schemeClr val="tx1"/>
                </a:solidFill>
                <a:latin typeface="Times New Roman" panose="02020603050405020304" pitchFamily="2" charset="0"/>
                <a:ea typeface="宋体" pitchFamily="2" charset="-122"/>
              </a:endParaRPr>
            </a:p>
            <a:p>
              <a:pPr lvl="0" algn="just">
                <a:buClr>
                  <a:srgbClr val="000000"/>
                </a:buClr>
              </a:pPr>
              <a:r>
                <a:rPr lang="zh-CN" altLang="en-US" sz="1600">
                  <a:solidFill>
                    <a:schemeClr val="tx1"/>
                  </a:solidFill>
                  <a:latin typeface="Times New Roman" panose="02020603050405020304" pitchFamily="2" charset="0"/>
                  <a:ea typeface="宋体" pitchFamily="2" charset="-122"/>
                </a:rPr>
                <a:t>     </a:t>
              </a:r>
              <a:r>
                <a:rPr lang="en-US" altLang="zh-CN" sz="1600">
                  <a:solidFill>
                    <a:schemeClr val="tx1"/>
                  </a:solidFill>
                  <a:latin typeface="Times New Roman" panose="02020603050405020304" pitchFamily="2" charset="0"/>
                  <a:ea typeface="宋体" pitchFamily="2" charset="-122"/>
                </a:rPr>
                <a:t>126</a:t>
              </a:r>
              <a:endParaRPr lang="en-US" altLang="zh-CN" sz="1600">
                <a:solidFill>
                  <a:schemeClr val="tx1"/>
                </a:solidFill>
                <a:latin typeface="Times New Roman" panose="02020603050405020304" pitchFamily="2" charset="0"/>
                <a:ea typeface="宋体" pitchFamily="2" charset="-122"/>
              </a:endParaRPr>
            </a:p>
          </p:txBody>
        </p:sp>
        <p:sp>
          <p:nvSpPr>
            <p:cNvPr id="42000" name="文本框 42000"/>
            <p:cNvSpPr txBox="1"/>
            <p:nvPr/>
          </p:nvSpPr>
          <p:spPr>
            <a:xfrm>
              <a:off x="2502" y="1871"/>
              <a:ext cx="721" cy="331"/>
            </a:xfrm>
            <a:prstGeom prst="rect">
              <a:avLst/>
            </a:prstGeom>
            <a:noFill/>
            <a:ln w="9525">
              <a:noFill/>
              <a:miter/>
            </a:ln>
          </p:spPr>
          <p:txBody>
            <a:bodyPr anchor="t"/>
            <a:p>
              <a:pPr lvl="0" algn="just">
                <a:buClr>
                  <a:srgbClr val="000000"/>
                </a:buClr>
              </a:pPr>
              <a:r>
                <a:rPr lang="zh-CN" altLang="en-US" sz="1600">
                  <a:solidFill>
                    <a:schemeClr val="tx1"/>
                  </a:solidFill>
                  <a:latin typeface="Times New Roman" panose="02020603050405020304" pitchFamily="2" charset="0"/>
                  <a:ea typeface="宋体" pitchFamily="2" charset="-122"/>
                </a:rPr>
                <a:t>磁盘块号</a:t>
              </a:r>
              <a:endParaRPr lang="zh-CN" altLang="en-US" sz="1600">
                <a:solidFill>
                  <a:schemeClr val="tx1"/>
                </a:solidFill>
                <a:latin typeface="Times New Roman" panose="02020603050405020304" pitchFamily="2" charset="0"/>
                <a:ea typeface="宋体" pitchFamily="2" charset="-122"/>
              </a:endParaRPr>
            </a:p>
            <a:p>
              <a:pPr lvl="0" algn="just">
                <a:buClr>
                  <a:srgbClr val="000000"/>
                </a:buClr>
              </a:pPr>
              <a:r>
                <a:rPr lang="zh-CN" altLang="en-US" sz="1600">
                  <a:solidFill>
                    <a:schemeClr val="tx1"/>
                  </a:solidFill>
                  <a:latin typeface="Times New Roman" panose="02020603050405020304" pitchFamily="2" charset="0"/>
                  <a:ea typeface="宋体" pitchFamily="2" charset="-122"/>
                </a:rPr>
                <a:t>     </a:t>
              </a:r>
              <a:r>
                <a:rPr lang="en-US" altLang="zh-CN" sz="1600">
                  <a:solidFill>
                    <a:schemeClr val="tx1"/>
                  </a:solidFill>
                  <a:latin typeface="Times New Roman" panose="02020603050405020304" pitchFamily="2" charset="0"/>
                  <a:ea typeface="宋体" pitchFamily="2" charset="-122"/>
                </a:rPr>
                <a:t>229</a:t>
              </a:r>
              <a:endParaRPr lang="en-US" altLang="zh-CN" sz="1600">
                <a:solidFill>
                  <a:schemeClr val="tx1"/>
                </a:solidFill>
                <a:latin typeface="Times New Roman" panose="02020603050405020304" pitchFamily="2" charset="0"/>
                <a:ea typeface="宋体" pitchFamily="2" charset="-122"/>
              </a:endParaRPr>
            </a:p>
          </p:txBody>
        </p:sp>
        <p:sp>
          <p:nvSpPr>
            <p:cNvPr id="42001" name="直接连接符 42001"/>
            <p:cNvSpPr/>
            <p:nvPr/>
          </p:nvSpPr>
          <p:spPr>
            <a:xfrm flipV="1">
              <a:off x="1471" y="266"/>
              <a:ext cx="630" cy="375"/>
            </a:xfrm>
            <a:prstGeom prst="line">
              <a:avLst/>
            </a:prstGeom>
            <a:ln w="19050"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42002" name="直接连接符 42002"/>
            <p:cNvSpPr/>
            <p:nvPr/>
          </p:nvSpPr>
          <p:spPr>
            <a:xfrm>
              <a:off x="1425" y="801"/>
              <a:ext cx="676" cy="0"/>
            </a:xfrm>
            <a:prstGeom prst="line">
              <a:avLst/>
            </a:prstGeom>
            <a:ln w="19050"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42003" name="直接连接符 42003"/>
            <p:cNvSpPr/>
            <p:nvPr/>
          </p:nvSpPr>
          <p:spPr>
            <a:xfrm>
              <a:off x="1425" y="966"/>
              <a:ext cx="676" cy="371"/>
            </a:xfrm>
            <a:prstGeom prst="line">
              <a:avLst/>
            </a:prstGeom>
            <a:ln w="19050"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42004" name="直接连接符 42004"/>
            <p:cNvSpPr/>
            <p:nvPr/>
          </p:nvSpPr>
          <p:spPr>
            <a:xfrm>
              <a:off x="1416" y="1139"/>
              <a:ext cx="676" cy="783"/>
            </a:xfrm>
            <a:prstGeom prst="line">
              <a:avLst/>
            </a:prstGeom>
            <a:ln w="19050"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42005" name="直接连接符 42005"/>
            <p:cNvSpPr/>
            <p:nvPr/>
          </p:nvSpPr>
          <p:spPr>
            <a:xfrm>
              <a:off x="543" y="368"/>
              <a:ext cx="1002" cy="0"/>
            </a:xfrm>
            <a:prstGeom prst="line">
              <a:avLst/>
            </a:prstGeom>
            <a:ln w="25400"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42006" name="直接连接符 42006"/>
            <p:cNvSpPr/>
            <p:nvPr/>
          </p:nvSpPr>
          <p:spPr>
            <a:xfrm>
              <a:off x="557" y="567"/>
              <a:ext cx="98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42007" name="直接连接符 42007"/>
            <p:cNvSpPr/>
            <p:nvPr/>
          </p:nvSpPr>
          <p:spPr>
            <a:xfrm>
              <a:off x="550" y="726"/>
              <a:ext cx="979"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42008" name="直接连接符 42008"/>
            <p:cNvSpPr/>
            <p:nvPr/>
          </p:nvSpPr>
          <p:spPr>
            <a:xfrm>
              <a:off x="553" y="884"/>
              <a:ext cx="98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42009" name="直接连接符 42009"/>
            <p:cNvSpPr/>
            <p:nvPr/>
          </p:nvSpPr>
          <p:spPr>
            <a:xfrm>
              <a:off x="557" y="1072"/>
              <a:ext cx="98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42010" name="直接连接符 42010"/>
            <p:cNvSpPr/>
            <p:nvPr/>
          </p:nvSpPr>
          <p:spPr>
            <a:xfrm>
              <a:off x="550" y="1240"/>
              <a:ext cx="979"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42011" name="文本框 42011"/>
            <p:cNvSpPr txBox="1"/>
            <p:nvPr/>
          </p:nvSpPr>
          <p:spPr>
            <a:xfrm>
              <a:off x="864" y="566"/>
              <a:ext cx="425" cy="142"/>
            </a:xfrm>
            <a:prstGeom prst="rect">
              <a:avLst/>
            </a:prstGeom>
            <a:noFill/>
            <a:ln w="9525">
              <a:noFill/>
              <a:miter/>
            </a:ln>
          </p:spPr>
          <p:txBody>
            <a:bodyPr anchor="t"/>
            <a:p>
              <a:pPr lvl="0" algn="just">
                <a:lnSpc>
                  <a:spcPct val="80000"/>
                </a:lnSpc>
                <a:buClr>
                  <a:srgbClr val="000000"/>
                </a:buClr>
              </a:pPr>
              <a:r>
                <a:rPr lang="en-US" altLang="zh-CN" sz="1600">
                  <a:solidFill>
                    <a:schemeClr val="tx1"/>
                  </a:solidFill>
                  <a:latin typeface="Times New Roman" panose="02020603050405020304" pitchFamily="2" charset="0"/>
                  <a:ea typeface="宋体" pitchFamily="2" charset="-122"/>
                </a:rPr>
                <a:t>  23</a:t>
              </a:r>
              <a:endParaRPr lang="en-US" altLang="zh-CN" sz="1600">
                <a:solidFill>
                  <a:schemeClr val="tx1"/>
                </a:solidFill>
                <a:latin typeface="Times New Roman" panose="02020603050405020304" pitchFamily="2" charset="0"/>
                <a:ea typeface="宋体" pitchFamily="2" charset="-122"/>
              </a:endParaRPr>
            </a:p>
          </p:txBody>
        </p:sp>
        <p:sp>
          <p:nvSpPr>
            <p:cNvPr id="42012" name="文本框 42012"/>
            <p:cNvSpPr txBox="1"/>
            <p:nvPr/>
          </p:nvSpPr>
          <p:spPr>
            <a:xfrm>
              <a:off x="864" y="727"/>
              <a:ext cx="425" cy="142"/>
            </a:xfrm>
            <a:prstGeom prst="rect">
              <a:avLst/>
            </a:prstGeom>
            <a:noFill/>
            <a:ln w="9525">
              <a:noFill/>
              <a:miter/>
            </a:ln>
          </p:spPr>
          <p:txBody>
            <a:bodyPr anchor="t"/>
            <a:p>
              <a:pPr lvl="0" algn="just">
                <a:lnSpc>
                  <a:spcPct val="80000"/>
                </a:lnSpc>
                <a:buClr>
                  <a:srgbClr val="000000"/>
                </a:buClr>
              </a:pPr>
              <a:r>
                <a:rPr lang="en-US" altLang="zh-CN" sz="1600">
                  <a:solidFill>
                    <a:schemeClr val="tx1"/>
                  </a:solidFill>
                  <a:latin typeface="Times New Roman" panose="02020603050405020304" pitchFamily="2" charset="0"/>
                  <a:ea typeface="宋体" pitchFamily="2" charset="-122"/>
                </a:rPr>
                <a:t>  89</a:t>
              </a:r>
              <a:endParaRPr lang="en-US" altLang="zh-CN" sz="1600">
                <a:solidFill>
                  <a:schemeClr val="tx1"/>
                </a:solidFill>
                <a:latin typeface="Times New Roman" panose="02020603050405020304" pitchFamily="2" charset="0"/>
                <a:ea typeface="宋体" pitchFamily="2" charset="-122"/>
              </a:endParaRPr>
            </a:p>
          </p:txBody>
        </p:sp>
        <p:sp>
          <p:nvSpPr>
            <p:cNvPr id="42013" name="文本框 42013"/>
            <p:cNvSpPr txBox="1"/>
            <p:nvPr/>
          </p:nvSpPr>
          <p:spPr>
            <a:xfrm>
              <a:off x="815" y="913"/>
              <a:ext cx="425" cy="144"/>
            </a:xfrm>
            <a:prstGeom prst="rect">
              <a:avLst/>
            </a:prstGeom>
            <a:noFill/>
            <a:ln w="9525">
              <a:noFill/>
              <a:miter/>
            </a:ln>
          </p:spPr>
          <p:txBody>
            <a:bodyPr anchor="t"/>
            <a:p>
              <a:pPr lvl="0" algn="just">
                <a:lnSpc>
                  <a:spcPct val="80000"/>
                </a:lnSpc>
                <a:buClr>
                  <a:srgbClr val="000000"/>
                </a:buClr>
              </a:pPr>
              <a:r>
                <a:rPr lang="en-US" altLang="zh-CN" sz="1600">
                  <a:solidFill>
                    <a:schemeClr val="tx1"/>
                  </a:solidFill>
                  <a:latin typeface="Times New Roman" panose="02020603050405020304" pitchFamily="2" charset="0"/>
                  <a:ea typeface="宋体" pitchFamily="2" charset="-122"/>
                </a:rPr>
                <a:t>  126</a:t>
              </a:r>
              <a:endParaRPr lang="en-US" altLang="zh-CN" sz="1600">
                <a:solidFill>
                  <a:schemeClr val="tx1"/>
                </a:solidFill>
                <a:latin typeface="Times New Roman" panose="02020603050405020304" pitchFamily="2" charset="0"/>
                <a:ea typeface="宋体" pitchFamily="2" charset="-122"/>
              </a:endParaRPr>
            </a:p>
          </p:txBody>
        </p:sp>
        <p:sp>
          <p:nvSpPr>
            <p:cNvPr id="42014" name="文本框 42014"/>
            <p:cNvSpPr txBox="1"/>
            <p:nvPr/>
          </p:nvSpPr>
          <p:spPr>
            <a:xfrm>
              <a:off x="819" y="1077"/>
              <a:ext cx="425" cy="142"/>
            </a:xfrm>
            <a:prstGeom prst="rect">
              <a:avLst/>
            </a:prstGeom>
            <a:noFill/>
            <a:ln w="9525">
              <a:noFill/>
              <a:miter/>
            </a:ln>
          </p:spPr>
          <p:txBody>
            <a:bodyPr anchor="t"/>
            <a:p>
              <a:pPr lvl="0" algn="just">
                <a:lnSpc>
                  <a:spcPct val="80000"/>
                </a:lnSpc>
                <a:buClr>
                  <a:srgbClr val="000000"/>
                </a:buClr>
              </a:pPr>
              <a:r>
                <a:rPr lang="en-US" altLang="zh-CN" sz="1600">
                  <a:solidFill>
                    <a:schemeClr val="tx1"/>
                  </a:solidFill>
                  <a:latin typeface="Times New Roman" panose="02020603050405020304" pitchFamily="2" charset="0"/>
                  <a:ea typeface="宋体" pitchFamily="2" charset="-122"/>
                </a:rPr>
                <a:t>  229</a:t>
              </a:r>
              <a:endParaRPr lang="en-US" altLang="zh-CN" sz="1600">
                <a:solidFill>
                  <a:schemeClr val="tx1"/>
                </a:solidFill>
                <a:latin typeface="Times New Roman" panose="02020603050405020304" pitchFamily="2" charset="0"/>
                <a:ea typeface="宋体" pitchFamily="2" charset="-122"/>
              </a:endParaRPr>
            </a:p>
          </p:txBody>
        </p:sp>
        <p:sp>
          <p:nvSpPr>
            <p:cNvPr id="42015" name="直接连接符 42015"/>
            <p:cNvSpPr/>
            <p:nvPr/>
          </p:nvSpPr>
          <p:spPr>
            <a:xfrm>
              <a:off x="554" y="1454"/>
              <a:ext cx="1002" cy="0"/>
            </a:xfrm>
            <a:prstGeom prst="line">
              <a:avLst/>
            </a:prstGeom>
            <a:ln w="25400"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42016" name="文本框 42016"/>
            <p:cNvSpPr txBox="1"/>
            <p:nvPr/>
          </p:nvSpPr>
          <p:spPr>
            <a:xfrm>
              <a:off x="924" y="393"/>
              <a:ext cx="298" cy="194"/>
            </a:xfrm>
            <a:prstGeom prst="rect">
              <a:avLst/>
            </a:prstGeom>
            <a:noFill/>
            <a:ln w="9525">
              <a:noFill/>
              <a:miter/>
            </a:ln>
          </p:spPr>
          <p:txBody>
            <a:bodyPr anchor="t"/>
            <a:p>
              <a:pPr lvl="0" algn="just">
                <a:lnSpc>
                  <a:spcPct val="80000"/>
                </a:lnSpc>
                <a:buClr>
                  <a:srgbClr val="000000"/>
                </a:buClr>
              </a:pPr>
              <a:r>
                <a:rPr lang="en-US" altLang="zh-CN" sz="1600">
                  <a:solidFill>
                    <a:schemeClr val="tx1"/>
                  </a:solidFill>
                  <a:latin typeface="Times New Roman" panose="02020603050405020304" pitchFamily="2" charset="0"/>
                  <a:ea typeface="宋体" pitchFamily="2" charset="-122"/>
                </a:rPr>
                <a:t> ...</a:t>
              </a:r>
              <a:endParaRPr lang="en-US" altLang="zh-CN" sz="1600">
                <a:solidFill>
                  <a:schemeClr val="tx1"/>
                </a:solidFill>
                <a:latin typeface="Arial" panose="020B0604020202020204" pitchFamily="34" charset="0"/>
                <a:ea typeface="宋体" pitchFamily="2" charset="-122"/>
                <a:sym typeface="MT Extra" pitchFamily="2" charset="2"/>
              </a:endParaRPr>
            </a:p>
          </p:txBody>
        </p:sp>
        <p:sp>
          <p:nvSpPr>
            <p:cNvPr id="42017" name="文本框 42017"/>
            <p:cNvSpPr txBox="1"/>
            <p:nvPr/>
          </p:nvSpPr>
          <p:spPr>
            <a:xfrm>
              <a:off x="924" y="1278"/>
              <a:ext cx="298" cy="193"/>
            </a:xfrm>
            <a:prstGeom prst="rect">
              <a:avLst/>
            </a:prstGeom>
            <a:noFill/>
            <a:ln w="9525">
              <a:noFill/>
              <a:miter/>
            </a:ln>
          </p:spPr>
          <p:txBody>
            <a:bodyPr anchor="t"/>
            <a:p>
              <a:pPr lvl="0" algn="just">
                <a:lnSpc>
                  <a:spcPct val="80000"/>
                </a:lnSpc>
                <a:buClr>
                  <a:srgbClr val="000000"/>
                </a:buClr>
              </a:pPr>
              <a:r>
                <a:rPr lang="en-US" altLang="zh-CN" sz="1600">
                  <a:solidFill>
                    <a:schemeClr val="tx1"/>
                  </a:solidFill>
                  <a:latin typeface="Times New Roman" panose="02020603050405020304" pitchFamily="2" charset="0"/>
                  <a:ea typeface="宋体" pitchFamily="2" charset="-122"/>
                </a:rPr>
                <a:t> ...</a:t>
              </a:r>
              <a:endParaRPr lang="en-US" altLang="zh-CN" sz="1600">
                <a:solidFill>
                  <a:schemeClr val="tx1"/>
                </a:solidFill>
                <a:latin typeface="Arial" panose="020B0604020202020204" pitchFamily="34" charset="0"/>
                <a:ea typeface="宋体" pitchFamily="2" charset="-122"/>
                <a:sym typeface="MT Extra" pitchFamily="2" charset="2"/>
              </a:endParaRPr>
            </a:p>
          </p:txBody>
        </p:sp>
      </p:grpSp>
      <p:sp>
        <p:nvSpPr>
          <p:cNvPr id="42019" name="文本框 42018"/>
          <p:cNvSpPr txBox="1"/>
          <p:nvPr/>
        </p:nvSpPr>
        <p:spPr>
          <a:xfrm>
            <a:off x="3786188" y="5110163"/>
            <a:ext cx="1954212" cy="336550"/>
          </a:xfrm>
          <a:prstGeom prst="rect">
            <a:avLst/>
          </a:prstGeom>
          <a:noFill/>
          <a:ln w="9525">
            <a:noFill/>
            <a:miter/>
          </a:ln>
        </p:spPr>
        <p:txBody>
          <a:bodyPr anchor="t">
            <a:spAutoFit/>
          </a:bodyPr>
          <a:p>
            <a:pPr lvl="0">
              <a:spcBef>
                <a:spcPct val="30000"/>
              </a:spcBef>
              <a:buClr>
                <a:srgbClr val="000000"/>
              </a:buClr>
            </a:pPr>
            <a:r>
              <a:rPr lang="zh-CN" altLang="en-US" sz="1600" b="0">
                <a:solidFill>
                  <a:schemeClr val="tx1"/>
                </a:solidFill>
                <a:latin typeface="Times New Roman" panose="02020603050405020304" pitchFamily="2" charset="0"/>
                <a:ea typeface="宋体" pitchFamily="2" charset="-122"/>
              </a:rPr>
              <a:t>直接索引文件结构</a:t>
            </a:r>
            <a:endParaRPr lang="zh-CN" altLang="en-US" sz="1600" b="0">
              <a:solidFill>
                <a:schemeClr val="tx1"/>
              </a:solidFill>
              <a:latin typeface="Times New Roman" panose="02020603050405020304" pitchFamily="2" charset="0"/>
              <a:ea typeface="宋体" pitchFamily="2" charset="-122"/>
            </a:endParaRPr>
          </a:p>
        </p:txBody>
      </p:sp>
      <p:sp>
        <p:nvSpPr>
          <p:cNvPr id="45091" name="文本框 2"/>
          <p:cNvSpPr txBox="1"/>
          <p:nvPr/>
        </p:nvSpPr>
        <p:spPr>
          <a:xfrm>
            <a:off x="292100" y="2393950"/>
            <a:ext cx="2682875" cy="1617663"/>
          </a:xfrm>
          <a:prstGeom prst="rect">
            <a:avLst/>
          </a:prstGeom>
          <a:noFill/>
          <a:ln w="9525">
            <a:solidFill>
              <a:schemeClr val="accent4"/>
            </a:solidFill>
            <a:miter/>
          </a:ln>
        </p:spPr>
        <p:txBody>
          <a:bodyPr wrap="square" anchor="t">
            <a:spAutoFit/>
          </a:bodyPr>
          <a:p>
            <a:pPr lvl="0" fontAlgn="base"/>
            <a:r>
              <a:rPr lang="zh-CN" altLang="en-US" sz="2000" strike="noStrike" noProof="1">
                <a:solidFill>
                  <a:schemeClr val="tx1"/>
                </a:solidFill>
                <a:latin typeface="Times New Roman" panose="02020603050405020304" pitchFamily="2" charset="0"/>
                <a:ea typeface="宋体" pitchFamily="2" charset="-122"/>
                <a:cs typeface="+mn-ea"/>
                <a:sym typeface="Arial" panose="020B0604020202020204" pitchFamily="34" charset="0"/>
              </a:rPr>
              <a:t>假设一个物理块的大小为</a:t>
            </a:r>
            <a:r>
              <a:rPr lang="en-US" altLang="zh-CN" sz="2000" strike="noStrike" noProof="1">
                <a:solidFill>
                  <a:schemeClr val="tx1"/>
                </a:solidFill>
                <a:latin typeface="Times New Roman" panose="02020603050405020304" pitchFamily="2" charset="0"/>
                <a:ea typeface="宋体" pitchFamily="2" charset="-122"/>
                <a:cs typeface="+mn-ea"/>
                <a:sym typeface="Arial" panose="020B0604020202020204" pitchFamily="34" charset="0"/>
              </a:rPr>
              <a:t>512B</a:t>
            </a:r>
            <a:r>
              <a:rPr lang="x-none" altLang="en-US" sz="2000" strike="noStrike" noProof="1">
                <a:solidFill>
                  <a:schemeClr val="tx1"/>
                </a:solidFill>
                <a:latin typeface="Times New Roman" panose="02020603050405020304" pitchFamily="2" charset="0"/>
                <a:ea typeface="宋体" pitchFamily="2" charset="-122"/>
                <a:cs typeface="+mn-ea"/>
                <a:sym typeface="Arial" panose="020B0604020202020204" pitchFamily="34" charset="0"/>
              </a:rPr>
              <a:t>,</a:t>
            </a:r>
            <a:endParaRPr lang="x-none" altLang="en-US" sz="2000" strike="noStrike" noProof="1">
              <a:solidFill>
                <a:schemeClr val="tx1"/>
              </a:solidFill>
              <a:latin typeface="Times New Roman" panose="02020603050405020304" pitchFamily="2" charset="0"/>
              <a:ea typeface="宋体" pitchFamily="2" charset="-122"/>
              <a:sym typeface="Arial" panose="020B0604020202020204" pitchFamily="34" charset="0"/>
            </a:endParaRPr>
          </a:p>
          <a:p>
            <a:pPr lvl="0" fontAlgn="base"/>
            <a:endParaRPr lang="x-none" altLang="en-US" sz="2000" strike="noStrike" noProof="1">
              <a:solidFill>
                <a:schemeClr val="tx1"/>
              </a:solidFill>
              <a:latin typeface="Times New Roman" panose="02020603050405020304" pitchFamily="2" charset="0"/>
              <a:ea typeface="宋体" pitchFamily="2" charset="-122"/>
              <a:sym typeface="Arial" panose="020B0604020202020204" pitchFamily="34" charset="0"/>
            </a:endParaRPr>
          </a:p>
          <a:p>
            <a:pPr lvl="0" fontAlgn="base"/>
            <a:r>
              <a:rPr lang="zh-CN" altLang="zh-CN" sz="2000" strike="noStrike" noProof="1">
                <a:solidFill>
                  <a:srgbClr val="C00000"/>
                </a:solidFill>
                <a:latin typeface="Times New Roman" panose="02020603050405020304" pitchFamily="2" charset="0"/>
                <a:ea typeface="宋体" pitchFamily="2" charset="-122"/>
                <a:cs typeface="+mn-ea"/>
                <a:sym typeface="Arial" panose="020B0604020202020204" pitchFamily="34" charset="0"/>
              </a:rPr>
              <a:t>计算文件长度的最大值？</a:t>
            </a:r>
            <a:endParaRPr lang="zh-CN" altLang="zh-CN" sz="2000" strike="noStrike" noProof="1">
              <a:solidFill>
                <a:srgbClr val="C00000"/>
              </a:solidFill>
              <a:latin typeface="Times New Roman" panose="02020603050405020304" pitchFamily="2" charset="0"/>
              <a:ea typeface="宋体" pitchFamily="2" charset="-122"/>
              <a:sym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1987">
                                            <p:txEl>
                                              <p:charRg st="0" end="17"/>
                                            </p:txEl>
                                          </p:spTgt>
                                        </p:tgtEl>
                                        <p:attrNameLst>
                                          <p:attrName>style.visibility</p:attrName>
                                        </p:attrNameLst>
                                      </p:cBhvr>
                                      <p:to>
                                        <p:strVal val="visible"/>
                                      </p:to>
                                    </p:set>
                                    <p:anim calcmode="lin" valueType="num">
                                      <p:cBhvr>
                                        <p:cTn id="7" dur="1000" fill="hold"/>
                                        <p:tgtEl>
                                          <p:spTgt spid="41987">
                                            <p:txEl>
                                              <p:charRg st="0" end="17"/>
                                            </p:txEl>
                                          </p:spTgt>
                                        </p:tgtEl>
                                        <p:attrNameLst>
                                          <p:attrName>ppt_x</p:attrName>
                                        </p:attrNameLst>
                                      </p:cBhvr>
                                      <p:tavLst>
                                        <p:tav tm="0">
                                          <p:val>
                                            <p:strVal val="0-#ppt_w/2"/>
                                          </p:val>
                                        </p:tav>
                                        <p:tav tm="100000">
                                          <p:val>
                                            <p:strVal val="#ppt_x"/>
                                          </p:val>
                                        </p:tav>
                                      </p:tavLst>
                                    </p:anim>
                                    <p:anim calcmode="lin" valueType="num">
                                      <p:cBhvr>
                                        <p:cTn id="8" dur="1000" fill="hold"/>
                                        <p:tgtEl>
                                          <p:spTgt spid="41987">
                                            <p:txEl>
                                              <p:charRg st="0" end="1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1987">
                                            <p:txEl>
                                              <p:charRg st="17" end="32"/>
                                            </p:txEl>
                                          </p:spTgt>
                                        </p:tgtEl>
                                        <p:attrNameLst>
                                          <p:attrName>style.visibility</p:attrName>
                                        </p:attrNameLst>
                                      </p:cBhvr>
                                      <p:to>
                                        <p:strVal val="visible"/>
                                      </p:to>
                                    </p:set>
                                    <p:anim calcmode="lin" valueType="num">
                                      <p:cBhvr>
                                        <p:cTn id="13" dur="1000" fill="hold"/>
                                        <p:tgtEl>
                                          <p:spTgt spid="41987">
                                            <p:txEl>
                                              <p:charRg st="17" end="32"/>
                                            </p:txEl>
                                          </p:spTgt>
                                        </p:tgtEl>
                                        <p:attrNameLst>
                                          <p:attrName>ppt_x</p:attrName>
                                        </p:attrNameLst>
                                      </p:cBhvr>
                                      <p:tavLst>
                                        <p:tav tm="0">
                                          <p:val>
                                            <p:strVal val="0-#ppt_w/2"/>
                                          </p:val>
                                        </p:tav>
                                        <p:tav tm="100000">
                                          <p:val>
                                            <p:strVal val="#ppt_x"/>
                                          </p:val>
                                        </p:tav>
                                      </p:tavLst>
                                    </p:anim>
                                    <p:anim calcmode="lin" valueType="num">
                                      <p:cBhvr>
                                        <p:cTn id="14" dur="1000" fill="hold"/>
                                        <p:tgtEl>
                                          <p:spTgt spid="41987">
                                            <p:txEl>
                                              <p:charRg st="17" end="3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41990"/>
                                        </p:tgtEl>
                                        <p:attrNameLst>
                                          <p:attrName>style.visibility</p:attrName>
                                        </p:attrNameLst>
                                      </p:cBhvr>
                                      <p:to>
                                        <p:strVal val="visible"/>
                                      </p:to>
                                    </p:set>
                                    <p:anim calcmode="lin" valueType="num">
                                      <p:cBhvr>
                                        <p:cTn id="19" dur="500" fill="hold"/>
                                        <p:tgtEl>
                                          <p:spTgt spid="41990"/>
                                        </p:tgtEl>
                                        <p:attrNameLst>
                                          <p:attrName>ppt_x</p:attrName>
                                        </p:attrNameLst>
                                      </p:cBhvr>
                                      <p:tavLst>
                                        <p:tav tm="0">
                                          <p:val>
                                            <p:strVal val="1+#ppt_w/2"/>
                                          </p:val>
                                        </p:tav>
                                        <p:tav tm="100000">
                                          <p:val>
                                            <p:strVal val="#ppt_x"/>
                                          </p:val>
                                        </p:tav>
                                      </p:tavLst>
                                    </p:anim>
                                    <p:anim calcmode="lin" valueType="num">
                                      <p:cBhvr>
                                        <p:cTn id="20" dur="500" fill="hold"/>
                                        <p:tgtEl>
                                          <p:spTgt spid="4199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20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1989">
                                            <p:txEl>
                                              <p:charRg st="0" end="37"/>
                                            </p:txEl>
                                          </p:spTgt>
                                        </p:tgtEl>
                                        <p:attrNameLst>
                                          <p:attrName>style.visibility</p:attrName>
                                        </p:attrNameLst>
                                      </p:cBhvr>
                                      <p:to>
                                        <p:strVal val="visible"/>
                                      </p:to>
                                    </p:set>
                                    <p:anim calcmode="lin" valueType="num">
                                      <p:cBhvr>
                                        <p:cTn id="29" dur="500" fill="hold"/>
                                        <p:tgtEl>
                                          <p:spTgt spid="41989">
                                            <p:txEl>
                                              <p:charRg st="0" end="37"/>
                                            </p:txEl>
                                          </p:spTgt>
                                        </p:tgtEl>
                                        <p:attrNameLst>
                                          <p:attrName>ppt_x</p:attrName>
                                        </p:attrNameLst>
                                      </p:cBhvr>
                                      <p:tavLst>
                                        <p:tav tm="0">
                                          <p:val>
                                            <p:strVal val="#ppt_x"/>
                                          </p:val>
                                        </p:tav>
                                        <p:tav tm="100000">
                                          <p:val>
                                            <p:strVal val="#ppt_x"/>
                                          </p:val>
                                        </p:tav>
                                      </p:tavLst>
                                    </p:anim>
                                    <p:anim calcmode="lin" valueType="num">
                                      <p:cBhvr>
                                        <p:cTn id="30" dur="500" fill="hold"/>
                                        <p:tgtEl>
                                          <p:spTgt spid="41989">
                                            <p:txEl>
                                              <p:charRg st="0" end="3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1989">
                                            <p:txEl>
                                              <p:charRg st="37" end="59"/>
                                            </p:txEl>
                                          </p:spTgt>
                                        </p:tgtEl>
                                        <p:attrNameLst>
                                          <p:attrName>style.visibility</p:attrName>
                                        </p:attrNameLst>
                                      </p:cBhvr>
                                      <p:to>
                                        <p:strVal val="visible"/>
                                      </p:to>
                                    </p:set>
                                    <p:anim calcmode="lin" valueType="num">
                                      <p:cBhvr>
                                        <p:cTn id="33" dur="500" fill="hold"/>
                                        <p:tgtEl>
                                          <p:spTgt spid="41989">
                                            <p:txEl>
                                              <p:charRg st="37" end="59"/>
                                            </p:txEl>
                                          </p:spTgt>
                                        </p:tgtEl>
                                        <p:attrNameLst>
                                          <p:attrName>ppt_x</p:attrName>
                                        </p:attrNameLst>
                                      </p:cBhvr>
                                      <p:tavLst>
                                        <p:tav tm="0">
                                          <p:val>
                                            <p:strVal val="#ppt_x"/>
                                          </p:val>
                                        </p:tav>
                                        <p:tav tm="100000">
                                          <p:val>
                                            <p:strVal val="#ppt_x"/>
                                          </p:val>
                                        </p:tav>
                                      </p:tavLst>
                                    </p:anim>
                                    <p:anim calcmode="lin" valueType="num">
                                      <p:cBhvr>
                                        <p:cTn id="34" dur="500" fill="hold"/>
                                        <p:tgtEl>
                                          <p:spTgt spid="41989">
                                            <p:txEl>
                                              <p:charRg st="37" end="5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P spid="4201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1" name="矩形 43010"/>
          <p:cNvSpPr/>
          <p:nvPr/>
        </p:nvSpPr>
        <p:spPr>
          <a:xfrm>
            <a:off x="128588" y="530225"/>
            <a:ext cx="5218113" cy="60325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800" b="1" strike="noStrike" noProof="1">
                <a:solidFill>
                  <a:srgbClr val="A50021"/>
                </a:solidFill>
                <a:latin typeface="Times New Roman" panose="02020603050405020304" pitchFamily="2" charset="0"/>
                <a:ea typeface="宋体" pitchFamily="2" charset="-122"/>
                <a:cs typeface="+mn-ea"/>
              </a:rPr>
              <a:t>(2) </a:t>
            </a:r>
            <a:r>
              <a:rPr lang="zh-CN" altLang="en-US" sz="2800" b="1" strike="noStrike" noProof="1">
                <a:solidFill>
                  <a:srgbClr val="A50021"/>
                </a:solidFill>
                <a:latin typeface="Times New Roman" panose="02020603050405020304" pitchFamily="2" charset="0"/>
                <a:ea typeface="宋体" pitchFamily="2" charset="-122"/>
                <a:cs typeface="+mn-ea"/>
              </a:rPr>
              <a:t>一级间接索引</a:t>
            </a:r>
            <a:endParaRPr lang="zh-CN" altLang="en-US" sz="2800" b="1" strike="noStrike" noProof="1">
              <a:solidFill>
                <a:srgbClr val="A50021"/>
              </a:solidFill>
              <a:latin typeface="Times New Roman" panose="02020603050405020304" pitchFamily="2" charset="0"/>
              <a:ea typeface="宋体" pitchFamily="2" charset="-122"/>
            </a:endParaRPr>
          </a:p>
        </p:txBody>
      </p:sp>
      <p:sp>
        <p:nvSpPr>
          <p:cNvPr id="43012" name="矩形 43011"/>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文件系统</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文件的物理结构</a:t>
            </a:r>
            <a:endParaRPr lang="zh-CN" altLang="en-US" sz="2400" strike="noStrike" noProof="1">
              <a:ea typeface="宋体" pitchFamily="2" charset="-122"/>
            </a:endParaRPr>
          </a:p>
        </p:txBody>
      </p:sp>
      <p:sp>
        <p:nvSpPr>
          <p:cNvPr id="43013" name="矩形 43012"/>
          <p:cNvSpPr/>
          <p:nvPr/>
        </p:nvSpPr>
        <p:spPr>
          <a:xfrm>
            <a:off x="352425" y="5059363"/>
            <a:ext cx="8448675" cy="1516063"/>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000" strike="noStrike" noProof="1">
                <a:latin typeface="Times New Roman" panose="02020603050405020304" pitchFamily="2" charset="0"/>
                <a:ea typeface="宋体" pitchFamily="2" charset="-122"/>
                <a:cs typeface="+mn-ea"/>
              </a:rPr>
              <a:t>           </a:t>
            </a:r>
            <a:r>
              <a:rPr lang="zh-CN" altLang="en-US" sz="2400" strike="noStrike" noProof="1">
                <a:solidFill>
                  <a:schemeClr val="tx1"/>
                </a:solidFill>
                <a:latin typeface="Times New Roman" panose="02020603050405020304" pitchFamily="2" charset="0"/>
                <a:ea typeface="宋体" pitchFamily="2" charset="-122"/>
                <a:cs typeface="+mn-ea"/>
              </a:rPr>
              <a:t>文件目录项中有一组表项，其内容登记的是第一级索引表块的块号。第一级索引表块中的索引表项登记的是文件逻辑记录所在的磁盘块号。</a:t>
            </a:r>
            <a:endParaRPr lang="zh-CN" altLang="en-US" sz="2400" strike="noStrike" noProof="1">
              <a:solidFill>
                <a:schemeClr val="tx1"/>
              </a:solidFill>
              <a:latin typeface="Times New Roman" panose="02020603050405020304" pitchFamily="2" charset="0"/>
              <a:ea typeface="宋体" pitchFamily="2" charset="-122"/>
            </a:endParaRPr>
          </a:p>
        </p:txBody>
      </p:sp>
      <p:grpSp>
        <p:nvGrpSpPr>
          <p:cNvPr id="43014" name="组合 43013"/>
          <p:cNvGrpSpPr/>
          <p:nvPr/>
        </p:nvGrpSpPr>
        <p:grpSpPr>
          <a:xfrm>
            <a:off x="2255838" y="704850"/>
            <a:ext cx="6775450" cy="4210050"/>
            <a:chOff x="0" y="0"/>
            <a:chExt cx="3573" cy="2652"/>
          </a:xfrm>
        </p:grpSpPr>
        <p:sp>
          <p:nvSpPr>
            <p:cNvPr id="2" name="文本框 43014"/>
            <p:cNvSpPr txBox="1"/>
            <p:nvPr/>
          </p:nvSpPr>
          <p:spPr>
            <a:xfrm>
              <a:off x="503" y="89"/>
              <a:ext cx="932" cy="2194"/>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lvl="0" algn="just">
                <a:buClr>
                  <a:srgbClr val="000000"/>
                </a:buClr>
              </a:pPr>
              <a:endParaRPr lang="en-US" altLang="zh-CN" sz="1600">
                <a:solidFill>
                  <a:schemeClr val="tx1"/>
                </a:solidFill>
                <a:latin typeface="Times New Roman" panose="02020603050405020304" pitchFamily="2" charset="0"/>
                <a:ea typeface="宋体" pitchFamily="2" charset="-122"/>
              </a:endParaRPr>
            </a:p>
            <a:p>
              <a:pPr lvl="0" algn="just">
                <a:buClr>
                  <a:srgbClr val="000000"/>
                </a:buClr>
              </a:pPr>
              <a:endParaRPr lang="en-US" altLang="zh-CN" sz="1600">
                <a:solidFill>
                  <a:schemeClr val="tx1"/>
                </a:solidFill>
                <a:latin typeface="Times New Roman" panose="02020603050405020304" pitchFamily="2" charset="0"/>
                <a:ea typeface="宋体" pitchFamily="2" charset="-122"/>
              </a:endParaRPr>
            </a:p>
            <a:p>
              <a:pPr lvl="0" algn="just">
                <a:buClr>
                  <a:srgbClr val="000000"/>
                </a:buClr>
              </a:pPr>
              <a:endParaRPr lang="en-US" altLang="zh-CN" sz="1600">
                <a:solidFill>
                  <a:schemeClr val="tx1"/>
                </a:solidFill>
                <a:latin typeface="Times New Roman" panose="02020603050405020304" pitchFamily="2" charset="0"/>
                <a:ea typeface="宋体" pitchFamily="2" charset="-122"/>
              </a:endParaRPr>
            </a:p>
            <a:p>
              <a:pPr lvl="0" algn="just">
                <a:buClr>
                  <a:srgbClr val="000000"/>
                </a:buClr>
              </a:pPr>
              <a:endParaRPr lang="en-US" altLang="zh-CN" sz="1600">
                <a:solidFill>
                  <a:schemeClr val="tx1"/>
                </a:solidFill>
                <a:latin typeface="Times New Roman" panose="02020603050405020304" pitchFamily="2" charset="0"/>
                <a:ea typeface="宋体" pitchFamily="2" charset="-122"/>
              </a:endParaRPr>
            </a:p>
          </p:txBody>
        </p:sp>
        <p:sp>
          <p:nvSpPr>
            <p:cNvPr id="43015" name="文本框 43015"/>
            <p:cNvSpPr txBox="1"/>
            <p:nvPr/>
          </p:nvSpPr>
          <p:spPr>
            <a:xfrm>
              <a:off x="0" y="576"/>
              <a:ext cx="544" cy="425"/>
            </a:xfrm>
            <a:prstGeom prst="rect">
              <a:avLst/>
            </a:prstGeom>
            <a:noFill/>
            <a:ln w="9525">
              <a:noFill/>
              <a:miter/>
            </a:ln>
          </p:spPr>
          <p:txBody>
            <a:bodyPr anchor="t"/>
            <a:p>
              <a:pPr lvl="0" algn="just">
                <a:buClr>
                  <a:srgbClr val="000000"/>
                </a:buClr>
              </a:pPr>
              <a:r>
                <a:rPr lang="zh-CN" altLang="en-US" sz="1600">
                  <a:solidFill>
                    <a:schemeClr val="tx1"/>
                  </a:solidFill>
                  <a:latin typeface="Times New Roman" panose="02020603050405020304" pitchFamily="2" charset="0"/>
                  <a:ea typeface="宋体" pitchFamily="2" charset="-122"/>
                </a:rPr>
                <a:t>文件</a:t>
              </a:r>
              <a:r>
                <a:rPr lang="en-US" altLang="zh-CN" sz="1600">
                  <a:solidFill>
                    <a:schemeClr val="tx1"/>
                  </a:solidFill>
                  <a:latin typeface="Times New Roman" panose="02020603050405020304" pitchFamily="2" charset="0"/>
                  <a:ea typeface="宋体" pitchFamily="2" charset="-122"/>
                </a:rPr>
                <a:t>A</a:t>
              </a:r>
              <a:endParaRPr lang="en-US" altLang="zh-CN" sz="1600">
                <a:solidFill>
                  <a:schemeClr val="tx1"/>
                </a:solidFill>
                <a:latin typeface="Times New Roman" panose="02020603050405020304" pitchFamily="2" charset="0"/>
                <a:ea typeface="宋体" pitchFamily="2" charset="-122"/>
              </a:endParaRPr>
            </a:p>
            <a:p>
              <a:pPr lvl="0" algn="just">
                <a:buClr>
                  <a:srgbClr val="000000"/>
                </a:buClr>
              </a:pPr>
              <a:r>
                <a:rPr lang="zh-CN" altLang="en-US" sz="1600">
                  <a:solidFill>
                    <a:schemeClr val="tx1"/>
                  </a:solidFill>
                  <a:latin typeface="Times New Roman" panose="02020603050405020304" pitchFamily="2" charset="0"/>
                  <a:ea typeface="宋体" pitchFamily="2" charset="-122"/>
                </a:rPr>
                <a:t>目录项</a:t>
              </a:r>
              <a:endParaRPr lang="zh-CN" altLang="en-US" sz="1600">
                <a:solidFill>
                  <a:schemeClr val="tx1"/>
                </a:solidFill>
                <a:latin typeface="Times New Roman" panose="02020603050405020304" pitchFamily="2" charset="0"/>
                <a:ea typeface="宋体" pitchFamily="2" charset="-122"/>
              </a:endParaRPr>
            </a:p>
          </p:txBody>
        </p:sp>
        <p:sp>
          <p:nvSpPr>
            <p:cNvPr id="43016" name="文本框 43016"/>
            <p:cNvSpPr txBox="1"/>
            <p:nvPr/>
          </p:nvSpPr>
          <p:spPr>
            <a:xfrm>
              <a:off x="649" y="2350"/>
              <a:ext cx="671" cy="267"/>
            </a:xfrm>
            <a:prstGeom prst="rect">
              <a:avLst/>
            </a:prstGeom>
            <a:noFill/>
            <a:ln w="9525">
              <a:noFill/>
              <a:miter/>
            </a:ln>
          </p:spPr>
          <p:txBody>
            <a:bodyPr anchor="t"/>
            <a:p>
              <a:pPr lvl="0" algn="just">
                <a:buClr>
                  <a:srgbClr val="000000"/>
                </a:buClr>
              </a:pPr>
              <a:r>
                <a:rPr lang="zh-CN" altLang="en-US" sz="1600">
                  <a:solidFill>
                    <a:schemeClr val="tx1"/>
                  </a:solidFill>
                  <a:latin typeface="Times New Roman" panose="02020603050405020304" pitchFamily="2" charset="0"/>
                  <a:ea typeface="宋体" pitchFamily="2" charset="-122"/>
                </a:rPr>
                <a:t>文件目录</a:t>
              </a:r>
              <a:endParaRPr lang="zh-CN" altLang="en-US" sz="1600">
                <a:solidFill>
                  <a:schemeClr val="tx1"/>
                </a:solidFill>
                <a:latin typeface="Times New Roman" panose="02020603050405020304" pitchFamily="2" charset="0"/>
                <a:ea typeface="宋体" pitchFamily="2" charset="-122"/>
              </a:endParaRPr>
            </a:p>
          </p:txBody>
        </p:sp>
        <p:sp>
          <p:nvSpPr>
            <p:cNvPr id="43017" name="直接连接符 43017"/>
            <p:cNvSpPr/>
            <p:nvPr/>
          </p:nvSpPr>
          <p:spPr>
            <a:xfrm>
              <a:off x="505" y="487"/>
              <a:ext cx="920" cy="0"/>
            </a:xfrm>
            <a:prstGeom prst="line">
              <a:avLst/>
            </a:prstGeom>
            <a:ln w="222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43018" name="直接连接符 43018"/>
            <p:cNvSpPr/>
            <p:nvPr/>
          </p:nvSpPr>
          <p:spPr>
            <a:xfrm>
              <a:off x="517" y="703"/>
              <a:ext cx="91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43019" name="直接连接符 43019"/>
            <p:cNvSpPr/>
            <p:nvPr/>
          </p:nvSpPr>
          <p:spPr>
            <a:xfrm>
              <a:off x="510" y="873"/>
              <a:ext cx="912"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43020" name="直接连接符 43020"/>
            <p:cNvSpPr/>
            <p:nvPr/>
          </p:nvSpPr>
          <p:spPr>
            <a:xfrm>
              <a:off x="514" y="1045"/>
              <a:ext cx="91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43021" name="直接连接符 43021"/>
            <p:cNvSpPr/>
            <p:nvPr/>
          </p:nvSpPr>
          <p:spPr>
            <a:xfrm>
              <a:off x="517" y="1248"/>
              <a:ext cx="91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43022" name="直接连接符 43022"/>
            <p:cNvSpPr/>
            <p:nvPr/>
          </p:nvSpPr>
          <p:spPr>
            <a:xfrm>
              <a:off x="510" y="1431"/>
              <a:ext cx="912"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43023" name="文本框 43023"/>
            <p:cNvSpPr txBox="1"/>
            <p:nvPr/>
          </p:nvSpPr>
          <p:spPr>
            <a:xfrm>
              <a:off x="764" y="721"/>
              <a:ext cx="395" cy="154"/>
            </a:xfrm>
            <a:prstGeom prst="rect">
              <a:avLst/>
            </a:prstGeom>
            <a:noFill/>
            <a:ln w="9525">
              <a:noFill/>
              <a:miter/>
            </a:ln>
          </p:spPr>
          <p:txBody>
            <a:bodyPr anchor="t"/>
            <a:p>
              <a:pPr lvl="0" algn="just">
                <a:lnSpc>
                  <a:spcPct val="80000"/>
                </a:lnSpc>
                <a:buClr>
                  <a:srgbClr val="000000"/>
                </a:buClr>
              </a:pPr>
              <a:r>
                <a:rPr lang="en-US" altLang="zh-CN" sz="1600">
                  <a:solidFill>
                    <a:schemeClr val="tx1"/>
                  </a:solidFill>
                  <a:latin typeface="Times New Roman" panose="02020603050405020304" pitchFamily="2" charset="0"/>
                  <a:ea typeface="宋体" pitchFamily="2" charset="-122"/>
                </a:rPr>
                <a:t>  52</a:t>
              </a:r>
              <a:endParaRPr lang="en-US" altLang="zh-CN" sz="1600">
                <a:solidFill>
                  <a:schemeClr val="tx1"/>
                </a:solidFill>
                <a:latin typeface="Times New Roman" panose="02020603050405020304" pitchFamily="2" charset="0"/>
                <a:ea typeface="宋体" pitchFamily="2" charset="-122"/>
              </a:endParaRPr>
            </a:p>
          </p:txBody>
        </p:sp>
        <p:sp>
          <p:nvSpPr>
            <p:cNvPr id="43024" name="文本框 43024"/>
            <p:cNvSpPr txBox="1"/>
            <p:nvPr/>
          </p:nvSpPr>
          <p:spPr>
            <a:xfrm>
              <a:off x="775" y="874"/>
              <a:ext cx="395" cy="155"/>
            </a:xfrm>
            <a:prstGeom prst="rect">
              <a:avLst/>
            </a:prstGeom>
            <a:noFill/>
            <a:ln w="9525">
              <a:noFill/>
              <a:miter/>
            </a:ln>
          </p:spPr>
          <p:txBody>
            <a:bodyPr anchor="t"/>
            <a:p>
              <a:pPr lvl="0" algn="just">
                <a:lnSpc>
                  <a:spcPct val="80000"/>
                </a:lnSpc>
                <a:buClr>
                  <a:srgbClr val="000000"/>
                </a:buClr>
              </a:pPr>
              <a:r>
                <a:rPr lang="en-US" altLang="zh-CN" sz="1600">
                  <a:solidFill>
                    <a:schemeClr val="tx1"/>
                  </a:solidFill>
                  <a:latin typeface="Times New Roman" panose="02020603050405020304" pitchFamily="2" charset="0"/>
                  <a:ea typeface="宋体" pitchFamily="2" charset="-122"/>
                </a:rPr>
                <a:t>  66</a:t>
              </a:r>
              <a:endParaRPr lang="en-US" altLang="zh-CN" sz="1600">
                <a:solidFill>
                  <a:schemeClr val="tx1"/>
                </a:solidFill>
                <a:latin typeface="Times New Roman" panose="02020603050405020304" pitchFamily="2" charset="0"/>
                <a:ea typeface="宋体" pitchFamily="2" charset="-122"/>
              </a:endParaRPr>
            </a:p>
          </p:txBody>
        </p:sp>
        <p:sp>
          <p:nvSpPr>
            <p:cNvPr id="43025" name="文本框 43025"/>
            <p:cNvSpPr txBox="1"/>
            <p:nvPr/>
          </p:nvSpPr>
          <p:spPr>
            <a:xfrm>
              <a:off x="739" y="1077"/>
              <a:ext cx="395" cy="155"/>
            </a:xfrm>
            <a:prstGeom prst="rect">
              <a:avLst/>
            </a:prstGeom>
            <a:noFill/>
            <a:ln w="9525">
              <a:noFill/>
              <a:miter/>
            </a:ln>
          </p:spPr>
          <p:txBody>
            <a:bodyPr anchor="t"/>
            <a:p>
              <a:pPr lvl="0" algn="just">
                <a:lnSpc>
                  <a:spcPct val="80000"/>
                </a:lnSpc>
                <a:buClr>
                  <a:srgbClr val="000000"/>
                </a:buClr>
              </a:pPr>
              <a:r>
                <a:rPr lang="en-US" altLang="zh-CN" sz="1600">
                  <a:solidFill>
                    <a:schemeClr val="tx1"/>
                  </a:solidFill>
                  <a:latin typeface="Times New Roman" panose="02020603050405020304" pitchFamily="2" charset="0"/>
                  <a:ea typeface="宋体" pitchFamily="2" charset="-122"/>
                </a:rPr>
                <a:t>  126</a:t>
              </a:r>
              <a:endParaRPr lang="en-US" altLang="zh-CN" sz="1600">
                <a:solidFill>
                  <a:schemeClr val="tx1"/>
                </a:solidFill>
                <a:latin typeface="Times New Roman" panose="02020603050405020304" pitchFamily="2" charset="0"/>
                <a:ea typeface="宋体" pitchFamily="2" charset="-122"/>
              </a:endParaRPr>
            </a:p>
          </p:txBody>
        </p:sp>
        <p:sp>
          <p:nvSpPr>
            <p:cNvPr id="43026" name="文本框 43026"/>
            <p:cNvSpPr txBox="1"/>
            <p:nvPr/>
          </p:nvSpPr>
          <p:spPr>
            <a:xfrm>
              <a:off x="751" y="1253"/>
              <a:ext cx="395" cy="155"/>
            </a:xfrm>
            <a:prstGeom prst="rect">
              <a:avLst/>
            </a:prstGeom>
            <a:noFill/>
            <a:ln w="9525">
              <a:noFill/>
              <a:miter/>
            </a:ln>
          </p:spPr>
          <p:txBody>
            <a:bodyPr anchor="t"/>
            <a:p>
              <a:pPr lvl="0" algn="just">
                <a:lnSpc>
                  <a:spcPct val="80000"/>
                </a:lnSpc>
                <a:buClr>
                  <a:srgbClr val="000000"/>
                </a:buClr>
              </a:pPr>
              <a:r>
                <a:rPr lang="en-US" altLang="zh-CN" sz="1600">
                  <a:solidFill>
                    <a:schemeClr val="tx1"/>
                  </a:solidFill>
                  <a:latin typeface="Times New Roman" panose="02020603050405020304" pitchFamily="2" charset="0"/>
                  <a:ea typeface="宋体" pitchFamily="2" charset="-122"/>
                </a:rPr>
                <a:t>  229</a:t>
              </a:r>
              <a:endParaRPr lang="en-US" altLang="zh-CN" sz="1600">
                <a:solidFill>
                  <a:schemeClr val="tx1"/>
                </a:solidFill>
                <a:latin typeface="Times New Roman" panose="02020603050405020304" pitchFamily="2" charset="0"/>
                <a:ea typeface="宋体" pitchFamily="2" charset="-122"/>
              </a:endParaRPr>
            </a:p>
          </p:txBody>
        </p:sp>
        <p:sp>
          <p:nvSpPr>
            <p:cNvPr id="43027" name="文本框 43027"/>
            <p:cNvSpPr txBox="1"/>
            <p:nvPr/>
          </p:nvSpPr>
          <p:spPr>
            <a:xfrm>
              <a:off x="2536" y="372"/>
              <a:ext cx="370" cy="211"/>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lvl="0" algn="just">
                <a:lnSpc>
                  <a:spcPct val="60000"/>
                </a:lnSpc>
                <a:buClr>
                  <a:srgbClr val="000000"/>
                </a:buClr>
              </a:pPr>
              <a:r>
                <a:rPr lang="en-US" altLang="zh-CN" sz="1600">
                  <a:solidFill>
                    <a:schemeClr val="tx1"/>
                  </a:solidFill>
                  <a:latin typeface="Times New Roman" panose="02020603050405020304" pitchFamily="2" charset="0"/>
                  <a:ea typeface="宋体" pitchFamily="2" charset="-122"/>
                </a:rPr>
                <a:t>  r</a:t>
              </a:r>
              <a:r>
                <a:rPr lang="en-US" altLang="zh-CN" sz="1600" baseline="-25000">
                  <a:solidFill>
                    <a:schemeClr val="tx1"/>
                  </a:solidFill>
                  <a:latin typeface="Times New Roman" panose="02020603050405020304" pitchFamily="2" charset="0"/>
                  <a:ea typeface="宋体" pitchFamily="2" charset="-122"/>
                </a:rPr>
                <a:t>0</a:t>
              </a:r>
              <a:endParaRPr lang="en-US" altLang="zh-CN" sz="1600" baseline="-25000">
                <a:solidFill>
                  <a:schemeClr val="tx1"/>
                </a:solidFill>
                <a:latin typeface="Times New Roman" panose="02020603050405020304" pitchFamily="2" charset="0"/>
                <a:ea typeface="宋体" pitchFamily="2" charset="-122"/>
              </a:endParaRPr>
            </a:p>
          </p:txBody>
        </p:sp>
        <p:sp>
          <p:nvSpPr>
            <p:cNvPr id="43028" name="文本框 43028"/>
            <p:cNvSpPr txBox="1"/>
            <p:nvPr/>
          </p:nvSpPr>
          <p:spPr>
            <a:xfrm>
              <a:off x="2912" y="358"/>
              <a:ext cx="581" cy="258"/>
            </a:xfrm>
            <a:prstGeom prst="rect">
              <a:avLst/>
            </a:prstGeom>
            <a:noFill/>
            <a:ln w="9525">
              <a:noFill/>
              <a:miter/>
            </a:ln>
          </p:spPr>
          <p:txBody>
            <a:bodyPr anchor="t"/>
            <a:p>
              <a:pPr lvl="0" algn="just">
                <a:buClr>
                  <a:srgbClr val="000000"/>
                </a:buClr>
              </a:pPr>
              <a:r>
                <a:rPr lang="zh-CN" altLang="en-US" sz="1600">
                  <a:solidFill>
                    <a:schemeClr val="tx1"/>
                  </a:solidFill>
                  <a:latin typeface="Times New Roman" panose="02020603050405020304" pitchFamily="2" charset="0"/>
                  <a:ea typeface="宋体" pitchFamily="2" charset="-122"/>
                </a:rPr>
                <a:t>块号 </a:t>
              </a:r>
              <a:r>
                <a:rPr lang="en-US" altLang="zh-CN" sz="1600">
                  <a:solidFill>
                    <a:schemeClr val="tx1"/>
                  </a:solidFill>
                  <a:latin typeface="Times New Roman" panose="02020603050405020304" pitchFamily="2" charset="0"/>
                  <a:ea typeface="宋体" pitchFamily="2" charset="-122"/>
                </a:rPr>
                <a:t>23</a:t>
              </a:r>
              <a:endParaRPr lang="en-US" altLang="zh-CN" sz="1600">
                <a:solidFill>
                  <a:schemeClr val="tx1"/>
                </a:solidFill>
                <a:latin typeface="Times New Roman" panose="02020603050405020304" pitchFamily="2" charset="0"/>
                <a:ea typeface="宋体" pitchFamily="2" charset="-122"/>
              </a:endParaRPr>
            </a:p>
          </p:txBody>
        </p:sp>
        <p:sp>
          <p:nvSpPr>
            <p:cNvPr id="43029" name="文本框 43029"/>
            <p:cNvSpPr txBox="1"/>
            <p:nvPr/>
          </p:nvSpPr>
          <p:spPr>
            <a:xfrm>
              <a:off x="1793" y="448"/>
              <a:ext cx="555" cy="588"/>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lvl="0" algn="just">
                <a:buClr>
                  <a:srgbClr val="000000"/>
                </a:buClr>
              </a:pPr>
              <a:r>
                <a:rPr lang="en-US" altLang="zh-CN" sz="1600">
                  <a:solidFill>
                    <a:schemeClr val="tx1"/>
                  </a:solidFill>
                  <a:latin typeface="Times New Roman" panose="02020603050405020304" pitchFamily="2" charset="0"/>
                  <a:ea typeface="宋体" pitchFamily="2" charset="-122"/>
                </a:rPr>
                <a:t>  </a:t>
              </a:r>
              <a:endParaRPr lang="en-US" altLang="zh-CN" sz="1600">
                <a:solidFill>
                  <a:schemeClr val="tx1"/>
                </a:solidFill>
                <a:latin typeface="Times New Roman" panose="02020603050405020304" pitchFamily="2" charset="0"/>
                <a:ea typeface="宋体" pitchFamily="2" charset="-122"/>
              </a:endParaRPr>
            </a:p>
          </p:txBody>
        </p:sp>
        <p:sp>
          <p:nvSpPr>
            <p:cNvPr id="43030" name="直接连接符 43030"/>
            <p:cNvSpPr/>
            <p:nvPr/>
          </p:nvSpPr>
          <p:spPr>
            <a:xfrm>
              <a:off x="1793" y="585"/>
              <a:ext cx="55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43031" name="直接连接符 43031"/>
            <p:cNvSpPr/>
            <p:nvPr/>
          </p:nvSpPr>
          <p:spPr>
            <a:xfrm>
              <a:off x="1798" y="711"/>
              <a:ext cx="553"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43032" name="直接连接符 43032"/>
            <p:cNvSpPr/>
            <p:nvPr/>
          </p:nvSpPr>
          <p:spPr>
            <a:xfrm>
              <a:off x="1801" y="915"/>
              <a:ext cx="554"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43033" name="文本框 43033"/>
            <p:cNvSpPr txBox="1"/>
            <p:nvPr/>
          </p:nvSpPr>
          <p:spPr>
            <a:xfrm>
              <a:off x="1946" y="734"/>
              <a:ext cx="276" cy="211"/>
            </a:xfrm>
            <a:prstGeom prst="rect">
              <a:avLst/>
            </a:prstGeom>
            <a:noFill/>
            <a:ln w="9525">
              <a:noFill/>
              <a:miter/>
            </a:ln>
          </p:spPr>
          <p:txBody>
            <a:bodyPr anchor="t"/>
            <a:p>
              <a:pPr lvl="0" algn="just">
                <a:lnSpc>
                  <a:spcPct val="80000"/>
                </a:lnSpc>
                <a:buClr>
                  <a:srgbClr val="000000"/>
                </a:buClr>
              </a:pPr>
              <a:r>
                <a:rPr lang="en-US" altLang="zh-CN" sz="1600">
                  <a:solidFill>
                    <a:schemeClr val="tx1"/>
                  </a:solidFill>
                  <a:latin typeface="Times New Roman" panose="02020603050405020304" pitchFamily="2" charset="0"/>
                  <a:ea typeface="宋体" pitchFamily="2" charset="-122"/>
                </a:rPr>
                <a:t> ...</a:t>
              </a:r>
              <a:endParaRPr lang="en-US" altLang="zh-CN" sz="1600">
                <a:solidFill>
                  <a:schemeClr val="tx1"/>
                </a:solidFill>
                <a:latin typeface="宋体" pitchFamily="2" charset="-122"/>
                <a:ea typeface="宋体" pitchFamily="2" charset="-122"/>
                <a:sym typeface="MT Extra" pitchFamily="2" charset="2"/>
              </a:endParaRPr>
            </a:p>
          </p:txBody>
        </p:sp>
        <p:sp>
          <p:nvSpPr>
            <p:cNvPr id="43034" name="文本框 43034"/>
            <p:cNvSpPr txBox="1"/>
            <p:nvPr/>
          </p:nvSpPr>
          <p:spPr>
            <a:xfrm>
              <a:off x="1873" y="428"/>
              <a:ext cx="395" cy="155"/>
            </a:xfrm>
            <a:prstGeom prst="rect">
              <a:avLst/>
            </a:prstGeom>
            <a:noFill/>
            <a:ln w="9525">
              <a:noFill/>
              <a:miter/>
            </a:ln>
          </p:spPr>
          <p:txBody>
            <a:bodyPr anchor="t"/>
            <a:p>
              <a:pPr lvl="0" algn="just">
                <a:lnSpc>
                  <a:spcPct val="80000"/>
                </a:lnSpc>
                <a:buClr>
                  <a:srgbClr val="000000"/>
                </a:buClr>
              </a:pPr>
              <a:r>
                <a:rPr lang="en-US" altLang="zh-CN" sz="1600">
                  <a:solidFill>
                    <a:schemeClr val="tx1"/>
                  </a:solidFill>
                  <a:latin typeface="Times New Roman" panose="02020603050405020304" pitchFamily="2" charset="0"/>
                  <a:ea typeface="宋体" pitchFamily="2" charset="-122"/>
                </a:rPr>
                <a:t>  23</a:t>
              </a:r>
              <a:endParaRPr lang="en-US" altLang="zh-CN" sz="1600">
                <a:solidFill>
                  <a:schemeClr val="tx1"/>
                </a:solidFill>
                <a:latin typeface="Times New Roman" panose="02020603050405020304" pitchFamily="2" charset="0"/>
                <a:ea typeface="宋体" pitchFamily="2" charset="-122"/>
              </a:endParaRPr>
            </a:p>
          </p:txBody>
        </p:sp>
        <p:sp>
          <p:nvSpPr>
            <p:cNvPr id="43035" name="文本框 43035"/>
            <p:cNvSpPr txBox="1"/>
            <p:nvPr/>
          </p:nvSpPr>
          <p:spPr>
            <a:xfrm>
              <a:off x="1876" y="561"/>
              <a:ext cx="396" cy="155"/>
            </a:xfrm>
            <a:prstGeom prst="rect">
              <a:avLst/>
            </a:prstGeom>
            <a:noFill/>
            <a:ln w="9525">
              <a:noFill/>
              <a:miter/>
            </a:ln>
          </p:spPr>
          <p:txBody>
            <a:bodyPr anchor="t"/>
            <a:p>
              <a:pPr lvl="0" algn="just">
                <a:lnSpc>
                  <a:spcPct val="80000"/>
                </a:lnSpc>
                <a:buClr>
                  <a:srgbClr val="000000"/>
                </a:buClr>
              </a:pPr>
              <a:r>
                <a:rPr lang="en-US" altLang="zh-CN" sz="1600">
                  <a:solidFill>
                    <a:schemeClr val="tx1"/>
                  </a:solidFill>
                  <a:latin typeface="Times New Roman" panose="02020603050405020304" pitchFamily="2" charset="0"/>
                  <a:ea typeface="宋体" pitchFamily="2" charset="-122"/>
                </a:rPr>
                <a:t>  89</a:t>
              </a:r>
              <a:endParaRPr lang="en-US" altLang="zh-CN" sz="1600">
                <a:solidFill>
                  <a:schemeClr val="tx1"/>
                </a:solidFill>
                <a:latin typeface="Times New Roman" panose="02020603050405020304" pitchFamily="2" charset="0"/>
                <a:ea typeface="宋体" pitchFamily="2" charset="-122"/>
              </a:endParaRPr>
            </a:p>
          </p:txBody>
        </p:sp>
        <p:sp>
          <p:nvSpPr>
            <p:cNvPr id="43036" name="文本框 43036"/>
            <p:cNvSpPr txBox="1"/>
            <p:nvPr/>
          </p:nvSpPr>
          <p:spPr>
            <a:xfrm>
              <a:off x="2536" y="650"/>
              <a:ext cx="370" cy="211"/>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lvl="0" algn="just">
                <a:lnSpc>
                  <a:spcPct val="60000"/>
                </a:lnSpc>
                <a:buClr>
                  <a:srgbClr val="000000"/>
                </a:buClr>
              </a:pPr>
              <a:r>
                <a:rPr lang="en-US" altLang="zh-CN" sz="1600">
                  <a:solidFill>
                    <a:schemeClr val="tx1"/>
                  </a:solidFill>
                  <a:latin typeface="Times New Roman" panose="02020603050405020304" pitchFamily="2" charset="0"/>
                  <a:ea typeface="宋体" pitchFamily="2" charset="-122"/>
                </a:rPr>
                <a:t>  r</a:t>
              </a:r>
              <a:r>
                <a:rPr lang="en-US" altLang="zh-CN" sz="1600" baseline="-25000">
                  <a:solidFill>
                    <a:schemeClr val="tx1"/>
                  </a:solidFill>
                  <a:latin typeface="Times New Roman" panose="02020603050405020304" pitchFamily="2" charset="0"/>
                  <a:ea typeface="宋体" pitchFamily="2" charset="-122"/>
                </a:rPr>
                <a:t>1</a:t>
              </a:r>
              <a:endParaRPr lang="en-US" altLang="zh-CN" sz="1600" baseline="-25000">
                <a:solidFill>
                  <a:schemeClr val="tx1"/>
                </a:solidFill>
                <a:latin typeface="Times New Roman" panose="02020603050405020304" pitchFamily="2" charset="0"/>
                <a:ea typeface="宋体" pitchFamily="2" charset="-122"/>
              </a:endParaRPr>
            </a:p>
          </p:txBody>
        </p:sp>
        <p:sp>
          <p:nvSpPr>
            <p:cNvPr id="43037" name="文本框 43037"/>
            <p:cNvSpPr txBox="1"/>
            <p:nvPr/>
          </p:nvSpPr>
          <p:spPr>
            <a:xfrm>
              <a:off x="2912" y="636"/>
              <a:ext cx="581" cy="258"/>
            </a:xfrm>
            <a:prstGeom prst="rect">
              <a:avLst/>
            </a:prstGeom>
            <a:noFill/>
            <a:ln w="9525">
              <a:noFill/>
              <a:miter/>
            </a:ln>
          </p:spPr>
          <p:txBody>
            <a:bodyPr anchor="t"/>
            <a:p>
              <a:pPr lvl="0" algn="just">
                <a:buClr>
                  <a:srgbClr val="000000"/>
                </a:buClr>
              </a:pPr>
              <a:r>
                <a:rPr lang="zh-CN" altLang="en-US" sz="1600">
                  <a:solidFill>
                    <a:schemeClr val="tx1"/>
                  </a:solidFill>
                  <a:latin typeface="Times New Roman" panose="02020603050405020304" pitchFamily="2" charset="0"/>
                  <a:ea typeface="宋体" pitchFamily="2" charset="-122"/>
                </a:rPr>
                <a:t>块号 </a:t>
              </a:r>
              <a:r>
                <a:rPr lang="en-US" altLang="zh-CN" sz="1600">
                  <a:solidFill>
                    <a:schemeClr val="tx1"/>
                  </a:solidFill>
                  <a:latin typeface="Times New Roman" panose="02020603050405020304" pitchFamily="2" charset="0"/>
                  <a:ea typeface="宋体" pitchFamily="2" charset="-122"/>
                </a:rPr>
                <a:t>89</a:t>
              </a:r>
              <a:endParaRPr lang="en-US" altLang="zh-CN" sz="1600">
                <a:solidFill>
                  <a:schemeClr val="tx1"/>
                </a:solidFill>
                <a:latin typeface="Times New Roman" panose="02020603050405020304" pitchFamily="2" charset="0"/>
                <a:ea typeface="宋体" pitchFamily="2" charset="-122"/>
              </a:endParaRPr>
            </a:p>
          </p:txBody>
        </p:sp>
        <p:sp>
          <p:nvSpPr>
            <p:cNvPr id="43038" name="直接连接符 43038"/>
            <p:cNvSpPr/>
            <p:nvPr/>
          </p:nvSpPr>
          <p:spPr>
            <a:xfrm flipV="1">
              <a:off x="2269" y="379"/>
              <a:ext cx="277" cy="111"/>
            </a:xfrm>
            <a:prstGeom prst="line">
              <a:avLst/>
            </a:prstGeom>
            <a:ln w="12700"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43039" name="直接连接符 43039"/>
            <p:cNvSpPr/>
            <p:nvPr/>
          </p:nvSpPr>
          <p:spPr>
            <a:xfrm>
              <a:off x="2269" y="658"/>
              <a:ext cx="277" cy="0"/>
            </a:xfrm>
            <a:prstGeom prst="line">
              <a:avLst/>
            </a:prstGeom>
            <a:ln w="12700"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43040" name="文本框 43040"/>
            <p:cNvSpPr txBox="1"/>
            <p:nvPr/>
          </p:nvSpPr>
          <p:spPr>
            <a:xfrm>
              <a:off x="2545" y="1269"/>
              <a:ext cx="369" cy="197"/>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lvl="0" algn="just">
                <a:lnSpc>
                  <a:spcPct val="60000"/>
                </a:lnSpc>
                <a:buClr>
                  <a:srgbClr val="000000"/>
                </a:buClr>
              </a:pPr>
              <a:r>
                <a:rPr lang="en-US" altLang="zh-CN" sz="1600">
                  <a:solidFill>
                    <a:schemeClr val="tx1"/>
                  </a:solidFill>
                  <a:latin typeface="Times New Roman" panose="02020603050405020304" pitchFamily="2" charset="0"/>
                  <a:ea typeface="宋体" pitchFamily="2" charset="-122"/>
                </a:rPr>
                <a:t> r</a:t>
              </a:r>
              <a:r>
                <a:rPr lang="en-US" altLang="zh-CN" sz="1600" baseline="-25000">
                  <a:solidFill>
                    <a:schemeClr val="tx1"/>
                  </a:solidFill>
                  <a:latin typeface="Times New Roman" panose="02020603050405020304" pitchFamily="2" charset="0"/>
                  <a:ea typeface="宋体" pitchFamily="2" charset="-122"/>
                </a:rPr>
                <a:t>256</a:t>
              </a:r>
              <a:endParaRPr lang="en-US" altLang="zh-CN" sz="1600" baseline="-25000">
                <a:solidFill>
                  <a:schemeClr val="tx1"/>
                </a:solidFill>
                <a:latin typeface="Times New Roman" panose="02020603050405020304" pitchFamily="2" charset="0"/>
                <a:ea typeface="宋体" pitchFamily="2" charset="-122"/>
              </a:endParaRPr>
            </a:p>
          </p:txBody>
        </p:sp>
        <p:sp>
          <p:nvSpPr>
            <p:cNvPr id="43041" name="文本框 43041"/>
            <p:cNvSpPr txBox="1"/>
            <p:nvPr/>
          </p:nvSpPr>
          <p:spPr>
            <a:xfrm>
              <a:off x="2922" y="1256"/>
              <a:ext cx="651" cy="257"/>
            </a:xfrm>
            <a:prstGeom prst="rect">
              <a:avLst/>
            </a:prstGeom>
            <a:noFill/>
            <a:ln w="9525">
              <a:noFill/>
              <a:miter/>
            </a:ln>
          </p:spPr>
          <p:txBody>
            <a:bodyPr anchor="t"/>
            <a:p>
              <a:pPr lvl="0" algn="just">
                <a:buClr>
                  <a:srgbClr val="000000"/>
                </a:buClr>
              </a:pPr>
              <a:r>
                <a:rPr lang="zh-CN" altLang="en-US" sz="1600">
                  <a:solidFill>
                    <a:schemeClr val="tx1"/>
                  </a:solidFill>
                  <a:latin typeface="Times New Roman" panose="02020603050405020304" pitchFamily="2" charset="0"/>
                  <a:ea typeface="宋体" pitchFamily="2" charset="-122"/>
                </a:rPr>
                <a:t>块号 </a:t>
              </a:r>
              <a:r>
                <a:rPr lang="en-US" altLang="zh-CN" sz="1600">
                  <a:solidFill>
                    <a:schemeClr val="tx1"/>
                  </a:solidFill>
                  <a:latin typeface="Times New Roman" panose="02020603050405020304" pitchFamily="2" charset="0"/>
                  <a:ea typeface="宋体" pitchFamily="2" charset="-122"/>
                </a:rPr>
                <a:t>178</a:t>
              </a:r>
              <a:endParaRPr lang="en-US" altLang="zh-CN" sz="1600">
                <a:solidFill>
                  <a:schemeClr val="tx1"/>
                </a:solidFill>
                <a:latin typeface="Times New Roman" panose="02020603050405020304" pitchFamily="2" charset="0"/>
                <a:ea typeface="宋体" pitchFamily="2" charset="-122"/>
              </a:endParaRPr>
            </a:p>
          </p:txBody>
        </p:sp>
        <p:sp>
          <p:nvSpPr>
            <p:cNvPr id="43042" name="文本框 43042"/>
            <p:cNvSpPr txBox="1"/>
            <p:nvPr/>
          </p:nvSpPr>
          <p:spPr>
            <a:xfrm>
              <a:off x="1803" y="1344"/>
              <a:ext cx="554" cy="590"/>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lvl="0" algn="just">
                <a:buClr>
                  <a:srgbClr val="000000"/>
                </a:buClr>
              </a:pPr>
              <a:r>
                <a:rPr lang="en-US" altLang="zh-CN" sz="1600">
                  <a:solidFill>
                    <a:schemeClr val="tx1"/>
                  </a:solidFill>
                  <a:latin typeface="Times New Roman" panose="02020603050405020304" pitchFamily="2" charset="0"/>
                  <a:ea typeface="宋体" pitchFamily="2" charset="-122"/>
                </a:rPr>
                <a:t>  </a:t>
              </a:r>
              <a:endParaRPr lang="en-US" altLang="zh-CN" sz="1600">
                <a:solidFill>
                  <a:schemeClr val="tx1"/>
                </a:solidFill>
                <a:latin typeface="Times New Roman" panose="02020603050405020304" pitchFamily="2" charset="0"/>
                <a:ea typeface="宋体" pitchFamily="2" charset="-122"/>
              </a:endParaRPr>
            </a:p>
          </p:txBody>
        </p:sp>
        <p:sp>
          <p:nvSpPr>
            <p:cNvPr id="43043" name="直接连接符 43043"/>
            <p:cNvSpPr/>
            <p:nvPr/>
          </p:nvSpPr>
          <p:spPr>
            <a:xfrm>
              <a:off x="1803" y="1482"/>
              <a:ext cx="554"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43044" name="直接连接符 43044"/>
            <p:cNvSpPr/>
            <p:nvPr/>
          </p:nvSpPr>
          <p:spPr>
            <a:xfrm>
              <a:off x="1806" y="1608"/>
              <a:ext cx="554"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43045" name="直接连接符 43045"/>
            <p:cNvSpPr/>
            <p:nvPr/>
          </p:nvSpPr>
          <p:spPr>
            <a:xfrm>
              <a:off x="1809" y="1812"/>
              <a:ext cx="55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43046" name="文本框 43046"/>
            <p:cNvSpPr txBox="1"/>
            <p:nvPr/>
          </p:nvSpPr>
          <p:spPr>
            <a:xfrm>
              <a:off x="1981" y="1631"/>
              <a:ext cx="277" cy="211"/>
            </a:xfrm>
            <a:prstGeom prst="rect">
              <a:avLst/>
            </a:prstGeom>
            <a:noFill/>
            <a:ln w="9525">
              <a:noFill/>
              <a:miter/>
            </a:ln>
          </p:spPr>
          <p:txBody>
            <a:bodyPr anchor="t"/>
            <a:p>
              <a:pPr lvl="0" algn="just">
                <a:lnSpc>
                  <a:spcPct val="80000"/>
                </a:lnSpc>
                <a:buClr>
                  <a:srgbClr val="000000"/>
                </a:buClr>
              </a:pPr>
              <a:r>
                <a:rPr lang="en-US" altLang="zh-CN" sz="1600">
                  <a:solidFill>
                    <a:schemeClr val="tx1"/>
                  </a:solidFill>
                  <a:latin typeface="Times New Roman" panose="02020603050405020304" pitchFamily="2" charset="0"/>
                  <a:ea typeface="宋体" pitchFamily="2" charset="-122"/>
                </a:rPr>
                <a:t> ...</a:t>
              </a:r>
              <a:endParaRPr lang="en-US" altLang="zh-CN" sz="1600">
                <a:solidFill>
                  <a:schemeClr val="tx1"/>
                </a:solidFill>
                <a:latin typeface="宋体" pitchFamily="2" charset="-122"/>
                <a:ea typeface="宋体" pitchFamily="2" charset="-122"/>
                <a:sym typeface="MT Extra" pitchFamily="2" charset="2"/>
              </a:endParaRPr>
            </a:p>
          </p:txBody>
        </p:sp>
        <p:sp>
          <p:nvSpPr>
            <p:cNvPr id="43047" name="文本框 43047"/>
            <p:cNvSpPr txBox="1"/>
            <p:nvPr/>
          </p:nvSpPr>
          <p:spPr>
            <a:xfrm>
              <a:off x="1882" y="1325"/>
              <a:ext cx="395" cy="155"/>
            </a:xfrm>
            <a:prstGeom prst="rect">
              <a:avLst/>
            </a:prstGeom>
            <a:noFill/>
            <a:ln w="9525">
              <a:noFill/>
              <a:miter/>
            </a:ln>
          </p:spPr>
          <p:txBody>
            <a:bodyPr anchor="t"/>
            <a:p>
              <a:pPr lvl="0" algn="just">
                <a:lnSpc>
                  <a:spcPct val="80000"/>
                </a:lnSpc>
                <a:buClr>
                  <a:srgbClr val="000000"/>
                </a:buClr>
              </a:pPr>
              <a:r>
                <a:rPr lang="en-US" altLang="zh-CN" sz="1600">
                  <a:solidFill>
                    <a:schemeClr val="tx1"/>
                  </a:solidFill>
                  <a:latin typeface="Times New Roman" panose="02020603050405020304" pitchFamily="2" charset="0"/>
                  <a:ea typeface="宋体" pitchFamily="2" charset="-122"/>
                </a:rPr>
                <a:t>  178</a:t>
              </a:r>
              <a:endParaRPr lang="en-US" altLang="zh-CN" sz="1600">
                <a:solidFill>
                  <a:schemeClr val="tx1"/>
                </a:solidFill>
                <a:latin typeface="Times New Roman" panose="02020603050405020304" pitchFamily="2" charset="0"/>
                <a:ea typeface="宋体" pitchFamily="2" charset="-122"/>
              </a:endParaRPr>
            </a:p>
          </p:txBody>
        </p:sp>
        <p:sp>
          <p:nvSpPr>
            <p:cNvPr id="43048" name="文本框 43048"/>
            <p:cNvSpPr txBox="1"/>
            <p:nvPr/>
          </p:nvSpPr>
          <p:spPr>
            <a:xfrm>
              <a:off x="1890" y="1791"/>
              <a:ext cx="395" cy="156"/>
            </a:xfrm>
            <a:prstGeom prst="rect">
              <a:avLst/>
            </a:prstGeom>
            <a:noFill/>
            <a:ln w="9525">
              <a:noFill/>
              <a:miter/>
            </a:ln>
          </p:spPr>
          <p:txBody>
            <a:bodyPr anchor="t"/>
            <a:p>
              <a:pPr lvl="0" algn="just">
                <a:lnSpc>
                  <a:spcPct val="80000"/>
                </a:lnSpc>
                <a:buClr>
                  <a:srgbClr val="000000"/>
                </a:buClr>
              </a:pPr>
              <a:r>
                <a:rPr lang="en-US" altLang="zh-CN" sz="1600">
                  <a:solidFill>
                    <a:schemeClr val="tx1"/>
                  </a:solidFill>
                  <a:latin typeface="Times New Roman" panose="02020603050405020304" pitchFamily="2" charset="0"/>
                  <a:ea typeface="宋体" pitchFamily="2" charset="-122"/>
                </a:rPr>
                <a:t>  49</a:t>
              </a:r>
              <a:endParaRPr lang="en-US" altLang="zh-CN" sz="1600">
                <a:solidFill>
                  <a:schemeClr val="tx1"/>
                </a:solidFill>
                <a:latin typeface="Times New Roman" panose="02020603050405020304" pitchFamily="2" charset="0"/>
                <a:ea typeface="宋体" pitchFamily="2" charset="-122"/>
              </a:endParaRPr>
            </a:p>
          </p:txBody>
        </p:sp>
        <p:sp>
          <p:nvSpPr>
            <p:cNvPr id="43049" name="文本框 43049"/>
            <p:cNvSpPr txBox="1"/>
            <p:nvPr/>
          </p:nvSpPr>
          <p:spPr>
            <a:xfrm>
              <a:off x="2555" y="1777"/>
              <a:ext cx="369" cy="211"/>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lvl="0" algn="just">
                <a:lnSpc>
                  <a:spcPct val="70000"/>
                </a:lnSpc>
                <a:buClr>
                  <a:srgbClr val="000000"/>
                </a:buClr>
              </a:pPr>
              <a:r>
                <a:rPr lang="en-US" altLang="zh-CN">
                  <a:solidFill>
                    <a:schemeClr val="tx1"/>
                  </a:solidFill>
                  <a:latin typeface="Times New Roman" panose="02020603050405020304" pitchFamily="2" charset="0"/>
                  <a:ea typeface="宋体" pitchFamily="2" charset="-122"/>
                </a:rPr>
                <a:t> </a:t>
              </a:r>
              <a:r>
                <a:rPr lang="en-US" altLang="zh-CN" sz="1600">
                  <a:solidFill>
                    <a:schemeClr val="tx1"/>
                  </a:solidFill>
                  <a:latin typeface="Times New Roman" panose="02020603050405020304" pitchFamily="2" charset="0"/>
                  <a:ea typeface="宋体" pitchFamily="2" charset="-122"/>
                </a:rPr>
                <a:t>r</a:t>
              </a:r>
              <a:r>
                <a:rPr lang="en-US" altLang="zh-CN" sz="1600" baseline="-25000">
                  <a:solidFill>
                    <a:schemeClr val="tx1"/>
                  </a:solidFill>
                  <a:latin typeface="Times New Roman" panose="02020603050405020304" pitchFamily="2" charset="0"/>
                  <a:ea typeface="宋体" pitchFamily="2" charset="-122"/>
                </a:rPr>
                <a:t>511</a:t>
              </a:r>
              <a:endParaRPr lang="en-US" altLang="zh-CN" sz="1600" baseline="-25000">
                <a:solidFill>
                  <a:schemeClr val="tx1"/>
                </a:solidFill>
                <a:latin typeface="Times New Roman" panose="02020603050405020304" pitchFamily="2" charset="0"/>
                <a:ea typeface="宋体" pitchFamily="2" charset="-122"/>
              </a:endParaRPr>
            </a:p>
            <a:p>
              <a:pPr lvl="0" algn="just">
                <a:lnSpc>
                  <a:spcPct val="60000"/>
                </a:lnSpc>
                <a:buClr>
                  <a:srgbClr val="000000"/>
                </a:buClr>
              </a:pPr>
              <a:endParaRPr lang="en-US" altLang="zh-CN" sz="1600" baseline="-25000">
                <a:solidFill>
                  <a:schemeClr val="tx1"/>
                </a:solidFill>
                <a:latin typeface="Times New Roman" panose="02020603050405020304" pitchFamily="2" charset="0"/>
                <a:ea typeface="宋体" pitchFamily="2" charset="-122"/>
              </a:endParaRPr>
            </a:p>
          </p:txBody>
        </p:sp>
        <p:sp>
          <p:nvSpPr>
            <p:cNvPr id="43050" name="文本框 43050"/>
            <p:cNvSpPr txBox="1"/>
            <p:nvPr/>
          </p:nvSpPr>
          <p:spPr>
            <a:xfrm>
              <a:off x="2922" y="1799"/>
              <a:ext cx="571" cy="259"/>
            </a:xfrm>
            <a:prstGeom prst="rect">
              <a:avLst/>
            </a:prstGeom>
            <a:noFill/>
            <a:ln w="9525">
              <a:noFill/>
              <a:miter/>
            </a:ln>
          </p:spPr>
          <p:txBody>
            <a:bodyPr anchor="t"/>
            <a:p>
              <a:pPr lvl="0" algn="just">
                <a:buClr>
                  <a:srgbClr val="000000"/>
                </a:buClr>
              </a:pPr>
              <a:r>
                <a:rPr lang="zh-CN" altLang="en-US" sz="1600">
                  <a:solidFill>
                    <a:schemeClr val="tx1"/>
                  </a:solidFill>
                  <a:latin typeface="Times New Roman" panose="02020603050405020304" pitchFamily="2" charset="0"/>
                  <a:ea typeface="宋体" pitchFamily="2" charset="-122"/>
                </a:rPr>
                <a:t>块号 </a:t>
              </a:r>
              <a:r>
                <a:rPr lang="en-US" altLang="zh-CN" sz="1600">
                  <a:solidFill>
                    <a:schemeClr val="tx1"/>
                  </a:solidFill>
                  <a:latin typeface="Times New Roman" panose="02020603050405020304" pitchFamily="2" charset="0"/>
                  <a:ea typeface="宋体" pitchFamily="2" charset="-122"/>
                </a:rPr>
                <a:t>49</a:t>
              </a:r>
              <a:endParaRPr lang="en-US" altLang="zh-CN" sz="1600">
                <a:solidFill>
                  <a:schemeClr val="tx1"/>
                </a:solidFill>
                <a:latin typeface="Times New Roman" panose="02020603050405020304" pitchFamily="2" charset="0"/>
                <a:ea typeface="宋体" pitchFamily="2" charset="-122"/>
              </a:endParaRPr>
            </a:p>
          </p:txBody>
        </p:sp>
        <p:sp>
          <p:nvSpPr>
            <p:cNvPr id="43051" name="直接连接符 43051"/>
            <p:cNvSpPr/>
            <p:nvPr/>
          </p:nvSpPr>
          <p:spPr>
            <a:xfrm flipV="1">
              <a:off x="2278" y="1266"/>
              <a:ext cx="277" cy="130"/>
            </a:xfrm>
            <a:prstGeom prst="line">
              <a:avLst/>
            </a:prstGeom>
            <a:ln w="12700"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43052" name="直接连接符 43052"/>
            <p:cNvSpPr/>
            <p:nvPr/>
          </p:nvSpPr>
          <p:spPr>
            <a:xfrm>
              <a:off x="2278" y="1867"/>
              <a:ext cx="277" cy="0"/>
            </a:xfrm>
            <a:prstGeom prst="line">
              <a:avLst/>
            </a:prstGeom>
            <a:ln w="12700"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43053" name="直接连接符 43053"/>
            <p:cNvSpPr/>
            <p:nvPr/>
          </p:nvSpPr>
          <p:spPr>
            <a:xfrm flipV="1">
              <a:off x="1385" y="449"/>
              <a:ext cx="397" cy="338"/>
            </a:xfrm>
            <a:prstGeom prst="line">
              <a:avLst/>
            </a:prstGeom>
            <a:ln w="12700"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43054" name="直接连接符 43054"/>
            <p:cNvSpPr/>
            <p:nvPr/>
          </p:nvSpPr>
          <p:spPr>
            <a:xfrm>
              <a:off x="1382" y="955"/>
              <a:ext cx="412" cy="388"/>
            </a:xfrm>
            <a:prstGeom prst="line">
              <a:avLst/>
            </a:prstGeom>
            <a:ln w="12700"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43055" name="文本框 43055"/>
            <p:cNvSpPr txBox="1"/>
            <p:nvPr/>
          </p:nvSpPr>
          <p:spPr>
            <a:xfrm>
              <a:off x="2609" y="929"/>
              <a:ext cx="276" cy="192"/>
            </a:xfrm>
            <a:prstGeom prst="rect">
              <a:avLst/>
            </a:prstGeom>
            <a:noFill/>
            <a:ln w="9525">
              <a:noFill/>
              <a:miter/>
            </a:ln>
          </p:spPr>
          <p:txBody>
            <a:bodyPr anchor="t"/>
            <a:p>
              <a:pPr lvl="0" algn="just">
                <a:lnSpc>
                  <a:spcPct val="80000"/>
                </a:lnSpc>
                <a:buClr>
                  <a:srgbClr val="000000"/>
                </a:buClr>
              </a:pPr>
              <a:r>
                <a:rPr lang="en-US" altLang="zh-CN" sz="1600">
                  <a:solidFill>
                    <a:schemeClr val="tx1"/>
                  </a:solidFill>
                  <a:latin typeface="Times New Roman" panose="02020603050405020304" pitchFamily="2" charset="0"/>
                  <a:ea typeface="宋体" pitchFamily="2" charset="-122"/>
                </a:rPr>
                <a:t> ...</a:t>
              </a:r>
              <a:endParaRPr lang="en-US" altLang="zh-CN" sz="1600">
                <a:solidFill>
                  <a:schemeClr val="tx1"/>
                </a:solidFill>
                <a:latin typeface="宋体" pitchFamily="2" charset="-122"/>
                <a:ea typeface="宋体" pitchFamily="2" charset="-122"/>
                <a:sym typeface="MT Extra" pitchFamily="2" charset="2"/>
              </a:endParaRPr>
            </a:p>
          </p:txBody>
        </p:sp>
        <p:sp>
          <p:nvSpPr>
            <p:cNvPr id="43056" name="文本框 43056"/>
            <p:cNvSpPr txBox="1"/>
            <p:nvPr/>
          </p:nvSpPr>
          <p:spPr>
            <a:xfrm>
              <a:off x="1502" y="0"/>
              <a:ext cx="1058" cy="436"/>
            </a:xfrm>
            <a:prstGeom prst="rect">
              <a:avLst/>
            </a:prstGeom>
            <a:noFill/>
            <a:ln w="9525">
              <a:noFill/>
              <a:miter/>
            </a:ln>
          </p:spPr>
          <p:txBody>
            <a:bodyPr anchor="t"/>
            <a:p>
              <a:pPr lvl="0" algn="just">
                <a:lnSpc>
                  <a:spcPct val="120000"/>
                </a:lnSpc>
                <a:buClr>
                  <a:srgbClr val="000000"/>
                </a:buClr>
              </a:pPr>
              <a:r>
                <a:rPr lang="zh-CN" altLang="en-US" sz="1600">
                  <a:solidFill>
                    <a:schemeClr val="tx1"/>
                  </a:solidFill>
                  <a:latin typeface="Times New Roman" panose="02020603050405020304" pitchFamily="2" charset="0"/>
                  <a:ea typeface="宋体" pitchFamily="2" charset="-122"/>
                </a:rPr>
                <a:t>一级间接索引表</a:t>
              </a:r>
              <a:endParaRPr lang="zh-CN" altLang="en-US" sz="1600">
                <a:solidFill>
                  <a:schemeClr val="tx1"/>
                </a:solidFill>
                <a:latin typeface="Times New Roman" panose="02020603050405020304" pitchFamily="2" charset="0"/>
                <a:ea typeface="宋体" pitchFamily="2" charset="-122"/>
              </a:endParaRPr>
            </a:p>
            <a:p>
              <a:pPr lvl="0" algn="just">
                <a:lnSpc>
                  <a:spcPct val="120000"/>
                </a:lnSpc>
                <a:buClr>
                  <a:srgbClr val="000000"/>
                </a:buClr>
              </a:pPr>
              <a:r>
                <a:rPr lang="zh-CN" altLang="en-US" sz="1600">
                  <a:solidFill>
                    <a:schemeClr val="tx1"/>
                  </a:solidFill>
                  <a:latin typeface="Times New Roman" panose="02020603050405020304" pitchFamily="2" charset="0"/>
                  <a:ea typeface="宋体" pitchFamily="2" charset="-122"/>
                </a:rPr>
                <a:t>    磁盘块号 </a:t>
              </a:r>
              <a:r>
                <a:rPr lang="en-US" altLang="zh-CN" sz="1600">
                  <a:solidFill>
                    <a:schemeClr val="tx1"/>
                  </a:solidFill>
                  <a:latin typeface="Times New Roman" panose="02020603050405020304" pitchFamily="2" charset="0"/>
                  <a:ea typeface="宋体" pitchFamily="2" charset="-122"/>
                </a:rPr>
                <a:t>52</a:t>
              </a:r>
              <a:endParaRPr lang="en-US" altLang="zh-CN" sz="1600">
                <a:solidFill>
                  <a:schemeClr val="tx1"/>
                </a:solidFill>
                <a:latin typeface="Times New Roman" panose="02020603050405020304" pitchFamily="2" charset="0"/>
                <a:ea typeface="宋体" pitchFamily="2" charset="-122"/>
              </a:endParaRPr>
            </a:p>
          </p:txBody>
        </p:sp>
        <p:sp>
          <p:nvSpPr>
            <p:cNvPr id="43057" name="文本框 43057"/>
            <p:cNvSpPr txBox="1"/>
            <p:nvPr/>
          </p:nvSpPr>
          <p:spPr>
            <a:xfrm>
              <a:off x="2504" y="63"/>
              <a:ext cx="585" cy="252"/>
            </a:xfrm>
            <a:prstGeom prst="rect">
              <a:avLst/>
            </a:prstGeom>
            <a:noFill/>
            <a:ln w="9525">
              <a:noFill/>
              <a:miter/>
            </a:ln>
          </p:spPr>
          <p:txBody>
            <a:bodyPr anchor="t"/>
            <a:p>
              <a:pPr lvl="0" algn="just">
                <a:buClr>
                  <a:srgbClr val="000000"/>
                </a:buClr>
              </a:pPr>
              <a:r>
                <a:rPr lang="zh-CN" altLang="en-US" sz="1600">
                  <a:solidFill>
                    <a:schemeClr val="tx1"/>
                  </a:solidFill>
                  <a:latin typeface="Times New Roman" panose="02020603050405020304" pitchFamily="2" charset="0"/>
                  <a:ea typeface="宋体" pitchFamily="2" charset="-122"/>
                </a:rPr>
                <a:t>磁盘块</a:t>
              </a:r>
              <a:endParaRPr lang="zh-CN" altLang="en-US" sz="1600">
                <a:solidFill>
                  <a:schemeClr val="tx1"/>
                </a:solidFill>
                <a:latin typeface="Times New Roman" panose="02020603050405020304" pitchFamily="2" charset="0"/>
                <a:ea typeface="宋体" pitchFamily="2" charset="-122"/>
              </a:endParaRPr>
            </a:p>
          </p:txBody>
        </p:sp>
        <p:sp>
          <p:nvSpPr>
            <p:cNvPr id="43058" name="直接连接符 43058"/>
            <p:cNvSpPr/>
            <p:nvPr/>
          </p:nvSpPr>
          <p:spPr>
            <a:xfrm>
              <a:off x="515" y="1703"/>
              <a:ext cx="911" cy="0"/>
            </a:xfrm>
            <a:prstGeom prst="line">
              <a:avLst/>
            </a:prstGeom>
            <a:ln w="222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43059" name="文本框 43059"/>
            <p:cNvSpPr txBox="1"/>
            <p:nvPr/>
          </p:nvSpPr>
          <p:spPr>
            <a:xfrm>
              <a:off x="846" y="514"/>
              <a:ext cx="282" cy="193"/>
            </a:xfrm>
            <a:prstGeom prst="rect">
              <a:avLst/>
            </a:prstGeom>
            <a:noFill/>
            <a:ln w="9525">
              <a:noFill/>
              <a:miter/>
            </a:ln>
          </p:spPr>
          <p:txBody>
            <a:bodyPr anchor="t"/>
            <a:p>
              <a:pPr lvl="0" algn="just">
                <a:lnSpc>
                  <a:spcPct val="80000"/>
                </a:lnSpc>
                <a:buClr>
                  <a:srgbClr val="000000"/>
                </a:buClr>
              </a:pPr>
              <a:r>
                <a:rPr lang="en-US" altLang="zh-CN" sz="1600">
                  <a:solidFill>
                    <a:schemeClr val="tx1"/>
                  </a:solidFill>
                  <a:latin typeface="Times New Roman" panose="02020603050405020304" pitchFamily="2" charset="0"/>
                  <a:ea typeface="宋体" pitchFamily="2" charset="-122"/>
                </a:rPr>
                <a:t> ...</a:t>
              </a:r>
              <a:endParaRPr lang="en-US" altLang="zh-CN" sz="1600">
                <a:solidFill>
                  <a:schemeClr val="tx1"/>
                </a:solidFill>
                <a:latin typeface="Arial" panose="020B0604020202020204" pitchFamily="34" charset="0"/>
                <a:ea typeface="宋体" pitchFamily="2" charset="-122"/>
                <a:sym typeface="MT Extra" pitchFamily="2" charset="2"/>
              </a:endParaRPr>
            </a:p>
          </p:txBody>
        </p:sp>
        <p:sp>
          <p:nvSpPr>
            <p:cNvPr id="43060" name="文本框 43060"/>
            <p:cNvSpPr txBox="1"/>
            <p:nvPr/>
          </p:nvSpPr>
          <p:spPr>
            <a:xfrm>
              <a:off x="871" y="1492"/>
              <a:ext cx="282" cy="193"/>
            </a:xfrm>
            <a:prstGeom prst="rect">
              <a:avLst/>
            </a:prstGeom>
            <a:noFill/>
            <a:ln w="9525">
              <a:noFill/>
              <a:miter/>
            </a:ln>
          </p:spPr>
          <p:txBody>
            <a:bodyPr anchor="t"/>
            <a:p>
              <a:pPr lvl="0" algn="just">
                <a:lnSpc>
                  <a:spcPct val="80000"/>
                </a:lnSpc>
                <a:buClr>
                  <a:srgbClr val="000000"/>
                </a:buClr>
              </a:pPr>
              <a:r>
                <a:rPr lang="en-US" altLang="zh-CN" sz="1600">
                  <a:solidFill>
                    <a:schemeClr val="tx1"/>
                  </a:solidFill>
                  <a:latin typeface="Times New Roman" panose="02020603050405020304" pitchFamily="2" charset="0"/>
                  <a:ea typeface="宋体" pitchFamily="2" charset="-122"/>
                </a:rPr>
                <a:t> ...</a:t>
              </a:r>
              <a:endParaRPr lang="en-US" altLang="zh-CN" sz="1600">
                <a:solidFill>
                  <a:schemeClr val="tx1"/>
                </a:solidFill>
                <a:latin typeface="Arial" panose="020B0604020202020204" pitchFamily="34" charset="0"/>
                <a:ea typeface="宋体" pitchFamily="2" charset="-122"/>
                <a:sym typeface="MT Extra" pitchFamily="2" charset="2"/>
              </a:endParaRPr>
            </a:p>
          </p:txBody>
        </p:sp>
        <p:sp>
          <p:nvSpPr>
            <p:cNvPr id="43061" name="文本框 43061"/>
            <p:cNvSpPr txBox="1"/>
            <p:nvPr/>
          </p:nvSpPr>
          <p:spPr>
            <a:xfrm>
              <a:off x="2612" y="1557"/>
              <a:ext cx="277" cy="211"/>
            </a:xfrm>
            <a:prstGeom prst="rect">
              <a:avLst/>
            </a:prstGeom>
            <a:noFill/>
            <a:ln w="9525">
              <a:noFill/>
              <a:miter/>
            </a:ln>
          </p:spPr>
          <p:txBody>
            <a:bodyPr anchor="t"/>
            <a:p>
              <a:pPr lvl="0" algn="just">
                <a:lnSpc>
                  <a:spcPct val="80000"/>
                </a:lnSpc>
                <a:buClr>
                  <a:srgbClr val="000000"/>
                </a:buClr>
              </a:pPr>
              <a:r>
                <a:rPr lang="en-US" altLang="zh-CN" sz="1600">
                  <a:solidFill>
                    <a:schemeClr val="tx1"/>
                  </a:solidFill>
                  <a:latin typeface="Times New Roman" panose="02020603050405020304" pitchFamily="2" charset="0"/>
                  <a:ea typeface="宋体" pitchFamily="2" charset="-122"/>
                </a:rPr>
                <a:t> ...</a:t>
              </a:r>
              <a:endParaRPr lang="en-US" altLang="zh-CN" sz="1600">
                <a:solidFill>
                  <a:schemeClr val="tx1"/>
                </a:solidFill>
                <a:latin typeface="宋体" pitchFamily="2" charset="-122"/>
                <a:ea typeface="宋体" pitchFamily="2" charset="-122"/>
                <a:sym typeface="MT Extra" pitchFamily="2" charset="2"/>
              </a:endParaRPr>
            </a:p>
          </p:txBody>
        </p:sp>
        <p:sp>
          <p:nvSpPr>
            <p:cNvPr id="43062" name="文本框 43062"/>
            <p:cNvSpPr txBox="1"/>
            <p:nvPr/>
          </p:nvSpPr>
          <p:spPr>
            <a:xfrm>
              <a:off x="1224" y="2440"/>
              <a:ext cx="1406" cy="212"/>
            </a:xfrm>
            <a:prstGeom prst="rect">
              <a:avLst/>
            </a:prstGeom>
            <a:noFill/>
            <a:ln w="9525">
              <a:noFill/>
              <a:miter/>
            </a:ln>
          </p:spPr>
          <p:txBody>
            <a:bodyPr anchor="t">
              <a:spAutoFit/>
            </a:bodyPr>
            <a:p>
              <a:pPr lvl="0">
                <a:spcBef>
                  <a:spcPct val="30000"/>
                </a:spcBef>
                <a:buClr>
                  <a:srgbClr val="000000"/>
                </a:buClr>
              </a:pPr>
              <a:r>
                <a:rPr lang="zh-CN" altLang="en-US" sz="1600" b="0">
                  <a:solidFill>
                    <a:schemeClr val="tx1"/>
                  </a:solidFill>
                  <a:latin typeface="Times New Roman" panose="02020603050405020304" pitchFamily="2" charset="0"/>
                  <a:ea typeface="宋体" pitchFamily="2" charset="-122"/>
                </a:rPr>
                <a:t>一级间接索引文件结构</a:t>
              </a:r>
              <a:endParaRPr lang="zh-CN" altLang="en-US" sz="1600" b="0">
                <a:solidFill>
                  <a:schemeClr val="tx1"/>
                </a:solidFill>
                <a:latin typeface="Times New Roman" panose="02020603050405020304" pitchFamily="2" charset="0"/>
                <a:ea typeface="宋体" pitchFamily="2" charset="-122"/>
              </a:endParaRPr>
            </a:p>
          </p:txBody>
        </p:sp>
      </p:grpSp>
      <p:sp>
        <p:nvSpPr>
          <p:cNvPr id="3" name="文本框 2"/>
          <p:cNvSpPr txBox="1"/>
          <p:nvPr/>
        </p:nvSpPr>
        <p:spPr>
          <a:xfrm>
            <a:off x="223838" y="2222500"/>
            <a:ext cx="2682875" cy="2835275"/>
          </a:xfrm>
          <a:prstGeom prst="rect">
            <a:avLst/>
          </a:prstGeom>
          <a:noFill/>
          <a:ln w="12700" cmpd="sng">
            <a:solidFill>
              <a:schemeClr val="accent4"/>
            </a:solidFill>
            <a:prstDash val="solid"/>
            <a:miter/>
          </a:ln>
        </p:spPr>
        <p:txBody>
          <a:bodyPr wrap="square" anchor="t">
            <a:spAutoFit/>
          </a:bodyPr>
          <a:p>
            <a:pPr lvl="0" fontAlgn="base"/>
            <a:r>
              <a:rPr lang="zh-CN" altLang="en-US" sz="2000" strike="noStrike" noProof="1">
                <a:solidFill>
                  <a:schemeClr val="tx1"/>
                </a:solidFill>
                <a:latin typeface="Times New Roman" panose="02020603050405020304" pitchFamily="2" charset="0"/>
                <a:ea typeface="宋体" pitchFamily="2" charset="-122"/>
                <a:cs typeface="+mn-ea"/>
                <a:sym typeface="Arial" panose="020B0604020202020204" pitchFamily="34" charset="0"/>
              </a:rPr>
              <a:t>假设一个物理块的大小为</a:t>
            </a:r>
            <a:r>
              <a:rPr lang="en-US" altLang="zh-CN" sz="2000" strike="noStrike" noProof="1">
                <a:solidFill>
                  <a:schemeClr val="tx1"/>
                </a:solidFill>
                <a:latin typeface="Times New Roman" panose="02020603050405020304" pitchFamily="2" charset="0"/>
                <a:ea typeface="宋体" pitchFamily="2" charset="-122"/>
                <a:cs typeface="+mn-ea"/>
                <a:sym typeface="Arial" panose="020B0604020202020204" pitchFamily="34" charset="0"/>
              </a:rPr>
              <a:t>512B</a:t>
            </a:r>
            <a:r>
              <a:rPr lang="zh-CN" altLang="en-US" sz="2000" strike="noStrike" noProof="1">
                <a:solidFill>
                  <a:schemeClr val="tx1"/>
                </a:solidFill>
                <a:latin typeface="Times New Roman" panose="02020603050405020304" pitchFamily="2" charset="0"/>
                <a:ea typeface="宋体" pitchFamily="2" charset="-122"/>
                <a:cs typeface="+mn-ea"/>
                <a:sym typeface="Arial" panose="020B0604020202020204" pitchFamily="34" charset="0"/>
              </a:rPr>
              <a:t>，一个索引项占用</a:t>
            </a:r>
            <a:r>
              <a:rPr lang="en-US" altLang="zh-CN" sz="2000" strike="noStrike" noProof="1">
                <a:solidFill>
                  <a:schemeClr val="tx1"/>
                </a:solidFill>
                <a:latin typeface="Times New Roman" panose="02020603050405020304" pitchFamily="2" charset="0"/>
                <a:ea typeface="宋体" pitchFamily="2" charset="-122"/>
                <a:cs typeface="+mn-ea"/>
                <a:sym typeface="Arial" panose="020B0604020202020204" pitchFamily="34" charset="0"/>
              </a:rPr>
              <a:t>2</a:t>
            </a:r>
            <a:r>
              <a:rPr lang="zh-CN" altLang="en-US" sz="2000" strike="noStrike" noProof="1">
                <a:solidFill>
                  <a:schemeClr val="tx1"/>
                </a:solidFill>
                <a:latin typeface="Times New Roman" panose="02020603050405020304" pitchFamily="2" charset="0"/>
                <a:ea typeface="宋体" pitchFamily="2" charset="-122"/>
                <a:cs typeface="+mn-ea"/>
                <a:sym typeface="Arial" panose="020B0604020202020204" pitchFamily="34" charset="0"/>
              </a:rPr>
              <a:t>个字节，</a:t>
            </a:r>
            <a:endParaRPr lang="zh-CN" altLang="en-US" sz="2000" strike="noStrike" noProof="1">
              <a:solidFill>
                <a:schemeClr val="tx1"/>
              </a:solidFill>
              <a:latin typeface="Times New Roman" panose="02020603050405020304" pitchFamily="2" charset="0"/>
              <a:ea typeface="宋体" pitchFamily="2" charset="-122"/>
              <a:sym typeface="Arial" panose="020B0604020202020204" pitchFamily="34" charset="0"/>
            </a:endParaRPr>
          </a:p>
          <a:p>
            <a:pPr lvl="0" fontAlgn="base"/>
            <a:endParaRPr lang="zh-CN" altLang="en-US" sz="2000" strike="noStrike" noProof="1">
              <a:solidFill>
                <a:schemeClr val="tx1"/>
              </a:solidFill>
              <a:latin typeface="Times New Roman" panose="02020603050405020304" pitchFamily="2" charset="0"/>
              <a:ea typeface="宋体" pitchFamily="2" charset="-122"/>
              <a:sym typeface="Arial" panose="020B0604020202020204" pitchFamily="34" charset="0"/>
            </a:endParaRPr>
          </a:p>
          <a:p>
            <a:pPr lvl="0" fontAlgn="base"/>
            <a:r>
              <a:rPr lang="zh-CN" altLang="en-US" sz="2000" strike="noStrike" noProof="1">
                <a:solidFill>
                  <a:schemeClr val="tx1"/>
                </a:solidFill>
                <a:latin typeface="Times New Roman" panose="02020603050405020304" pitchFamily="2" charset="0"/>
                <a:ea typeface="宋体" pitchFamily="2" charset="-122"/>
                <a:cs typeface="+mn-ea"/>
                <a:sym typeface="Arial" panose="020B0604020202020204" pitchFamily="34" charset="0"/>
              </a:rPr>
              <a:t>则一个索引块最多可容纳</a:t>
            </a:r>
            <a:r>
              <a:rPr lang="en-US" altLang="zh-CN" sz="2000" strike="noStrike" noProof="1">
                <a:solidFill>
                  <a:schemeClr val="tx1"/>
                </a:solidFill>
                <a:latin typeface="Times New Roman" panose="02020603050405020304" pitchFamily="2" charset="0"/>
                <a:ea typeface="宋体" pitchFamily="2" charset="-122"/>
                <a:cs typeface="+mn-ea"/>
                <a:sym typeface="Arial" panose="020B0604020202020204" pitchFamily="34" charset="0"/>
              </a:rPr>
              <a:t>256</a:t>
            </a:r>
            <a:r>
              <a:rPr lang="zh-CN" altLang="en-US" sz="2000" strike="noStrike" noProof="1">
                <a:solidFill>
                  <a:schemeClr val="tx1"/>
                </a:solidFill>
                <a:latin typeface="Times New Roman" panose="02020603050405020304" pitchFamily="2" charset="0"/>
                <a:ea typeface="宋体" pitchFamily="2" charset="-122"/>
                <a:cs typeface="+mn-ea"/>
                <a:sym typeface="Arial" panose="020B0604020202020204" pitchFamily="34" charset="0"/>
              </a:rPr>
              <a:t>个索引项。</a:t>
            </a:r>
            <a:endParaRPr lang="zh-CN" altLang="en-US" sz="2000" strike="noStrike" noProof="1">
              <a:solidFill>
                <a:schemeClr val="tx1"/>
              </a:solidFill>
              <a:latin typeface="Times New Roman" panose="02020603050405020304" pitchFamily="2" charset="0"/>
              <a:ea typeface="宋体" pitchFamily="2" charset="-122"/>
              <a:sym typeface="Arial" panose="020B0604020202020204" pitchFamily="34" charset="0"/>
            </a:endParaRPr>
          </a:p>
          <a:p>
            <a:pPr lvl="0" fontAlgn="base"/>
            <a:endParaRPr lang="zh-CN" altLang="en-US" sz="2000" strike="noStrike" noProof="1">
              <a:solidFill>
                <a:schemeClr val="tx1"/>
              </a:solidFill>
              <a:latin typeface="Times New Roman" panose="02020603050405020304" pitchFamily="2" charset="0"/>
              <a:ea typeface="宋体" pitchFamily="2" charset="-122"/>
              <a:sym typeface="Arial" panose="020B0604020202020204" pitchFamily="34" charset="0"/>
            </a:endParaRPr>
          </a:p>
          <a:p>
            <a:pPr lvl="0" fontAlgn="base"/>
            <a:r>
              <a:rPr lang="zh-CN" altLang="zh-CN" sz="2000" strike="noStrike" noProof="1">
                <a:solidFill>
                  <a:srgbClr val="C00000"/>
                </a:solidFill>
                <a:latin typeface="Times New Roman" panose="02020603050405020304" pitchFamily="2" charset="0"/>
                <a:ea typeface="宋体" pitchFamily="2" charset="-122"/>
                <a:cs typeface="+mn-ea"/>
                <a:sym typeface="Arial" panose="020B0604020202020204" pitchFamily="34" charset="0"/>
              </a:rPr>
              <a:t>计算文件长度的最大值？</a:t>
            </a:r>
            <a:endParaRPr lang="zh-CN" altLang="zh-CN" sz="2000" strike="noStrike" noProof="1">
              <a:solidFill>
                <a:srgbClr val="C00000"/>
              </a:solidFill>
              <a:latin typeface="Times New Roman" panose="02020603050405020304" pitchFamily="2" charset="0"/>
              <a:ea typeface="宋体" pitchFamily="2" charset="-122"/>
              <a:sym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3011">
                                            <p:txEl>
                                              <p:charRg st="0" end="11"/>
                                            </p:txEl>
                                          </p:spTgt>
                                        </p:tgtEl>
                                        <p:attrNameLst>
                                          <p:attrName>style.visibility</p:attrName>
                                        </p:attrNameLst>
                                      </p:cBhvr>
                                      <p:to>
                                        <p:strVal val="visible"/>
                                      </p:to>
                                    </p:set>
                                    <p:anim calcmode="lin" valueType="num">
                                      <p:cBhvr additive="base">
                                        <p:cTn id="7" dur="1000" fill="hold"/>
                                        <p:tgtEl>
                                          <p:spTgt spid="43011">
                                            <p:txEl>
                                              <p:charRg st="0" end="1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3011">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3014"/>
                                        </p:tgtEl>
                                        <p:attrNameLst>
                                          <p:attrName>style.visibility</p:attrName>
                                        </p:attrNameLst>
                                      </p:cBhvr>
                                      <p:to>
                                        <p:strVal val="visible"/>
                                      </p:to>
                                    </p:set>
                                    <p:anim calcmode="lin" valueType="num">
                                      <p:cBhvr additive="base">
                                        <p:cTn id="13" dur="500" fill="hold"/>
                                        <p:tgtEl>
                                          <p:spTgt spid="43014"/>
                                        </p:tgtEl>
                                        <p:attrNameLst>
                                          <p:attrName>ppt_x</p:attrName>
                                        </p:attrNameLst>
                                      </p:cBhvr>
                                      <p:tavLst>
                                        <p:tav tm="0">
                                          <p:val>
                                            <p:strVal val="1+#ppt_w/2"/>
                                          </p:val>
                                        </p:tav>
                                        <p:tav tm="100000">
                                          <p:val>
                                            <p:strVal val="#ppt_x"/>
                                          </p:val>
                                        </p:tav>
                                      </p:tavLst>
                                    </p:anim>
                                    <p:anim calcmode="lin" valueType="num">
                                      <p:cBhvr additive="base">
                                        <p:cTn id="14" dur="500" fill="hold"/>
                                        <p:tgtEl>
                                          <p:spTgt spid="4301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3013">
                                            <p:txEl>
                                              <p:charRg st="0" end="70"/>
                                            </p:txEl>
                                          </p:spTgt>
                                        </p:tgtEl>
                                        <p:attrNameLst>
                                          <p:attrName>style.visibility</p:attrName>
                                        </p:attrNameLst>
                                      </p:cBhvr>
                                      <p:to>
                                        <p:strVal val="visible"/>
                                      </p:to>
                                    </p:set>
                                    <p:anim calcmode="lin" valueType="num">
                                      <p:cBhvr additive="base">
                                        <p:cTn id="19" dur="1000" fill="hold"/>
                                        <p:tgtEl>
                                          <p:spTgt spid="43013">
                                            <p:txEl>
                                              <p:charRg st="0" end="70"/>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43013">
                                            <p:txEl>
                                              <p:charRg st="0" end="7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P spid="4301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5" name="矩形 44034"/>
          <p:cNvSpPr/>
          <p:nvPr/>
        </p:nvSpPr>
        <p:spPr>
          <a:xfrm>
            <a:off x="657225" y="530225"/>
            <a:ext cx="8318500" cy="6048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800" b="1" strike="noStrike" noProof="1">
                <a:solidFill>
                  <a:srgbClr val="A50021"/>
                </a:solidFill>
                <a:latin typeface="Times New Roman" panose="02020603050405020304" pitchFamily="2" charset="0"/>
                <a:ea typeface="宋体" pitchFamily="2" charset="-122"/>
                <a:cs typeface="+mn-ea"/>
              </a:rPr>
              <a:t>(3) </a:t>
            </a:r>
            <a:r>
              <a:rPr lang="zh-CN" altLang="en-US" sz="2800" b="1" strike="noStrike" noProof="1">
                <a:solidFill>
                  <a:srgbClr val="A50021"/>
                </a:solidFill>
                <a:latin typeface="Times New Roman" panose="02020603050405020304" pitchFamily="2" charset="0"/>
                <a:ea typeface="宋体" pitchFamily="2" charset="-122"/>
                <a:cs typeface="+mn-ea"/>
              </a:rPr>
              <a:t>二级间接索引</a:t>
            </a:r>
            <a:endParaRPr lang="zh-CN" altLang="en-US" sz="2800" b="1" strike="noStrike" noProof="1">
              <a:solidFill>
                <a:srgbClr val="A50021"/>
              </a:solidFill>
              <a:latin typeface="Times New Roman" panose="02020603050405020304" pitchFamily="2" charset="0"/>
              <a:ea typeface="宋体" pitchFamily="2" charset="-122"/>
            </a:endParaRPr>
          </a:p>
        </p:txBody>
      </p:sp>
      <p:sp>
        <p:nvSpPr>
          <p:cNvPr id="44036" name="矩形 44035"/>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文件系统</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文件的物理结构</a:t>
            </a:r>
            <a:endParaRPr lang="zh-CN" altLang="en-US" sz="2400" strike="noStrike" noProof="1">
              <a:ea typeface="宋体" pitchFamily="2" charset="-122"/>
            </a:endParaRPr>
          </a:p>
        </p:txBody>
      </p:sp>
      <p:sp>
        <p:nvSpPr>
          <p:cNvPr id="44037" name="矩形 44036"/>
          <p:cNvSpPr/>
          <p:nvPr/>
        </p:nvSpPr>
        <p:spPr>
          <a:xfrm>
            <a:off x="173038" y="5226050"/>
            <a:ext cx="8890000" cy="119062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0" lvl="0" indent="0" fontAlgn="base">
              <a:lnSpc>
                <a:spcPct val="100000"/>
              </a:lnSpc>
              <a:spcBef>
                <a:spcPts val="0"/>
              </a:spcBef>
              <a:buNone/>
            </a:pPr>
            <a:r>
              <a:rPr lang="zh-CN" altLang="en-US" sz="2400" strike="noStrike" noProof="1">
                <a:solidFill>
                  <a:schemeClr val="tx1"/>
                </a:solidFill>
                <a:latin typeface="Times New Roman" panose="02020603050405020304" pitchFamily="2" charset="0"/>
                <a:ea typeface="宋体" pitchFamily="2" charset="-122"/>
                <a:cs typeface="+mn-ea"/>
              </a:rPr>
              <a:t>文件目录项中有一组表项，其内容登记的是第二级索引表块的块号。第二级索引表块中的索引表项登记的第一级索引表块的块号，第一级索引表项中登记的是文件逻辑记录所在的磁盘块号。</a:t>
            </a:r>
            <a:endParaRPr lang="zh-CN" altLang="en-US" sz="2400" strike="noStrike" noProof="1">
              <a:solidFill>
                <a:schemeClr val="tx1"/>
              </a:solidFill>
              <a:latin typeface="Times New Roman" panose="02020603050405020304" pitchFamily="2" charset="0"/>
              <a:ea typeface="宋体" pitchFamily="2" charset="-122"/>
            </a:endParaRPr>
          </a:p>
        </p:txBody>
      </p:sp>
      <p:grpSp>
        <p:nvGrpSpPr>
          <p:cNvPr id="44038" name="组合 44037"/>
          <p:cNvGrpSpPr/>
          <p:nvPr/>
        </p:nvGrpSpPr>
        <p:grpSpPr>
          <a:xfrm>
            <a:off x="1220788" y="698500"/>
            <a:ext cx="6588125" cy="4441825"/>
            <a:chOff x="0" y="0"/>
            <a:chExt cx="4150" cy="2798"/>
          </a:xfrm>
        </p:grpSpPr>
        <p:sp>
          <p:nvSpPr>
            <p:cNvPr id="2" name="文本框 44038"/>
            <p:cNvSpPr txBox="1"/>
            <p:nvPr/>
          </p:nvSpPr>
          <p:spPr>
            <a:xfrm>
              <a:off x="0" y="760"/>
              <a:ext cx="571" cy="302"/>
            </a:xfrm>
            <a:prstGeom prst="rect">
              <a:avLst/>
            </a:prstGeom>
            <a:noFill/>
            <a:ln w="9525">
              <a:noFill/>
              <a:miter/>
            </a:ln>
          </p:spPr>
          <p:txBody>
            <a:bodyPr anchor="t"/>
            <a:p>
              <a:pPr lvl="0" algn="just">
                <a:buClr>
                  <a:srgbClr val="000000"/>
                </a:buClr>
              </a:pPr>
              <a:r>
                <a:rPr lang="zh-CN" altLang="en-US" sz="1600">
                  <a:solidFill>
                    <a:schemeClr val="tx1"/>
                  </a:solidFill>
                  <a:latin typeface="Times New Roman" panose="02020603050405020304" pitchFamily="2" charset="0"/>
                  <a:ea typeface="宋体" pitchFamily="2" charset="-122"/>
                </a:rPr>
                <a:t>文件</a:t>
              </a:r>
              <a:r>
                <a:rPr lang="en-US" altLang="zh-CN" sz="1600">
                  <a:solidFill>
                    <a:schemeClr val="tx1"/>
                  </a:solidFill>
                  <a:latin typeface="Times New Roman" panose="02020603050405020304" pitchFamily="2" charset="0"/>
                  <a:ea typeface="宋体" pitchFamily="2" charset="-122"/>
                </a:rPr>
                <a:t>A</a:t>
              </a:r>
              <a:endParaRPr lang="en-US" altLang="zh-CN" sz="1600">
                <a:solidFill>
                  <a:schemeClr val="tx1"/>
                </a:solidFill>
                <a:latin typeface="Times New Roman" panose="02020603050405020304" pitchFamily="2" charset="0"/>
                <a:ea typeface="宋体" pitchFamily="2" charset="-122"/>
              </a:endParaRPr>
            </a:p>
            <a:p>
              <a:pPr lvl="0" algn="just">
                <a:buClr>
                  <a:srgbClr val="000000"/>
                </a:buClr>
              </a:pPr>
              <a:r>
                <a:rPr lang="zh-CN" altLang="en-US" sz="1600">
                  <a:solidFill>
                    <a:schemeClr val="tx1"/>
                  </a:solidFill>
                  <a:latin typeface="Times New Roman" panose="02020603050405020304" pitchFamily="2" charset="0"/>
                  <a:ea typeface="宋体" pitchFamily="2" charset="-122"/>
                </a:rPr>
                <a:t>目录项</a:t>
              </a:r>
              <a:endParaRPr lang="zh-CN" altLang="en-US" sz="1600">
                <a:solidFill>
                  <a:schemeClr val="tx1"/>
                </a:solidFill>
                <a:latin typeface="Times New Roman" panose="02020603050405020304" pitchFamily="2" charset="0"/>
                <a:ea typeface="宋体" pitchFamily="2" charset="-122"/>
              </a:endParaRPr>
            </a:p>
          </p:txBody>
        </p:sp>
        <p:sp>
          <p:nvSpPr>
            <p:cNvPr id="44039" name="文本框 44039"/>
            <p:cNvSpPr txBox="1"/>
            <p:nvPr/>
          </p:nvSpPr>
          <p:spPr>
            <a:xfrm>
              <a:off x="527" y="414"/>
              <a:ext cx="979" cy="1560"/>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lvl="0" algn="just">
                <a:buClr>
                  <a:srgbClr val="000000"/>
                </a:buClr>
              </a:pPr>
              <a:endParaRPr lang="en-US" altLang="zh-CN" sz="1600">
                <a:solidFill>
                  <a:schemeClr val="tx1"/>
                </a:solidFill>
                <a:latin typeface="Times New Roman" panose="02020603050405020304" pitchFamily="2" charset="0"/>
                <a:ea typeface="宋体" pitchFamily="2" charset="-122"/>
              </a:endParaRPr>
            </a:p>
            <a:p>
              <a:pPr lvl="0" algn="just">
                <a:buClr>
                  <a:srgbClr val="000000"/>
                </a:buClr>
              </a:pPr>
              <a:endParaRPr lang="en-US" altLang="zh-CN" sz="1600">
                <a:solidFill>
                  <a:schemeClr val="tx1"/>
                </a:solidFill>
                <a:latin typeface="Times New Roman" panose="02020603050405020304" pitchFamily="2" charset="0"/>
                <a:ea typeface="宋体" pitchFamily="2" charset="-122"/>
              </a:endParaRPr>
            </a:p>
            <a:p>
              <a:pPr lvl="0" algn="just">
                <a:buClr>
                  <a:srgbClr val="000000"/>
                </a:buClr>
              </a:pPr>
              <a:endParaRPr lang="en-US" altLang="zh-CN" sz="1600">
                <a:solidFill>
                  <a:schemeClr val="tx1"/>
                </a:solidFill>
                <a:latin typeface="Times New Roman" panose="02020603050405020304" pitchFamily="2" charset="0"/>
                <a:ea typeface="宋体" pitchFamily="2" charset="-122"/>
              </a:endParaRPr>
            </a:p>
            <a:p>
              <a:pPr lvl="0" algn="just">
                <a:buClr>
                  <a:srgbClr val="000000"/>
                </a:buClr>
              </a:pPr>
              <a:endParaRPr lang="en-US" altLang="zh-CN" sz="1600">
                <a:solidFill>
                  <a:schemeClr val="tx1"/>
                </a:solidFill>
                <a:latin typeface="Times New Roman" panose="02020603050405020304" pitchFamily="2" charset="0"/>
                <a:ea typeface="宋体" pitchFamily="2" charset="-122"/>
              </a:endParaRPr>
            </a:p>
          </p:txBody>
        </p:sp>
        <p:sp>
          <p:nvSpPr>
            <p:cNvPr id="44040" name="文本框 44040"/>
            <p:cNvSpPr txBox="1"/>
            <p:nvPr/>
          </p:nvSpPr>
          <p:spPr>
            <a:xfrm>
              <a:off x="615" y="2060"/>
              <a:ext cx="703" cy="190"/>
            </a:xfrm>
            <a:prstGeom prst="rect">
              <a:avLst/>
            </a:prstGeom>
            <a:noFill/>
            <a:ln w="9525">
              <a:noFill/>
              <a:miter/>
            </a:ln>
          </p:spPr>
          <p:txBody>
            <a:bodyPr anchor="t"/>
            <a:p>
              <a:pPr lvl="0" algn="just">
                <a:buClr>
                  <a:srgbClr val="000000"/>
                </a:buClr>
              </a:pPr>
              <a:r>
                <a:rPr lang="zh-CN" altLang="en-US" sz="1600">
                  <a:solidFill>
                    <a:schemeClr val="tx1"/>
                  </a:solidFill>
                  <a:latin typeface="Times New Roman" panose="02020603050405020304" pitchFamily="2" charset="0"/>
                  <a:ea typeface="宋体" pitchFamily="2" charset="-122"/>
                </a:rPr>
                <a:t>文件目录</a:t>
              </a:r>
              <a:endParaRPr lang="zh-CN" altLang="en-US" sz="1600">
                <a:solidFill>
                  <a:schemeClr val="tx1"/>
                </a:solidFill>
                <a:latin typeface="Times New Roman" panose="02020603050405020304" pitchFamily="2" charset="0"/>
                <a:ea typeface="宋体" pitchFamily="2" charset="-122"/>
              </a:endParaRPr>
            </a:p>
          </p:txBody>
        </p:sp>
        <p:sp>
          <p:nvSpPr>
            <p:cNvPr id="44041" name="直接连接符 44041"/>
            <p:cNvSpPr/>
            <p:nvPr/>
          </p:nvSpPr>
          <p:spPr>
            <a:xfrm>
              <a:off x="530" y="650"/>
              <a:ext cx="955" cy="0"/>
            </a:xfrm>
            <a:prstGeom prst="line">
              <a:avLst/>
            </a:prstGeom>
            <a:ln w="222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44042" name="直接连接符 44042"/>
            <p:cNvSpPr/>
            <p:nvPr/>
          </p:nvSpPr>
          <p:spPr>
            <a:xfrm>
              <a:off x="543" y="850"/>
              <a:ext cx="95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44043" name="直接连接符 44043"/>
            <p:cNvSpPr/>
            <p:nvPr/>
          </p:nvSpPr>
          <p:spPr>
            <a:xfrm>
              <a:off x="536" y="972"/>
              <a:ext cx="95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44044" name="直接连接符 44044"/>
            <p:cNvSpPr/>
            <p:nvPr/>
          </p:nvSpPr>
          <p:spPr>
            <a:xfrm>
              <a:off x="539" y="1093"/>
              <a:ext cx="95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44045" name="直接连接符 44045"/>
            <p:cNvSpPr/>
            <p:nvPr/>
          </p:nvSpPr>
          <p:spPr>
            <a:xfrm>
              <a:off x="543" y="1239"/>
              <a:ext cx="95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44046" name="直接连接符 44046"/>
            <p:cNvSpPr/>
            <p:nvPr/>
          </p:nvSpPr>
          <p:spPr>
            <a:xfrm>
              <a:off x="536" y="1368"/>
              <a:ext cx="95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44047" name="文本框 44047"/>
            <p:cNvSpPr txBox="1"/>
            <p:nvPr/>
          </p:nvSpPr>
          <p:spPr>
            <a:xfrm>
              <a:off x="1881" y="526"/>
              <a:ext cx="581" cy="419"/>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lvl="0" algn="just">
                <a:buClr>
                  <a:srgbClr val="000000"/>
                </a:buClr>
              </a:pPr>
              <a:r>
                <a:rPr lang="en-US" altLang="zh-CN" sz="1600">
                  <a:solidFill>
                    <a:schemeClr val="tx1"/>
                  </a:solidFill>
                  <a:latin typeface="Times New Roman" panose="02020603050405020304" pitchFamily="2" charset="0"/>
                  <a:ea typeface="宋体" pitchFamily="2" charset="-122"/>
                </a:rPr>
                <a:t>  </a:t>
              </a:r>
              <a:endParaRPr lang="en-US" altLang="zh-CN" sz="1600">
                <a:solidFill>
                  <a:schemeClr val="tx1"/>
                </a:solidFill>
                <a:latin typeface="Times New Roman" panose="02020603050405020304" pitchFamily="2" charset="0"/>
                <a:ea typeface="宋体" pitchFamily="2" charset="-122"/>
              </a:endParaRPr>
            </a:p>
          </p:txBody>
        </p:sp>
        <p:sp>
          <p:nvSpPr>
            <p:cNvPr id="44048" name="直接连接符 44048"/>
            <p:cNvSpPr/>
            <p:nvPr/>
          </p:nvSpPr>
          <p:spPr>
            <a:xfrm>
              <a:off x="1881" y="624"/>
              <a:ext cx="58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44049" name="直接连接符 44049"/>
            <p:cNvSpPr/>
            <p:nvPr/>
          </p:nvSpPr>
          <p:spPr>
            <a:xfrm>
              <a:off x="1885" y="713"/>
              <a:ext cx="58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44050" name="直接连接符 44050"/>
            <p:cNvSpPr/>
            <p:nvPr/>
          </p:nvSpPr>
          <p:spPr>
            <a:xfrm>
              <a:off x="1888" y="859"/>
              <a:ext cx="58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44051" name="文本框 44051"/>
            <p:cNvSpPr txBox="1"/>
            <p:nvPr/>
          </p:nvSpPr>
          <p:spPr>
            <a:xfrm>
              <a:off x="2039" y="703"/>
              <a:ext cx="290" cy="150"/>
            </a:xfrm>
            <a:prstGeom prst="rect">
              <a:avLst/>
            </a:prstGeom>
            <a:noFill/>
            <a:ln w="9525">
              <a:noFill/>
              <a:miter/>
            </a:ln>
          </p:spPr>
          <p:txBody>
            <a:bodyPr anchor="t"/>
            <a:p>
              <a:pPr lvl="0" algn="just">
                <a:lnSpc>
                  <a:spcPct val="80000"/>
                </a:lnSpc>
                <a:buClr>
                  <a:srgbClr val="000000"/>
                </a:buClr>
              </a:pPr>
              <a:r>
                <a:rPr lang="en-US" altLang="zh-CN" sz="1600">
                  <a:solidFill>
                    <a:schemeClr val="tx1"/>
                  </a:solidFill>
                  <a:latin typeface="Times New Roman" panose="02020603050405020304" pitchFamily="2" charset="0"/>
                  <a:ea typeface="宋体" pitchFamily="2" charset="-122"/>
                </a:rPr>
                <a:t> ...</a:t>
              </a:r>
              <a:endParaRPr lang="en-US" altLang="zh-CN" sz="1600">
                <a:solidFill>
                  <a:schemeClr val="tx1"/>
                </a:solidFill>
                <a:latin typeface="宋体" pitchFamily="2" charset="-122"/>
                <a:ea typeface="宋体" pitchFamily="2" charset="-122"/>
                <a:sym typeface="MT Extra" pitchFamily="2" charset="2"/>
              </a:endParaRPr>
            </a:p>
          </p:txBody>
        </p:sp>
        <p:sp>
          <p:nvSpPr>
            <p:cNvPr id="44052" name="文本框 44052"/>
            <p:cNvSpPr txBox="1"/>
            <p:nvPr/>
          </p:nvSpPr>
          <p:spPr>
            <a:xfrm>
              <a:off x="1891" y="1886"/>
              <a:ext cx="581" cy="419"/>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lvl="0" algn="just">
                <a:buClr>
                  <a:srgbClr val="000000"/>
                </a:buClr>
              </a:pPr>
              <a:r>
                <a:rPr lang="en-US" altLang="zh-CN" sz="1600">
                  <a:solidFill>
                    <a:schemeClr val="tx1"/>
                  </a:solidFill>
                  <a:latin typeface="Times New Roman" panose="02020603050405020304" pitchFamily="2" charset="0"/>
                  <a:ea typeface="宋体" pitchFamily="2" charset="-122"/>
                </a:rPr>
                <a:t>  </a:t>
              </a:r>
              <a:endParaRPr lang="en-US" altLang="zh-CN" sz="1600">
                <a:solidFill>
                  <a:schemeClr val="tx1"/>
                </a:solidFill>
                <a:latin typeface="Times New Roman" panose="02020603050405020304" pitchFamily="2" charset="0"/>
                <a:ea typeface="宋体" pitchFamily="2" charset="-122"/>
              </a:endParaRPr>
            </a:p>
          </p:txBody>
        </p:sp>
        <p:sp>
          <p:nvSpPr>
            <p:cNvPr id="44053" name="直接连接符 44053"/>
            <p:cNvSpPr/>
            <p:nvPr/>
          </p:nvSpPr>
          <p:spPr>
            <a:xfrm>
              <a:off x="1891" y="1984"/>
              <a:ext cx="58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44054" name="直接连接符 44054"/>
            <p:cNvSpPr/>
            <p:nvPr/>
          </p:nvSpPr>
          <p:spPr>
            <a:xfrm>
              <a:off x="1895" y="2073"/>
              <a:ext cx="58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44055" name="直接连接符 44055"/>
            <p:cNvSpPr/>
            <p:nvPr/>
          </p:nvSpPr>
          <p:spPr>
            <a:xfrm>
              <a:off x="1898" y="2219"/>
              <a:ext cx="58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44056" name="文本框 44056"/>
            <p:cNvSpPr txBox="1"/>
            <p:nvPr/>
          </p:nvSpPr>
          <p:spPr>
            <a:xfrm>
              <a:off x="2049" y="2063"/>
              <a:ext cx="290" cy="150"/>
            </a:xfrm>
            <a:prstGeom prst="rect">
              <a:avLst/>
            </a:prstGeom>
            <a:noFill/>
            <a:ln w="9525">
              <a:noFill/>
              <a:miter/>
            </a:ln>
          </p:spPr>
          <p:txBody>
            <a:bodyPr anchor="t"/>
            <a:p>
              <a:pPr lvl="0" algn="just">
                <a:lnSpc>
                  <a:spcPct val="80000"/>
                </a:lnSpc>
                <a:buClr>
                  <a:srgbClr val="000000"/>
                </a:buClr>
              </a:pPr>
              <a:r>
                <a:rPr lang="en-US" altLang="zh-CN" sz="1600">
                  <a:solidFill>
                    <a:schemeClr val="tx1"/>
                  </a:solidFill>
                  <a:latin typeface="Times New Roman" panose="02020603050405020304" pitchFamily="2" charset="0"/>
                  <a:ea typeface="宋体" pitchFamily="2" charset="-122"/>
                </a:rPr>
                <a:t> ...</a:t>
              </a:r>
              <a:endParaRPr lang="en-US" altLang="zh-CN" sz="1600">
                <a:solidFill>
                  <a:schemeClr val="tx1"/>
                </a:solidFill>
                <a:latin typeface="宋体" pitchFamily="2" charset="-122"/>
                <a:ea typeface="宋体" pitchFamily="2" charset="-122"/>
                <a:sym typeface="MT Extra" pitchFamily="2" charset="2"/>
              </a:endParaRPr>
            </a:p>
          </p:txBody>
        </p:sp>
        <p:sp>
          <p:nvSpPr>
            <p:cNvPr id="44057" name="直接连接符 44057"/>
            <p:cNvSpPr/>
            <p:nvPr/>
          </p:nvSpPr>
          <p:spPr>
            <a:xfrm flipV="1">
              <a:off x="1462" y="509"/>
              <a:ext cx="415" cy="405"/>
            </a:xfrm>
            <a:prstGeom prst="line">
              <a:avLst/>
            </a:prstGeom>
            <a:ln w="12700"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44058" name="文本框 44058"/>
            <p:cNvSpPr txBox="1"/>
            <p:nvPr/>
          </p:nvSpPr>
          <p:spPr>
            <a:xfrm>
              <a:off x="2046" y="1271"/>
              <a:ext cx="289" cy="149"/>
            </a:xfrm>
            <a:prstGeom prst="rect">
              <a:avLst/>
            </a:prstGeom>
            <a:noFill/>
            <a:ln w="9525">
              <a:noFill/>
              <a:miter/>
            </a:ln>
          </p:spPr>
          <p:txBody>
            <a:bodyPr anchor="t"/>
            <a:p>
              <a:pPr lvl="0" algn="just">
                <a:lnSpc>
                  <a:spcPct val="80000"/>
                </a:lnSpc>
                <a:buClr>
                  <a:srgbClr val="000000"/>
                </a:buClr>
              </a:pPr>
              <a:r>
                <a:rPr lang="en-US" altLang="zh-CN" sz="1600">
                  <a:solidFill>
                    <a:schemeClr val="tx1"/>
                  </a:solidFill>
                  <a:latin typeface="Times New Roman" panose="02020603050405020304" pitchFamily="2" charset="0"/>
                  <a:ea typeface="宋体" pitchFamily="2" charset="-122"/>
                </a:rPr>
                <a:t> ...</a:t>
              </a:r>
              <a:endParaRPr lang="en-US" altLang="zh-CN" sz="1600">
                <a:solidFill>
                  <a:schemeClr val="tx1"/>
                </a:solidFill>
                <a:latin typeface="宋体" pitchFamily="2" charset="-122"/>
                <a:ea typeface="宋体" pitchFamily="2" charset="-122"/>
                <a:sym typeface="MT Extra" pitchFamily="2" charset="2"/>
              </a:endParaRPr>
            </a:p>
          </p:txBody>
        </p:sp>
        <p:sp>
          <p:nvSpPr>
            <p:cNvPr id="44059" name="文本框 44059"/>
            <p:cNvSpPr txBox="1"/>
            <p:nvPr/>
          </p:nvSpPr>
          <p:spPr>
            <a:xfrm>
              <a:off x="1680" y="269"/>
              <a:ext cx="966" cy="262"/>
            </a:xfrm>
            <a:prstGeom prst="rect">
              <a:avLst/>
            </a:prstGeom>
            <a:noFill/>
            <a:ln w="9525">
              <a:noFill/>
              <a:miter/>
            </a:ln>
          </p:spPr>
          <p:txBody>
            <a:bodyPr anchor="t"/>
            <a:p>
              <a:pPr lvl="0" algn="just">
                <a:buClr>
                  <a:srgbClr val="000000"/>
                </a:buClr>
              </a:pPr>
              <a:r>
                <a:rPr lang="zh-CN" altLang="en-US" sz="1600">
                  <a:solidFill>
                    <a:schemeClr val="tx1"/>
                  </a:solidFill>
                  <a:latin typeface="Times New Roman" panose="02020603050405020304" pitchFamily="2" charset="0"/>
                  <a:ea typeface="宋体" pitchFamily="2" charset="-122"/>
                </a:rPr>
                <a:t>二级间接索引</a:t>
              </a:r>
              <a:endParaRPr lang="zh-CN" altLang="en-US" sz="1600">
                <a:solidFill>
                  <a:schemeClr val="tx1"/>
                </a:solidFill>
                <a:latin typeface="Times New Roman" panose="02020603050405020304" pitchFamily="2" charset="0"/>
                <a:ea typeface="宋体" pitchFamily="2" charset="-122"/>
              </a:endParaRPr>
            </a:p>
          </p:txBody>
        </p:sp>
        <p:sp>
          <p:nvSpPr>
            <p:cNvPr id="44060" name="文本框 44060"/>
            <p:cNvSpPr txBox="1"/>
            <p:nvPr/>
          </p:nvSpPr>
          <p:spPr>
            <a:xfrm>
              <a:off x="3639" y="235"/>
              <a:ext cx="387" cy="150"/>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lvl="0" algn="just">
                <a:lnSpc>
                  <a:spcPct val="60000"/>
                </a:lnSpc>
                <a:buClr>
                  <a:srgbClr val="000000"/>
                </a:buClr>
              </a:pPr>
              <a:r>
                <a:rPr lang="en-US" altLang="zh-CN" sz="1600">
                  <a:solidFill>
                    <a:schemeClr val="tx1"/>
                  </a:solidFill>
                  <a:latin typeface="Times New Roman" panose="02020603050405020304" pitchFamily="2" charset="0"/>
                  <a:ea typeface="宋体" pitchFamily="2" charset="-122"/>
                </a:rPr>
                <a:t>  </a:t>
              </a:r>
              <a:endParaRPr lang="en-US" altLang="zh-CN" sz="1600">
                <a:solidFill>
                  <a:schemeClr val="tx1"/>
                </a:solidFill>
                <a:latin typeface="Times New Roman" panose="02020603050405020304" pitchFamily="2" charset="0"/>
                <a:ea typeface="宋体" pitchFamily="2" charset="-122"/>
              </a:endParaRPr>
            </a:p>
          </p:txBody>
        </p:sp>
        <p:sp>
          <p:nvSpPr>
            <p:cNvPr id="44061" name="文本框 44061"/>
            <p:cNvSpPr txBox="1"/>
            <p:nvPr/>
          </p:nvSpPr>
          <p:spPr>
            <a:xfrm>
              <a:off x="3640" y="624"/>
              <a:ext cx="388" cy="150"/>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lvl="0" algn="just">
                <a:lnSpc>
                  <a:spcPct val="60000"/>
                </a:lnSpc>
                <a:buClr>
                  <a:srgbClr val="000000"/>
                </a:buClr>
              </a:pPr>
              <a:r>
                <a:rPr lang="en-US" altLang="zh-CN" sz="1600">
                  <a:solidFill>
                    <a:schemeClr val="tx1"/>
                  </a:solidFill>
                  <a:latin typeface="Times New Roman" panose="02020603050405020304" pitchFamily="2" charset="0"/>
                  <a:ea typeface="宋体" pitchFamily="2" charset="-122"/>
                </a:rPr>
                <a:t>  </a:t>
              </a:r>
              <a:endParaRPr lang="en-US" altLang="zh-CN" sz="1600">
                <a:solidFill>
                  <a:schemeClr val="tx1"/>
                </a:solidFill>
                <a:latin typeface="Times New Roman" panose="02020603050405020304" pitchFamily="2" charset="0"/>
                <a:ea typeface="宋体" pitchFamily="2" charset="-122"/>
              </a:endParaRPr>
            </a:p>
          </p:txBody>
        </p:sp>
        <p:sp>
          <p:nvSpPr>
            <p:cNvPr id="44062" name="直接连接符 44062"/>
            <p:cNvSpPr/>
            <p:nvPr/>
          </p:nvSpPr>
          <p:spPr>
            <a:xfrm flipV="1">
              <a:off x="3368" y="237"/>
              <a:ext cx="290" cy="60"/>
            </a:xfrm>
            <a:prstGeom prst="line">
              <a:avLst/>
            </a:prstGeom>
            <a:ln w="12700"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44063" name="直接连接符 44063"/>
            <p:cNvSpPr/>
            <p:nvPr/>
          </p:nvSpPr>
          <p:spPr>
            <a:xfrm>
              <a:off x="3361" y="630"/>
              <a:ext cx="290" cy="0"/>
            </a:xfrm>
            <a:prstGeom prst="line">
              <a:avLst/>
            </a:prstGeom>
            <a:ln w="12700"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44064" name="文本框 44064"/>
            <p:cNvSpPr txBox="1"/>
            <p:nvPr/>
          </p:nvSpPr>
          <p:spPr>
            <a:xfrm>
              <a:off x="3712" y="441"/>
              <a:ext cx="290" cy="150"/>
            </a:xfrm>
            <a:prstGeom prst="rect">
              <a:avLst/>
            </a:prstGeom>
            <a:noFill/>
            <a:ln w="9525">
              <a:noFill/>
              <a:miter/>
            </a:ln>
          </p:spPr>
          <p:txBody>
            <a:bodyPr anchor="t"/>
            <a:p>
              <a:pPr lvl="0" algn="just">
                <a:lnSpc>
                  <a:spcPct val="80000"/>
                </a:lnSpc>
                <a:buClr>
                  <a:srgbClr val="000000"/>
                </a:buClr>
              </a:pPr>
              <a:r>
                <a:rPr lang="en-US" altLang="zh-CN" sz="1600">
                  <a:solidFill>
                    <a:schemeClr val="tx1"/>
                  </a:solidFill>
                  <a:latin typeface="Times New Roman" panose="02020603050405020304" pitchFamily="2" charset="0"/>
                  <a:ea typeface="宋体" pitchFamily="2" charset="-122"/>
                </a:rPr>
                <a:t> ...</a:t>
              </a:r>
              <a:endParaRPr lang="en-US" altLang="zh-CN" sz="1600">
                <a:solidFill>
                  <a:schemeClr val="tx1"/>
                </a:solidFill>
                <a:latin typeface="宋体" pitchFamily="2" charset="-122"/>
                <a:ea typeface="宋体" pitchFamily="2" charset="-122"/>
                <a:sym typeface="MT Extra" pitchFamily="2" charset="2"/>
              </a:endParaRPr>
            </a:p>
          </p:txBody>
        </p:sp>
        <p:sp>
          <p:nvSpPr>
            <p:cNvPr id="44065" name="文本框 44065"/>
            <p:cNvSpPr txBox="1"/>
            <p:nvPr/>
          </p:nvSpPr>
          <p:spPr>
            <a:xfrm>
              <a:off x="2828" y="258"/>
              <a:ext cx="581" cy="419"/>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lvl="0" algn="just">
                <a:buClr>
                  <a:srgbClr val="000000"/>
                </a:buClr>
              </a:pPr>
              <a:r>
                <a:rPr lang="en-US" altLang="zh-CN" sz="1600">
                  <a:solidFill>
                    <a:schemeClr val="tx1"/>
                  </a:solidFill>
                  <a:latin typeface="Times New Roman" panose="02020603050405020304" pitchFamily="2" charset="0"/>
                  <a:ea typeface="宋体" pitchFamily="2" charset="-122"/>
                </a:rPr>
                <a:t>  </a:t>
              </a:r>
              <a:endParaRPr lang="en-US" altLang="zh-CN" sz="1600">
                <a:solidFill>
                  <a:schemeClr val="tx1"/>
                </a:solidFill>
                <a:latin typeface="Times New Roman" panose="02020603050405020304" pitchFamily="2" charset="0"/>
                <a:ea typeface="宋体" pitchFamily="2" charset="-122"/>
              </a:endParaRPr>
            </a:p>
          </p:txBody>
        </p:sp>
        <p:sp>
          <p:nvSpPr>
            <p:cNvPr id="44066" name="直接连接符 44066"/>
            <p:cNvSpPr/>
            <p:nvPr/>
          </p:nvSpPr>
          <p:spPr>
            <a:xfrm>
              <a:off x="2828" y="356"/>
              <a:ext cx="58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44067" name="直接连接符 44067"/>
            <p:cNvSpPr/>
            <p:nvPr/>
          </p:nvSpPr>
          <p:spPr>
            <a:xfrm>
              <a:off x="2832" y="445"/>
              <a:ext cx="58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44068" name="直接连接符 44068"/>
            <p:cNvSpPr/>
            <p:nvPr/>
          </p:nvSpPr>
          <p:spPr>
            <a:xfrm>
              <a:off x="2835" y="591"/>
              <a:ext cx="58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44069" name="文本框 44069"/>
            <p:cNvSpPr txBox="1"/>
            <p:nvPr/>
          </p:nvSpPr>
          <p:spPr>
            <a:xfrm>
              <a:off x="3013" y="444"/>
              <a:ext cx="290" cy="150"/>
            </a:xfrm>
            <a:prstGeom prst="rect">
              <a:avLst/>
            </a:prstGeom>
            <a:noFill/>
            <a:ln w="9525">
              <a:noFill/>
              <a:miter/>
            </a:ln>
          </p:spPr>
          <p:txBody>
            <a:bodyPr anchor="t"/>
            <a:p>
              <a:pPr lvl="0" algn="just">
                <a:lnSpc>
                  <a:spcPct val="80000"/>
                </a:lnSpc>
                <a:buClr>
                  <a:srgbClr val="000000"/>
                </a:buClr>
              </a:pPr>
              <a:r>
                <a:rPr lang="en-US" altLang="zh-CN" sz="1600">
                  <a:solidFill>
                    <a:schemeClr val="tx1"/>
                  </a:solidFill>
                  <a:latin typeface="Times New Roman" panose="02020603050405020304" pitchFamily="2" charset="0"/>
                  <a:ea typeface="宋体" pitchFamily="2" charset="-122"/>
                </a:rPr>
                <a:t> ...</a:t>
              </a:r>
              <a:endParaRPr lang="en-US" altLang="zh-CN" sz="1600">
                <a:solidFill>
                  <a:schemeClr val="tx1"/>
                </a:solidFill>
                <a:latin typeface="宋体" pitchFamily="2" charset="-122"/>
                <a:ea typeface="宋体" pitchFamily="2" charset="-122"/>
                <a:sym typeface="MT Extra" pitchFamily="2" charset="2"/>
              </a:endParaRPr>
            </a:p>
          </p:txBody>
        </p:sp>
        <p:sp>
          <p:nvSpPr>
            <p:cNvPr id="44070" name="文本框 44070"/>
            <p:cNvSpPr txBox="1"/>
            <p:nvPr/>
          </p:nvSpPr>
          <p:spPr>
            <a:xfrm>
              <a:off x="3008" y="741"/>
              <a:ext cx="290" cy="149"/>
            </a:xfrm>
            <a:prstGeom prst="rect">
              <a:avLst/>
            </a:prstGeom>
            <a:noFill/>
            <a:ln w="9525">
              <a:noFill/>
              <a:miter/>
            </a:ln>
          </p:spPr>
          <p:txBody>
            <a:bodyPr anchor="t"/>
            <a:p>
              <a:pPr lvl="0" algn="just">
                <a:lnSpc>
                  <a:spcPct val="80000"/>
                </a:lnSpc>
                <a:buClr>
                  <a:srgbClr val="000000"/>
                </a:buClr>
              </a:pPr>
              <a:r>
                <a:rPr lang="en-US" altLang="zh-CN" sz="1600">
                  <a:solidFill>
                    <a:schemeClr val="tx1"/>
                  </a:solidFill>
                  <a:latin typeface="Times New Roman" panose="02020603050405020304" pitchFamily="2" charset="0"/>
                  <a:ea typeface="宋体" pitchFamily="2" charset="-122"/>
                </a:rPr>
                <a:t> ...</a:t>
              </a:r>
              <a:endParaRPr lang="en-US" altLang="zh-CN" sz="1600">
                <a:solidFill>
                  <a:schemeClr val="tx1"/>
                </a:solidFill>
                <a:latin typeface="宋体" pitchFamily="2" charset="-122"/>
                <a:ea typeface="宋体" pitchFamily="2" charset="-122"/>
                <a:sym typeface="MT Extra" pitchFamily="2" charset="2"/>
              </a:endParaRPr>
            </a:p>
          </p:txBody>
        </p:sp>
        <p:sp>
          <p:nvSpPr>
            <p:cNvPr id="44071" name="直接连接符 44071"/>
            <p:cNvSpPr/>
            <p:nvPr/>
          </p:nvSpPr>
          <p:spPr>
            <a:xfrm flipV="1">
              <a:off x="2371" y="267"/>
              <a:ext cx="457" cy="300"/>
            </a:xfrm>
            <a:prstGeom prst="line">
              <a:avLst/>
            </a:prstGeom>
            <a:ln w="12700"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44072" name="文本框 44072"/>
            <p:cNvSpPr txBox="1"/>
            <p:nvPr/>
          </p:nvSpPr>
          <p:spPr>
            <a:xfrm>
              <a:off x="3569" y="0"/>
              <a:ext cx="581" cy="184"/>
            </a:xfrm>
            <a:prstGeom prst="rect">
              <a:avLst/>
            </a:prstGeom>
            <a:noFill/>
            <a:ln w="9525">
              <a:noFill/>
              <a:miter/>
            </a:ln>
          </p:spPr>
          <p:txBody>
            <a:bodyPr anchor="t"/>
            <a:p>
              <a:pPr lvl="0" algn="just">
                <a:buClr>
                  <a:srgbClr val="000000"/>
                </a:buClr>
              </a:pPr>
              <a:r>
                <a:rPr lang="zh-CN" altLang="en-US" sz="1600">
                  <a:solidFill>
                    <a:schemeClr val="tx1"/>
                  </a:solidFill>
                  <a:latin typeface="Times New Roman" panose="02020603050405020304" pitchFamily="2" charset="0"/>
                  <a:ea typeface="宋体" pitchFamily="2" charset="-122"/>
                </a:rPr>
                <a:t>磁盘块</a:t>
              </a:r>
              <a:endParaRPr lang="zh-CN" altLang="en-US" sz="1600">
                <a:solidFill>
                  <a:schemeClr val="tx1"/>
                </a:solidFill>
                <a:latin typeface="Times New Roman" panose="02020603050405020304" pitchFamily="2" charset="0"/>
                <a:ea typeface="宋体" pitchFamily="2" charset="-122"/>
              </a:endParaRPr>
            </a:p>
          </p:txBody>
        </p:sp>
        <p:sp>
          <p:nvSpPr>
            <p:cNvPr id="44073" name="文本框 44073"/>
            <p:cNvSpPr txBox="1"/>
            <p:nvPr/>
          </p:nvSpPr>
          <p:spPr>
            <a:xfrm>
              <a:off x="3636" y="1298"/>
              <a:ext cx="388" cy="150"/>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lvl="0" algn="just">
                <a:lnSpc>
                  <a:spcPct val="60000"/>
                </a:lnSpc>
                <a:buClr>
                  <a:srgbClr val="000000"/>
                </a:buClr>
              </a:pPr>
              <a:endParaRPr sz="1600">
                <a:solidFill>
                  <a:schemeClr val="tx1"/>
                </a:solidFill>
                <a:latin typeface="Times New Roman" panose="02020603050405020304" pitchFamily="2" charset="0"/>
                <a:ea typeface="宋体" pitchFamily="2" charset="-122"/>
              </a:endParaRPr>
            </a:p>
          </p:txBody>
        </p:sp>
        <p:sp>
          <p:nvSpPr>
            <p:cNvPr id="44074" name="文本框 44074"/>
            <p:cNvSpPr txBox="1"/>
            <p:nvPr/>
          </p:nvSpPr>
          <p:spPr>
            <a:xfrm>
              <a:off x="3714" y="1134"/>
              <a:ext cx="290" cy="150"/>
            </a:xfrm>
            <a:prstGeom prst="rect">
              <a:avLst/>
            </a:prstGeom>
            <a:noFill/>
            <a:ln w="9525">
              <a:noFill/>
              <a:miter/>
            </a:ln>
          </p:spPr>
          <p:txBody>
            <a:bodyPr anchor="t"/>
            <a:p>
              <a:pPr lvl="0" algn="just">
                <a:lnSpc>
                  <a:spcPct val="80000"/>
                </a:lnSpc>
                <a:buClr>
                  <a:srgbClr val="000000"/>
                </a:buClr>
              </a:pPr>
              <a:r>
                <a:rPr lang="en-US" altLang="zh-CN" sz="1600">
                  <a:solidFill>
                    <a:schemeClr val="tx1"/>
                  </a:solidFill>
                  <a:latin typeface="Times New Roman" panose="02020603050405020304" pitchFamily="2" charset="0"/>
                  <a:ea typeface="宋体" pitchFamily="2" charset="-122"/>
                </a:rPr>
                <a:t> ...</a:t>
              </a:r>
              <a:endParaRPr lang="en-US" altLang="zh-CN" sz="1600">
                <a:solidFill>
                  <a:schemeClr val="tx1"/>
                </a:solidFill>
                <a:latin typeface="宋体" pitchFamily="2" charset="-122"/>
                <a:ea typeface="宋体" pitchFamily="2" charset="-122"/>
                <a:sym typeface="MT Extra" pitchFamily="2" charset="2"/>
              </a:endParaRPr>
            </a:p>
          </p:txBody>
        </p:sp>
        <p:sp>
          <p:nvSpPr>
            <p:cNvPr id="44075" name="文本框 44075"/>
            <p:cNvSpPr txBox="1"/>
            <p:nvPr/>
          </p:nvSpPr>
          <p:spPr>
            <a:xfrm>
              <a:off x="2826" y="925"/>
              <a:ext cx="581" cy="419"/>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lvl="0" algn="just">
                <a:buClr>
                  <a:srgbClr val="000000"/>
                </a:buClr>
              </a:pPr>
              <a:r>
                <a:rPr lang="en-US" altLang="zh-CN" sz="1600">
                  <a:solidFill>
                    <a:schemeClr val="tx1"/>
                  </a:solidFill>
                  <a:latin typeface="Times New Roman" panose="02020603050405020304" pitchFamily="2" charset="0"/>
                  <a:ea typeface="宋体" pitchFamily="2" charset="-122"/>
                </a:rPr>
                <a:t>  </a:t>
              </a:r>
              <a:endParaRPr lang="en-US" altLang="zh-CN" sz="1600">
                <a:solidFill>
                  <a:schemeClr val="tx1"/>
                </a:solidFill>
                <a:latin typeface="Times New Roman" panose="02020603050405020304" pitchFamily="2" charset="0"/>
                <a:ea typeface="宋体" pitchFamily="2" charset="-122"/>
              </a:endParaRPr>
            </a:p>
          </p:txBody>
        </p:sp>
        <p:sp>
          <p:nvSpPr>
            <p:cNvPr id="44076" name="直接连接符 44076"/>
            <p:cNvSpPr/>
            <p:nvPr/>
          </p:nvSpPr>
          <p:spPr>
            <a:xfrm>
              <a:off x="2826" y="1023"/>
              <a:ext cx="58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44077" name="直接连接符 44077"/>
            <p:cNvSpPr/>
            <p:nvPr/>
          </p:nvSpPr>
          <p:spPr>
            <a:xfrm>
              <a:off x="2830" y="1112"/>
              <a:ext cx="58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44078" name="直接连接符 44078"/>
            <p:cNvSpPr/>
            <p:nvPr/>
          </p:nvSpPr>
          <p:spPr>
            <a:xfrm>
              <a:off x="2833" y="1258"/>
              <a:ext cx="58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44079" name="文本框 44079"/>
            <p:cNvSpPr txBox="1"/>
            <p:nvPr/>
          </p:nvSpPr>
          <p:spPr>
            <a:xfrm>
              <a:off x="2993" y="1111"/>
              <a:ext cx="290" cy="150"/>
            </a:xfrm>
            <a:prstGeom prst="rect">
              <a:avLst/>
            </a:prstGeom>
            <a:noFill/>
            <a:ln w="9525">
              <a:noFill/>
              <a:miter/>
            </a:ln>
          </p:spPr>
          <p:txBody>
            <a:bodyPr anchor="t"/>
            <a:p>
              <a:pPr lvl="0" algn="just">
                <a:lnSpc>
                  <a:spcPct val="80000"/>
                </a:lnSpc>
                <a:buClr>
                  <a:srgbClr val="000000"/>
                </a:buClr>
              </a:pPr>
              <a:r>
                <a:rPr lang="en-US" altLang="zh-CN" sz="1600">
                  <a:solidFill>
                    <a:schemeClr val="tx1"/>
                  </a:solidFill>
                  <a:latin typeface="Times New Roman" panose="02020603050405020304" pitchFamily="2" charset="0"/>
                  <a:ea typeface="宋体" pitchFamily="2" charset="-122"/>
                </a:rPr>
                <a:t> ...</a:t>
              </a:r>
              <a:endParaRPr lang="en-US" altLang="zh-CN" sz="1600">
                <a:solidFill>
                  <a:schemeClr val="tx1"/>
                </a:solidFill>
                <a:latin typeface="宋体" pitchFamily="2" charset="-122"/>
                <a:ea typeface="宋体" pitchFamily="2" charset="-122"/>
                <a:sym typeface="MT Extra" pitchFamily="2" charset="2"/>
              </a:endParaRPr>
            </a:p>
          </p:txBody>
        </p:sp>
        <p:sp>
          <p:nvSpPr>
            <p:cNvPr id="44080" name="直接连接符 44080"/>
            <p:cNvSpPr/>
            <p:nvPr/>
          </p:nvSpPr>
          <p:spPr>
            <a:xfrm>
              <a:off x="3346" y="961"/>
              <a:ext cx="290" cy="0"/>
            </a:xfrm>
            <a:prstGeom prst="line">
              <a:avLst/>
            </a:prstGeom>
            <a:ln w="12700"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44081" name="文本框 44081"/>
            <p:cNvSpPr txBox="1"/>
            <p:nvPr/>
          </p:nvSpPr>
          <p:spPr>
            <a:xfrm>
              <a:off x="3625" y="955"/>
              <a:ext cx="388" cy="150"/>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lvl="0" algn="just">
                <a:lnSpc>
                  <a:spcPct val="60000"/>
                </a:lnSpc>
                <a:buClr>
                  <a:srgbClr val="000000"/>
                </a:buClr>
              </a:pPr>
              <a:r>
                <a:rPr lang="en-US" altLang="zh-CN" sz="1600">
                  <a:solidFill>
                    <a:schemeClr val="tx1"/>
                  </a:solidFill>
                  <a:latin typeface="Times New Roman" panose="02020603050405020304" pitchFamily="2" charset="0"/>
                  <a:ea typeface="宋体" pitchFamily="2" charset="-122"/>
                </a:rPr>
                <a:t>  </a:t>
              </a:r>
              <a:endParaRPr lang="en-US" altLang="zh-CN" sz="1600">
                <a:solidFill>
                  <a:schemeClr val="tx1"/>
                </a:solidFill>
                <a:latin typeface="Times New Roman" panose="02020603050405020304" pitchFamily="2" charset="0"/>
                <a:ea typeface="宋体" pitchFamily="2" charset="-122"/>
              </a:endParaRPr>
            </a:p>
          </p:txBody>
        </p:sp>
        <p:sp>
          <p:nvSpPr>
            <p:cNvPr id="44082" name="直接连接符 44082"/>
            <p:cNvSpPr/>
            <p:nvPr/>
          </p:nvSpPr>
          <p:spPr>
            <a:xfrm>
              <a:off x="3346" y="1300"/>
              <a:ext cx="290" cy="0"/>
            </a:xfrm>
            <a:prstGeom prst="line">
              <a:avLst/>
            </a:prstGeom>
            <a:ln w="12700"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44083" name="直接连接符 44083"/>
            <p:cNvSpPr/>
            <p:nvPr/>
          </p:nvSpPr>
          <p:spPr>
            <a:xfrm>
              <a:off x="2288" y="926"/>
              <a:ext cx="540" cy="0"/>
            </a:xfrm>
            <a:prstGeom prst="line">
              <a:avLst/>
            </a:prstGeom>
            <a:ln w="12700"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44084" name="文本框 44084"/>
            <p:cNvSpPr txBox="1"/>
            <p:nvPr/>
          </p:nvSpPr>
          <p:spPr>
            <a:xfrm>
              <a:off x="3642" y="1585"/>
              <a:ext cx="388" cy="150"/>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lvl="0" algn="just">
                <a:lnSpc>
                  <a:spcPct val="60000"/>
                </a:lnSpc>
                <a:buClr>
                  <a:srgbClr val="000000"/>
                </a:buClr>
              </a:pPr>
              <a:r>
                <a:rPr lang="en-US" altLang="zh-CN" sz="1600">
                  <a:solidFill>
                    <a:schemeClr val="tx1"/>
                  </a:solidFill>
                  <a:latin typeface="Times New Roman" panose="02020603050405020304" pitchFamily="2" charset="0"/>
                  <a:ea typeface="宋体" pitchFamily="2" charset="-122"/>
                </a:rPr>
                <a:t>  </a:t>
              </a:r>
              <a:endParaRPr lang="en-US" altLang="zh-CN" sz="1600">
                <a:solidFill>
                  <a:schemeClr val="tx1"/>
                </a:solidFill>
                <a:latin typeface="Times New Roman" panose="02020603050405020304" pitchFamily="2" charset="0"/>
                <a:ea typeface="宋体" pitchFamily="2" charset="-122"/>
              </a:endParaRPr>
            </a:p>
          </p:txBody>
        </p:sp>
        <p:sp>
          <p:nvSpPr>
            <p:cNvPr id="44085" name="文本框 44085"/>
            <p:cNvSpPr txBox="1"/>
            <p:nvPr/>
          </p:nvSpPr>
          <p:spPr>
            <a:xfrm>
              <a:off x="3644" y="1974"/>
              <a:ext cx="388" cy="150"/>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lvl="0" algn="just">
                <a:lnSpc>
                  <a:spcPct val="60000"/>
                </a:lnSpc>
                <a:buClr>
                  <a:srgbClr val="000000"/>
                </a:buClr>
              </a:pPr>
              <a:r>
                <a:rPr lang="en-US" altLang="zh-CN" sz="1600">
                  <a:solidFill>
                    <a:schemeClr val="tx1"/>
                  </a:solidFill>
                  <a:latin typeface="Times New Roman" panose="02020603050405020304" pitchFamily="2" charset="0"/>
                  <a:ea typeface="宋体" pitchFamily="2" charset="-122"/>
                </a:rPr>
                <a:t>  </a:t>
              </a:r>
              <a:endParaRPr lang="en-US" altLang="zh-CN" sz="1600">
                <a:solidFill>
                  <a:schemeClr val="tx1"/>
                </a:solidFill>
                <a:latin typeface="Times New Roman" panose="02020603050405020304" pitchFamily="2" charset="0"/>
                <a:ea typeface="宋体" pitchFamily="2" charset="-122"/>
              </a:endParaRPr>
            </a:p>
          </p:txBody>
        </p:sp>
        <p:sp>
          <p:nvSpPr>
            <p:cNvPr id="44086" name="直接连接符 44086"/>
            <p:cNvSpPr/>
            <p:nvPr/>
          </p:nvSpPr>
          <p:spPr>
            <a:xfrm flipV="1">
              <a:off x="3371" y="1588"/>
              <a:ext cx="290" cy="60"/>
            </a:xfrm>
            <a:prstGeom prst="line">
              <a:avLst/>
            </a:prstGeom>
            <a:ln w="12700"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44087" name="直接连接符 44087"/>
            <p:cNvSpPr/>
            <p:nvPr/>
          </p:nvSpPr>
          <p:spPr>
            <a:xfrm>
              <a:off x="3365" y="1980"/>
              <a:ext cx="290" cy="0"/>
            </a:xfrm>
            <a:prstGeom prst="line">
              <a:avLst/>
            </a:prstGeom>
            <a:ln w="12700"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44088" name="文本框 44088"/>
            <p:cNvSpPr txBox="1"/>
            <p:nvPr/>
          </p:nvSpPr>
          <p:spPr>
            <a:xfrm>
              <a:off x="3724" y="1791"/>
              <a:ext cx="290" cy="150"/>
            </a:xfrm>
            <a:prstGeom prst="rect">
              <a:avLst/>
            </a:prstGeom>
            <a:noFill/>
            <a:ln w="9525">
              <a:noFill/>
              <a:miter/>
            </a:ln>
          </p:spPr>
          <p:txBody>
            <a:bodyPr anchor="t"/>
            <a:p>
              <a:pPr lvl="0" algn="just">
                <a:lnSpc>
                  <a:spcPct val="80000"/>
                </a:lnSpc>
                <a:buClr>
                  <a:srgbClr val="000000"/>
                </a:buClr>
              </a:pPr>
              <a:r>
                <a:rPr lang="en-US" altLang="zh-CN" sz="1600">
                  <a:solidFill>
                    <a:schemeClr val="tx1"/>
                  </a:solidFill>
                  <a:latin typeface="Times New Roman" panose="02020603050405020304" pitchFamily="2" charset="0"/>
                  <a:ea typeface="宋体" pitchFamily="2" charset="-122"/>
                </a:rPr>
                <a:t> ...</a:t>
              </a:r>
              <a:endParaRPr lang="en-US" altLang="zh-CN" sz="1600">
                <a:solidFill>
                  <a:schemeClr val="tx1"/>
                </a:solidFill>
                <a:latin typeface="宋体" pitchFamily="2" charset="-122"/>
                <a:ea typeface="宋体" pitchFamily="2" charset="-122"/>
                <a:sym typeface="MT Extra" pitchFamily="2" charset="2"/>
              </a:endParaRPr>
            </a:p>
          </p:txBody>
        </p:sp>
        <p:sp>
          <p:nvSpPr>
            <p:cNvPr id="44089" name="文本框 44089"/>
            <p:cNvSpPr txBox="1"/>
            <p:nvPr/>
          </p:nvSpPr>
          <p:spPr>
            <a:xfrm>
              <a:off x="2831" y="1608"/>
              <a:ext cx="582" cy="419"/>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lvl="0" algn="just">
                <a:buClr>
                  <a:srgbClr val="000000"/>
                </a:buClr>
              </a:pPr>
              <a:r>
                <a:rPr lang="en-US" altLang="zh-CN" sz="1600">
                  <a:solidFill>
                    <a:schemeClr val="tx1"/>
                  </a:solidFill>
                  <a:latin typeface="Times New Roman" panose="02020603050405020304" pitchFamily="2" charset="0"/>
                  <a:ea typeface="宋体" pitchFamily="2" charset="-122"/>
                </a:rPr>
                <a:t>  </a:t>
              </a:r>
              <a:endParaRPr lang="en-US" altLang="zh-CN" sz="1600">
                <a:solidFill>
                  <a:schemeClr val="tx1"/>
                </a:solidFill>
                <a:latin typeface="Times New Roman" panose="02020603050405020304" pitchFamily="2" charset="0"/>
                <a:ea typeface="宋体" pitchFamily="2" charset="-122"/>
              </a:endParaRPr>
            </a:p>
          </p:txBody>
        </p:sp>
        <p:sp>
          <p:nvSpPr>
            <p:cNvPr id="44090" name="直接连接符 44090"/>
            <p:cNvSpPr/>
            <p:nvPr/>
          </p:nvSpPr>
          <p:spPr>
            <a:xfrm>
              <a:off x="2831" y="1706"/>
              <a:ext cx="582"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44091" name="直接连接符 44091"/>
            <p:cNvSpPr/>
            <p:nvPr/>
          </p:nvSpPr>
          <p:spPr>
            <a:xfrm>
              <a:off x="2835" y="1795"/>
              <a:ext cx="58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44092" name="直接连接符 44092"/>
            <p:cNvSpPr/>
            <p:nvPr/>
          </p:nvSpPr>
          <p:spPr>
            <a:xfrm>
              <a:off x="2838" y="1941"/>
              <a:ext cx="582"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44093" name="文本框 44093"/>
            <p:cNvSpPr txBox="1"/>
            <p:nvPr/>
          </p:nvSpPr>
          <p:spPr>
            <a:xfrm>
              <a:off x="3016" y="1794"/>
              <a:ext cx="290" cy="150"/>
            </a:xfrm>
            <a:prstGeom prst="rect">
              <a:avLst/>
            </a:prstGeom>
            <a:noFill/>
            <a:ln w="9525">
              <a:noFill/>
              <a:miter/>
            </a:ln>
          </p:spPr>
          <p:txBody>
            <a:bodyPr anchor="t"/>
            <a:p>
              <a:pPr lvl="0" algn="just">
                <a:lnSpc>
                  <a:spcPct val="80000"/>
                </a:lnSpc>
                <a:buClr>
                  <a:srgbClr val="000000"/>
                </a:buClr>
              </a:pPr>
              <a:r>
                <a:rPr lang="en-US" altLang="zh-CN" sz="1600">
                  <a:solidFill>
                    <a:schemeClr val="tx1"/>
                  </a:solidFill>
                  <a:latin typeface="Times New Roman" panose="02020603050405020304" pitchFamily="2" charset="0"/>
                  <a:ea typeface="宋体" pitchFamily="2" charset="-122"/>
                </a:rPr>
                <a:t> ...</a:t>
              </a:r>
              <a:endParaRPr lang="en-US" altLang="zh-CN" sz="1600">
                <a:solidFill>
                  <a:schemeClr val="tx1"/>
                </a:solidFill>
                <a:latin typeface="宋体" pitchFamily="2" charset="-122"/>
                <a:ea typeface="宋体" pitchFamily="2" charset="-122"/>
                <a:sym typeface="MT Extra" pitchFamily="2" charset="2"/>
              </a:endParaRPr>
            </a:p>
          </p:txBody>
        </p:sp>
        <p:sp>
          <p:nvSpPr>
            <p:cNvPr id="44094" name="文本框 44094"/>
            <p:cNvSpPr txBox="1"/>
            <p:nvPr/>
          </p:nvSpPr>
          <p:spPr>
            <a:xfrm>
              <a:off x="3012" y="2091"/>
              <a:ext cx="290" cy="150"/>
            </a:xfrm>
            <a:prstGeom prst="rect">
              <a:avLst/>
            </a:prstGeom>
            <a:noFill/>
            <a:ln w="9525">
              <a:noFill/>
              <a:miter/>
            </a:ln>
          </p:spPr>
          <p:txBody>
            <a:bodyPr anchor="t"/>
            <a:p>
              <a:pPr lvl="0" algn="just">
                <a:lnSpc>
                  <a:spcPct val="80000"/>
                </a:lnSpc>
                <a:buClr>
                  <a:srgbClr val="000000"/>
                </a:buClr>
              </a:pPr>
              <a:r>
                <a:rPr lang="en-US" altLang="zh-CN" sz="1600">
                  <a:solidFill>
                    <a:schemeClr val="tx1"/>
                  </a:solidFill>
                  <a:latin typeface="Times New Roman" panose="02020603050405020304" pitchFamily="2" charset="0"/>
                  <a:ea typeface="宋体" pitchFamily="2" charset="-122"/>
                </a:rPr>
                <a:t> ...</a:t>
              </a:r>
              <a:endParaRPr lang="en-US" altLang="zh-CN" sz="1600">
                <a:solidFill>
                  <a:schemeClr val="tx1"/>
                </a:solidFill>
                <a:latin typeface="宋体" pitchFamily="2" charset="-122"/>
                <a:ea typeface="宋体" pitchFamily="2" charset="-122"/>
                <a:sym typeface="MT Extra" pitchFamily="2" charset="2"/>
              </a:endParaRPr>
            </a:p>
          </p:txBody>
        </p:sp>
        <p:sp>
          <p:nvSpPr>
            <p:cNvPr id="44095" name="直接连接符 44095"/>
            <p:cNvSpPr/>
            <p:nvPr/>
          </p:nvSpPr>
          <p:spPr>
            <a:xfrm flipV="1">
              <a:off x="2374" y="1617"/>
              <a:ext cx="457" cy="300"/>
            </a:xfrm>
            <a:prstGeom prst="line">
              <a:avLst/>
            </a:prstGeom>
            <a:ln w="12700"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44096" name="文本框 44096"/>
            <p:cNvSpPr txBox="1"/>
            <p:nvPr/>
          </p:nvSpPr>
          <p:spPr>
            <a:xfrm>
              <a:off x="3639" y="2648"/>
              <a:ext cx="388" cy="150"/>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lvl="0" algn="just">
                <a:lnSpc>
                  <a:spcPct val="60000"/>
                </a:lnSpc>
                <a:buClr>
                  <a:srgbClr val="000000"/>
                </a:buClr>
              </a:pPr>
              <a:endParaRPr sz="1600">
                <a:solidFill>
                  <a:schemeClr val="tx1"/>
                </a:solidFill>
                <a:latin typeface="Times New Roman" panose="02020603050405020304" pitchFamily="2" charset="0"/>
                <a:ea typeface="宋体" pitchFamily="2" charset="-122"/>
              </a:endParaRPr>
            </a:p>
          </p:txBody>
        </p:sp>
        <p:sp>
          <p:nvSpPr>
            <p:cNvPr id="44097" name="文本框 44097"/>
            <p:cNvSpPr txBox="1"/>
            <p:nvPr/>
          </p:nvSpPr>
          <p:spPr>
            <a:xfrm>
              <a:off x="3726" y="2484"/>
              <a:ext cx="290" cy="150"/>
            </a:xfrm>
            <a:prstGeom prst="rect">
              <a:avLst/>
            </a:prstGeom>
            <a:noFill/>
            <a:ln w="9525">
              <a:noFill/>
              <a:miter/>
            </a:ln>
          </p:spPr>
          <p:txBody>
            <a:bodyPr anchor="t"/>
            <a:p>
              <a:pPr lvl="0" algn="just">
                <a:lnSpc>
                  <a:spcPct val="80000"/>
                </a:lnSpc>
                <a:buClr>
                  <a:srgbClr val="000000"/>
                </a:buClr>
              </a:pPr>
              <a:r>
                <a:rPr lang="en-US" altLang="zh-CN" sz="1600">
                  <a:solidFill>
                    <a:schemeClr val="tx1"/>
                  </a:solidFill>
                  <a:latin typeface="Times New Roman" panose="02020603050405020304" pitchFamily="2" charset="0"/>
                  <a:ea typeface="宋体" pitchFamily="2" charset="-122"/>
                </a:rPr>
                <a:t> ...</a:t>
              </a:r>
              <a:endParaRPr lang="en-US" altLang="zh-CN" sz="1600">
                <a:solidFill>
                  <a:schemeClr val="tx1"/>
                </a:solidFill>
                <a:latin typeface="宋体" pitchFamily="2" charset="-122"/>
                <a:ea typeface="宋体" pitchFamily="2" charset="-122"/>
                <a:sym typeface="MT Extra" pitchFamily="2" charset="2"/>
              </a:endParaRPr>
            </a:p>
          </p:txBody>
        </p:sp>
        <p:sp>
          <p:nvSpPr>
            <p:cNvPr id="44098" name="文本框 44098"/>
            <p:cNvSpPr txBox="1"/>
            <p:nvPr/>
          </p:nvSpPr>
          <p:spPr>
            <a:xfrm>
              <a:off x="2829" y="2275"/>
              <a:ext cx="581" cy="419"/>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lvl="0" algn="just">
                <a:buClr>
                  <a:srgbClr val="000000"/>
                </a:buClr>
              </a:pPr>
              <a:r>
                <a:rPr lang="en-US" altLang="zh-CN" sz="1600">
                  <a:solidFill>
                    <a:schemeClr val="tx1"/>
                  </a:solidFill>
                  <a:latin typeface="Times New Roman" panose="02020603050405020304" pitchFamily="2" charset="0"/>
                  <a:ea typeface="宋体" pitchFamily="2" charset="-122"/>
                </a:rPr>
                <a:t>  </a:t>
              </a:r>
              <a:endParaRPr lang="en-US" altLang="zh-CN" sz="1600">
                <a:solidFill>
                  <a:schemeClr val="tx1"/>
                </a:solidFill>
                <a:latin typeface="Times New Roman" panose="02020603050405020304" pitchFamily="2" charset="0"/>
                <a:ea typeface="宋体" pitchFamily="2" charset="-122"/>
              </a:endParaRPr>
            </a:p>
          </p:txBody>
        </p:sp>
        <p:sp>
          <p:nvSpPr>
            <p:cNvPr id="44099" name="直接连接符 44099"/>
            <p:cNvSpPr/>
            <p:nvPr/>
          </p:nvSpPr>
          <p:spPr>
            <a:xfrm>
              <a:off x="2829" y="2373"/>
              <a:ext cx="58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44100" name="直接连接符 44100"/>
            <p:cNvSpPr/>
            <p:nvPr/>
          </p:nvSpPr>
          <p:spPr>
            <a:xfrm>
              <a:off x="2833" y="2462"/>
              <a:ext cx="58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44101" name="直接连接符 44101"/>
            <p:cNvSpPr/>
            <p:nvPr/>
          </p:nvSpPr>
          <p:spPr>
            <a:xfrm>
              <a:off x="2836" y="2608"/>
              <a:ext cx="58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44102" name="文本框 44102"/>
            <p:cNvSpPr txBox="1"/>
            <p:nvPr/>
          </p:nvSpPr>
          <p:spPr>
            <a:xfrm>
              <a:off x="3014" y="2461"/>
              <a:ext cx="290" cy="150"/>
            </a:xfrm>
            <a:prstGeom prst="rect">
              <a:avLst/>
            </a:prstGeom>
            <a:noFill/>
            <a:ln w="9525">
              <a:noFill/>
              <a:miter/>
            </a:ln>
          </p:spPr>
          <p:txBody>
            <a:bodyPr anchor="t"/>
            <a:p>
              <a:pPr lvl="0" algn="just">
                <a:lnSpc>
                  <a:spcPct val="80000"/>
                </a:lnSpc>
                <a:buClr>
                  <a:srgbClr val="000000"/>
                </a:buClr>
              </a:pPr>
              <a:r>
                <a:rPr lang="en-US" altLang="zh-CN" sz="1600">
                  <a:solidFill>
                    <a:schemeClr val="tx1"/>
                  </a:solidFill>
                  <a:latin typeface="Times New Roman" panose="02020603050405020304" pitchFamily="2" charset="0"/>
                  <a:ea typeface="宋体" pitchFamily="2" charset="-122"/>
                </a:rPr>
                <a:t> ...</a:t>
              </a:r>
              <a:endParaRPr lang="en-US" altLang="zh-CN" sz="1600">
                <a:solidFill>
                  <a:schemeClr val="tx1"/>
                </a:solidFill>
                <a:latin typeface="宋体" pitchFamily="2" charset="-122"/>
                <a:ea typeface="宋体" pitchFamily="2" charset="-122"/>
                <a:sym typeface="MT Extra" pitchFamily="2" charset="2"/>
              </a:endParaRPr>
            </a:p>
          </p:txBody>
        </p:sp>
        <p:sp>
          <p:nvSpPr>
            <p:cNvPr id="44103" name="直接连接符 44103"/>
            <p:cNvSpPr/>
            <p:nvPr/>
          </p:nvSpPr>
          <p:spPr>
            <a:xfrm>
              <a:off x="3349" y="2311"/>
              <a:ext cx="290" cy="0"/>
            </a:xfrm>
            <a:prstGeom prst="line">
              <a:avLst/>
            </a:prstGeom>
            <a:ln w="12700"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44104" name="文本框 44104"/>
            <p:cNvSpPr txBox="1"/>
            <p:nvPr/>
          </p:nvSpPr>
          <p:spPr>
            <a:xfrm>
              <a:off x="3628" y="2305"/>
              <a:ext cx="388" cy="150"/>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lvl="0" algn="just">
                <a:lnSpc>
                  <a:spcPct val="60000"/>
                </a:lnSpc>
                <a:buClr>
                  <a:srgbClr val="000000"/>
                </a:buClr>
              </a:pPr>
              <a:r>
                <a:rPr lang="en-US" altLang="zh-CN" sz="1600">
                  <a:solidFill>
                    <a:schemeClr val="tx1"/>
                  </a:solidFill>
                  <a:latin typeface="Times New Roman" panose="02020603050405020304" pitchFamily="2" charset="0"/>
                  <a:ea typeface="宋体" pitchFamily="2" charset="-122"/>
                </a:rPr>
                <a:t>  </a:t>
              </a:r>
              <a:endParaRPr lang="en-US" altLang="zh-CN" sz="1600">
                <a:solidFill>
                  <a:schemeClr val="tx1"/>
                </a:solidFill>
                <a:latin typeface="Times New Roman" panose="02020603050405020304" pitchFamily="2" charset="0"/>
                <a:ea typeface="宋体" pitchFamily="2" charset="-122"/>
              </a:endParaRPr>
            </a:p>
          </p:txBody>
        </p:sp>
        <p:sp>
          <p:nvSpPr>
            <p:cNvPr id="44105" name="直接连接符 44105"/>
            <p:cNvSpPr/>
            <p:nvPr/>
          </p:nvSpPr>
          <p:spPr>
            <a:xfrm>
              <a:off x="3349" y="2650"/>
              <a:ext cx="290" cy="0"/>
            </a:xfrm>
            <a:prstGeom prst="line">
              <a:avLst/>
            </a:prstGeom>
            <a:ln w="12700"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44106" name="直接连接符 44106"/>
            <p:cNvSpPr/>
            <p:nvPr/>
          </p:nvSpPr>
          <p:spPr>
            <a:xfrm>
              <a:off x="2291" y="2276"/>
              <a:ext cx="540" cy="0"/>
            </a:xfrm>
            <a:prstGeom prst="line">
              <a:avLst/>
            </a:prstGeom>
            <a:ln w="12700"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44107" name="直接连接符 44107"/>
            <p:cNvSpPr/>
            <p:nvPr/>
          </p:nvSpPr>
          <p:spPr>
            <a:xfrm>
              <a:off x="1367" y="1300"/>
              <a:ext cx="517" cy="588"/>
            </a:xfrm>
            <a:prstGeom prst="line">
              <a:avLst/>
            </a:prstGeom>
            <a:ln w="12700"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44108" name="文本框 44108"/>
            <p:cNvSpPr txBox="1"/>
            <p:nvPr/>
          </p:nvSpPr>
          <p:spPr>
            <a:xfrm>
              <a:off x="2640" y="18"/>
              <a:ext cx="923" cy="237"/>
            </a:xfrm>
            <a:prstGeom prst="rect">
              <a:avLst/>
            </a:prstGeom>
            <a:noFill/>
            <a:ln w="9525">
              <a:noFill/>
              <a:miter/>
            </a:ln>
          </p:spPr>
          <p:txBody>
            <a:bodyPr anchor="t"/>
            <a:p>
              <a:pPr lvl="0" algn="just">
                <a:buClr>
                  <a:srgbClr val="000000"/>
                </a:buClr>
              </a:pPr>
              <a:r>
                <a:rPr lang="zh-CN" altLang="en-US" sz="1600">
                  <a:solidFill>
                    <a:schemeClr val="tx1"/>
                  </a:solidFill>
                  <a:latin typeface="Times New Roman" panose="02020603050405020304" pitchFamily="2" charset="0"/>
                  <a:ea typeface="宋体" pitchFamily="2" charset="-122"/>
                </a:rPr>
                <a:t>一级间接索引</a:t>
              </a:r>
              <a:endParaRPr lang="zh-CN" altLang="en-US" sz="1600">
                <a:solidFill>
                  <a:schemeClr val="tx1"/>
                </a:solidFill>
                <a:latin typeface="Times New Roman" panose="02020603050405020304" pitchFamily="2" charset="0"/>
                <a:ea typeface="宋体" pitchFamily="2" charset="-122"/>
              </a:endParaRPr>
            </a:p>
          </p:txBody>
        </p:sp>
        <p:sp>
          <p:nvSpPr>
            <p:cNvPr id="44109" name="直接连接符 44109"/>
            <p:cNvSpPr/>
            <p:nvPr/>
          </p:nvSpPr>
          <p:spPr>
            <a:xfrm>
              <a:off x="540" y="1582"/>
              <a:ext cx="955" cy="0"/>
            </a:xfrm>
            <a:prstGeom prst="line">
              <a:avLst/>
            </a:prstGeom>
            <a:ln w="222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44110" name="文本框 44110"/>
            <p:cNvSpPr txBox="1"/>
            <p:nvPr/>
          </p:nvSpPr>
          <p:spPr>
            <a:xfrm>
              <a:off x="872" y="666"/>
              <a:ext cx="285" cy="194"/>
            </a:xfrm>
            <a:prstGeom prst="rect">
              <a:avLst/>
            </a:prstGeom>
            <a:noFill/>
            <a:ln w="9525">
              <a:noFill/>
              <a:miter/>
            </a:ln>
          </p:spPr>
          <p:txBody>
            <a:bodyPr anchor="t"/>
            <a:p>
              <a:pPr lvl="0" algn="just">
                <a:lnSpc>
                  <a:spcPct val="80000"/>
                </a:lnSpc>
                <a:buClr>
                  <a:srgbClr val="000000"/>
                </a:buClr>
              </a:pPr>
              <a:r>
                <a:rPr lang="en-US" altLang="zh-CN" sz="1600">
                  <a:solidFill>
                    <a:schemeClr val="tx1"/>
                  </a:solidFill>
                  <a:latin typeface="Arial" panose="020B0604020202020204" pitchFamily="34" charset="0"/>
                  <a:ea typeface="宋体" pitchFamily="2" charset="-122"/>
                  <a:sym typeface="MT Extra" pitchFamily="2" charset="2"/>
                </a:rPr>
                <a:t>...</a:t>
              </a:r>
              <a:endParaRPr lang="en-US" altLang="zh-CN" sz="1600">
                <a:solidFill>
                  <a:schemeClr val="tx1"/>
                </a:solidFill>
                <a:latin typeface="Arial" panose="020B0604020202020204" pitchFamily="34" charset="0"/>
                <a:ea typeface="宋体" pitchFamily="2" charset="-122"/>
                <a:sym typeface="MT Extra" pitchFamily="2" charset="2"/>
              </a:endParaRPr>
            </a:p>
          </p:txBody>
        </p:sp>
        <p:sp>
          <p:nvSpPr>
            <p:cNvPr id="44111" name="文本框 44111"/>
            <p:cNvSpPr txBox="1"/>
            <p:nvPr/>
          </p:nvSpPr>
          <p:spPr>
            <a:xfrm>
              <a:off x="872" y="1402"/>
              <a:ext cx="285" cy="194"/>
            </a:xfrm>
            <a:prstGeom prst="rect">
              <a:avLst/>
            </a:prstGeom>
            <a:noFill/>
            <a:ln w="9525">
              <a:noFill/>
              <a:miter/>
            </a:ln>
          </p:spPr>
          <p:txBody>
            <a:bodyPr anchor="t"/>
            <a:p>
              <a:pPr lvl="0" algn="just">
                <a:lnSpc>
                  <a:spcPct val="80000"/>
                </a:lnSpc>
                <a:buClr>
                  <a:srgbClr val="000000"/>
                </a:buClr>
              </a:pPr>
              <a:r>
                <a:rPr lang="en-US" altLang="zh-CN" sz="1600">
                  <a:solidFill>
                    <a:schemeClr val="tx1"/>
                  </a:solidFill>
                  <a:latin typeface="Arial" panose="020B0604020202020204" pitchFamily="34" charset="0"/>
                  <a:ea typeface="宋体" pitchFamily="2" charset="-122"/>
                  <a:sym typeface="MT Extra" pitchFamily="2" charset="2"/>
                </a:rPr>
                <a:t>...</a:t>
              </a:r>
              <a:endParaRPr lang="en-US" altLang="zh-CN" sz="1600">
                <a:solidFill>
                  <a:schemeClr val="tx1"/>
                </a:solidFill>
                <a:latin typeface="Arial" panose="020B0604020202020204" pitchFamily="34" charset="0"/>
                <a:ea typeface="宋体" pitchFamily="2" charset="-122"/>
                <a:sym typeface="MT Extra" pitchFamily="2" charset="2"/>
              </a:endParaRPr>
            </a:p>
          </p:txBody>
        </p:sp>
      </p:grpSp>
      <p:sp>
        <p:nvSpPr>
          <p:cNvPr id="44113" name="文本框 44112"/>
          <p:cNvSpPr txBox="1"/>
          <p:nvPr/>
        </p:nvSpPr>
        <p:spPr>
          <a:xfrm>
            <a:off x="2422525" y="4787900"/>
            <a:ext cx="2232025" cy="336550"/>
          </a:xfrm>
          <a:prstGeom prst="rect">
            <a:avLst/>
          </a:prstGeom>
          <a:noFill/>
          <a:ln w="9525">
            <a:noFill/>
            <a:miter/>
          </a:ln>
        </p:spPr>
        <p:txBody>
          <a:bodyPr anchor="t">
            <a:spAutoFit/>
          </a:bodyPr>
          <a:p>
            <a:pPr lvl="0">
              <a:spcBef>
                <a:spcPct val="30000"/>
              </a:spcBef>
              <a:buClr>
                <a:srgbClr val="000000"/>
              </a:buClr>
            </a:pPr>
            <a:r>
              <a:rPr lang="zh-CN" altLang="en-US" sz="1600" b="0">
                <a:solidFill>
                  <a:schemeClr val="tx1"/>
                </a:solidFill>
                <a:latin typeface="Times New Roman" panose="02020603050405020304" pitchFamily="2" charset="0"/>
                <a:ea typeface="宋体" pitchFamily="2" charset="-122"/>
              </a:rPr>
              <a:t>二级间接索引文件结构</a:t>
            </a:r>
            <a:endParaRPr lang="zh-CN" altLang="en-US" sz="1600" b="0">
              <a:solidFill>
                <a:schemeClr val="tx1"/>
              </a:solidFill>
              <a:latin typeface="Times New Roman" panose="02020603050405020304" pitchFamily="2"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035">
                                            <p:txEl>
                                              <p:charRg st="0" end="11"/>
                                            </p:txEl>
                                          </p:spTgt>
                                        </p:tgtEl>
                                        <p:attrNameLst>
                                          <p:attrName>style.visibility</p:attrName>
                                        </p:attrNameLst>
                                      </p:cBhvr>
                                      <p:to>
                                        <p:strVal val="visible"/>
                                      </p:to>
                                    </p:set>
                                    <p:anim calcmode="lin" valueType="num">
                                      <p:cBhvr additive="base">
                                        <p:cTn id="7" dur="1000" fill="hold"/>
                                        <p:tgtEl>
                                          <p:spTgt spid="44035">
                                            <p:txEl>
                                              <p:charRg st="0" end="1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4035">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4038"/>
                                        </p:tgtEl>
                                        <p:attrNameLst>
                                          <p:attrName>style.visibility</p:attrName>
                                        </p:attrNameLst>
                                      </p:cBhvr>
                                      <p:to>
                                        <p:strVal val="visible"/>
                                      </p:to>
                                    </p:set>
                                    <p:anim calcmode="lin" valueType="num">
                                      <p:cBhvr additive="base">
                                        <p:cTn id="13" dur="500" fill="hold"/>
                                        <p:tgtEl>
                                          <p:spTgt spid="44038"/>
                                        </p:tgtEl>
                                        <p:attrNameLst>
                                          <p:attrName>ppt_x</p:attrName>
                                        </p:attrNameLst>
                                      </p:cBhvr>
                                      <p:tavLst>
                                        <p:tav tm="0">
                                          <p:val>
                                            <p:strVal val="1+#ppt_w/2"/>
                                          </p:val>
                                        </p:tav>
                                        <p:tav tm="100000">
                                          <p:val>
                                            <p:strVal val="#ppt_x"/>
                                          </p:val>
                                        </p:tav>
                                      </p:tavLst>
                                    </p:anim>
                                    <p:anim calcmode="lin" valueType="num">
                                      <p:cBhvr additive="base">
                                        <p:cTn id="14" dur="500" fill="hold"/>
                                        <p:tgtEl>
                                          <p:spTgt spid="4403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1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44037">
                                            <p:txEl>
                                              <p:charRg st="0" end="92"/>
                                            </p:txEl>
                                          </p:spTgt>
                                        </p:tgtEl>
                                        <p:attrNameLst>
                                          <p:attrName>style.visibility</p:attrName>
                                        </p:attrNameLst>
                                      </p:cBhvr>
                                      <p:to>
                                        <p:strVal val="visible"/>
                                      </p:to>
                                    </p:set>
                                    <p:anim calcmode="lin" valueType="num">
                                      <p:cBhvr additive="base">
                                        <p:cTn id="23" dur="1000" fill="hold"/>
                                        <p:tgtEl>
                                          <p:spTgt spid="44037">
                                            <p:txEl>
                                              <p:charRg st="0" end="92"/>
                                            </p:txEl>
                                          </p:spTgt>
                                        </p:tgtEl>
                                        <p:attrNameLst>
                                          <p:attrName>ppt_x</p:attrName>
                                        </p:attrNameLst>
                                      </p:cBhvr>
                                      <p:tavLst>
                                        <p:tav tm="0">
                                          <p:val>
                                            <p:strVal val="0-#ppt_w/2"/>
                                          </p:val>
                                        </p:tav>
                                        <p:tav tm="100000">
                                          <p:val>
                                            <p:strVal val="#ppt_x"/>
                                          </p:val>
                                        </p:tav>
                                      </p:tavLst>
                                    </p:anim>
                                    <p:anim calcmode="lin" valueType="num">
                                      <p:cBhvr additive="base">
                                        <p:cTn id="24" dur="1000" fill="hold"/>
                                        <p:tgtEl>
                                          <p:spTgt spid="44037">
                                            <p:txEl>
                                              <p:charRg st="0" end="9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P spid="44037" grpId="0" build="p"/>
      <p:bldP spid="4411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5057" name="图片 33793"/>
          <p:cNvPicPr>
            <a:picLocks noChangeAspect="1"/>
          </p:cNvPicPr>
          <p:nvPr/>
        </p:nvPicPr>
        <p:blipFill>
          <a:blip r:embed="rId1"/>
          <a:stretch>
            <a:fillRect/>
          </a:stretch>
        </p:blipFill>
        <p:spPr>
          <a:xfrm>
            <a:off x="234950" y="546100"/>
            <a:ext cx="8534400" cy="5965825"/>
          </a:xfrm>
          <a:prstGeom prst="rect">
            <a:avLst/>
          </a:prstGeom>
          <a:noFill/>
          <a:ln w="9525">
            <a:noFill/>
            <a:miter/>
          </a:ln>
        </p:spPr>
      </p:pic>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标题 34817"/>
          <p:cNvSpPr>
            <a:spLocks noGrp="1"/>
          </p:cNvSpPr>
          <p:nvPr>
            <p:ph type="title"/>
          </p:nvPr>
        </p:nvSpPr>
        <p:spPr>
          <a:xfrm>
            <a:off x="363538" y="668338"/>
            <a:ext cx="8393113" cy="676275"/>
          </a:xfrm>
        </p:spPr>
        <p:txBody>
          <a:bodyPr anchor="b">
            <a:spAutoFit/>
          </a:bodyPr>
          <a:p>
            <a:pPr marL="533400" lvl="0" indent="-533400">
              <a:lnSpc>
                <a:spcPct val="120000"/>
              </a:lnSpc>
              <a:spcBef>
                <a:spcPct val="30000"/>
              </a:spcBef>
              <a:buClr>
                <a:schemeClr val="tx2"/>
              </a:buClr>
              <a:buSzPct val="95000"/>
              <a:buFont typeface="Wingdings" panose="05000000000000000000" pitchFamily="2" charset="2"/>
              <a:buChar char="•"/>
            </a:pPr>
            <a:r>
              <a:rPr lang="zh-CN" altLang="en-US" sz="3200" b="0">
                <a:solidFill>
                  <a:srgbClr val="990000"/>
                </a:solidFill>
                <a:latin typeface="Times New Roman" panose="02020603050405020304" pitchFamily="2" charset="0"/>
                <a:ea typeface="宋体" pitchFamily="2" charset="-122"/>
              </a:rPr>
              <a:t>几种文件物理结构的比较</a:t>
            </a:r>
            <a:endParaRPr lang="zh-CN" altLang="en-US" sz="3200" b="0">
              <a:solidFill>
                <a:srgbClr val="990000"/>
              </a:solidFill>
              <a:latin typeface="Times New Roman" panose="02020603050405020304" pitchFamily="2" charset="0"/>
              <a:ea typeface="宋体" pitchFamily="2" charset="-122"/>
            </a:endParaRPr>
          </a:p>
        </p:txBody>
      </p:sp>
      <p:sp>
        <p:nvSpPr>
          <p:cNvPr id="34819" name="文本占位符 34818"/>
          <p:cNvSpPr>
            <a:spLocks noGrp="1"/>
          </p:cNvSpPr>
          <p:nvPr>
            <p:ph idx="1"/>
          </p:nvPr>
        </p:nvSpPr>
        <p:spPr>
          <a:xfrm>
            <a:off x="304800" y="1600200"/>
            <a:ext cx="8458200" cy="3989070"/>
          </a:xfrm>
        </p:spPr>
        <p:txBody>
          <a:bodyPr>
            <a:spAutoFit/>
          </a:bodyPr>
          <a:p>
            <a:pPr fontAlgn="base">
              <a:lnSpc>
                <a:spcPct val="110000"/>
              </a:lnSpc>
            </a:pPr>
            <a:r>
              <a:rPr lang="zh-CN" altLang="en-US" strike="noStrike" noProof="1" dirty="0">
                <a:solidFill>
                  <a:schemeClr val="tx1"/>
                </a:solidFill>
                <a:effectLst/>
                <a:latin typeface="Times New Roman" panose="02020603050405020304" pitchFamily="2" charset="0"/>
              </a:rPr>
              <a:t>连续文件的优点是不需要额外的空间开销，只要在文件目录中指出文件的大小和首块的块号即可，对顺序的访问效率很高。适应于顺序存取和随机存取。</a:t>
            </a:r>
            <a:endParaRPr lang="zh-CN" altLang="en-US" strike="noStrike" noProof="1" dirty="0">
              <a:solidFill>
                <a:schemeClr val="tx1"/>
              </a:solidFill>
              <a:effectLst/>
              <a:latin typeface="Times New Roman" panose="02020603050405020304" pitchFamily="2" charset="0"/>
            </a:endParaRPr>
          </a:p>
          <a:p>
            <a:pPr fontAlgn="base">
              <a:lnSpc>
                <a:spcPct val="110000"/>
              </a:lnSpc>
            </a:pPr>
            <a:r>
              <a:rPr lang="zh-CN" altLang="en-US" strike="noStrike" noProof="1" dirty="0">
                <a:solidFill>
                  <a:schemeClr val="tx1"/>
                </a:solidFill>
                <a:effectLst/>
                <a:latin typeface="Times New Roman" panose="02020603050405020304" pitchFamily="2" charset="0"/>
              </a:rPr>
              <a:t>缺点是动态地增长和缩小系统开销很大；文件创建时要求用户提供文件的大小；存储空间浪费较大。</a:t>
            </a:r>
            <a:endParaRPr lang="zh-CN" altLang="en-US" strike="noStrike" noProof="1" dirty="0">
              <a:solidFill>
                <a:schemeClr val="tx1"/>
              </a:solidFill>
              <a:effectLst/>
              <a:latin typeface="Times New Roman" panose="02020603050405020304" pitchFamily="2" charset="0"/>
            </a:endParaRPr>
          </a:p>
        </p:txBody>
      </p:sp>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文本占位符 35841"/>
          <p:cNvSpPr>
            <a:spLocks noGrp="1"/>
          </p:cNvSpPr>
          <p:nvPr>
            <p:ph idx="1"/>
          </p:nvPr>
        </p:nvSpPr>
        <p:spPr/>
        <p:txBody>
          <a:bodyPr>
            <a:spAutoFit/>
          </a:bodyPr>
          <a:p>
            <a:pPr fontAlgn="base">
              <a:lnSpc>
                <a:spcPct val="110000"/>
              </a:lnSpc>
            </a:pPr>
            <a:r>
              <a:rPr lang="zh-CN" altLang="en-US" strike="noStrike" noProof="1">
                <a:solidFill>
                  <a:schemeClr val="tx1"/>
                </a:solidFill>
                <a:effectLst/>
                <a:latin typeface="Times New Roman" panose="02020603050405020304" pitchFamily="2" charset="0"/>
              </a:rPr>
              <a:t>串联文件克服了连续文件的不足之处，但文件的随机访问系统开销较大。适应于顺序访问的文件。</a:t>
            </a:r>
            <a:endParaRPr lang="zh-CN" altLang="en-US" strike="noStrike" noProof="1">
              <a:solidFill>
                <a:schemeClr val="tx1"/>
              </a:solidFill>
              <a:effectLst/>
              <a:latin typeface="Times New Roman" panose="02020603050405020304" pitchFamily="2"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842">
                                            <p:txEl>
                                              <p:charRg st="0" end="44"/>
                                            </p:txEl>
                                          </p:spTgt>
                                        </p:tgtEl>
                                        <p:attrNameLst>
                                          <p:attrName>style.visibility</p:attrName>
                                        </p:attrNameLst>
                                      </p:cBhvr>
                                      <p:to>
                                        <p:strVal val="visible"/>
                                      </p:to>
                                    </p:set>
                                    <p:animEffect transition="in" filter="blinds(horizontal)">
                                      <p:cBhvr>
                                        <p:cTn id="7" dur="500"/>
                                        <p:tgtEl>
                                          <p:spTgt spid="35842">
                                            <p:txEl>
                                              <p:charRg st="0" end="4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文本占位符 36865"/>
          <p:cNvSpPr>
            <a:spLocks noGrp="1"/>
          </p:cNvSpPr>
          <p:nvPr>
            <p:ph idx="1"/>
          </p:nvPr>
        </p:nvSpPr>
        <p:spPr>
          <a:xfrm>
            <a:off x="381000" y="1163638"/>
            <a:ext cx="8388350" cy="3485515"/>
          </a:xfrm>
        </p:spPr>
        <p:txBody>
          <a:bodyPr>
            <a:spAutoFit/>
          </a:bodyPr>
          <a:p>
            <a:pPr fontAlgn="base">
              <a:lnSpc>
                <a:spcPct val="110000"/>
              </a:lnSpc>
            </a:pPr>
            <a:r>
              <a:rPr lang="zh-CN" altLang="en-US" strike="noStrike" noProof="1">
                <a:solidFill>
                  <a:schemeClr val="tx1"/>
                </a:solidFill>
                <a:effectLst/>
                <a:latin typeface="Times New Roman" panose="02020603050405020304" pitchFamily="2" charset="0"/>
              </a:rPr>
              <a:t>索引文件既适应于顺序存访问，也适应于随机访问，是一种比较好的文件物理结构，但要有用于索引表的空间开销和文件索引的时间开销。</a:t>
            </a:r>
            <a:r>
              <a:rPr lang="x-none" altLang="zh-CN" strike="noStrike" noProof="1">
                <a:solidFill>
                  <a:schemeClr val="tx1"/>
                </a:solidFill>
                <a:effectLst/>
                <a:latin typeface="Times New Roman" panose="02020603050405020304" pitchFamily="2" charset="0"/>
              </a:rPr>
              <a:t>要考虑如何有效的存储和访问索引表。</a:t>
            </a:r>
            <a:endParaRPr lang="x-none" altLang="zh-CN" strike="noStrike" noProof="1">
              <a:solidFill>
                <a:schemeClr val="tx1"/>
              </a:solidFill>
              <a:effectLst/>
              <a:latin typeface="Times New Roman" panose="02020603050405020304" pitchFamily="2" charset="0"/>
            </a:endParaRPr>
          </a:p>
          <a:p>
            <a:pPr fontAlgn="base">
              <a:lnSpc>
                <a:spcPct val="110000"/>
              </a:lnSpc>
            </a:pPr>
            <a:r>
              <a:rPr lang="en-US" altLang="zh-CN" strike="noStrike" noProof="1">
                <a:solidFill>
                  <a:schemeClr val="tx1"/>
                </a:solidFill>
                <a:effectLst/>
                <a:latin typeface="Times New Roman" panose="02020603050405020304" pitchFamily="2" charset="0"/>
              </a:rPr>
              <a:t>UNIX</a:t>
            </a:r>
            <a:r>
              <a:rPr lang="x-none" altLang="en-US" strike="noStrike" noProof="1">
                <a:solidFill>
                  <a:schemeClr val="tx1"/>
                </a:solidFill>
                <a:effectLst/>
                <a:latin typeface="Times New Roman" panose="02020603050405020304" pitchFamily="2" charset="0"/>
              </a:rPr>
              <a:t>文件</a:t>
            </a:r>
            <a:r>
              <a:rPr lang="zh-CN" altLang="en-US" strike="noStrike" noProof="1">
                <a:solidFill>
                  <a:schemeClr val="tx1"/>
                </a:solidFill>
                <a:effectLst/>
                <a:latin typeface="Times New Roman" panose="02020603050405020304" pitchFamily="2" charset="0"/>
              </a:rPr>
              <a:t>系统是使用索引结构</a:t>
            </a:r>
            <a:r>
              <a:rPr lang="x-none" altLang="zh-CN" strike="noStrike" noProof="1">
                <a:solidFill>
                  <a:schemeClr val="tx1"/>
                </a:solidFill>
                <a:effectLst/>
                <a:latin typeface="Times New Roman" panose="02020603050405020304" pitchFamily="2" charset="0"/>
              </a:rPr>
              <a:t>的</a:t>
            </a:r>
            <a:r>
              <a:rPr lang="zh-CN" altLang="en-US" strike="noStrike" noProof="1">
                <a:solidFill>
                  <a:schemeClr val="tx1"/>
                </a:solidFill>
                <a:effectLst/>
                <a:latin typeface="Times New Roman" panose="02020603050405020304" pitchFamily="2" charset="0"/>
              </a:rPr>
              <a:t>成功例子</a:t>
            </a:r>
            <a:endParaRPr lang="zh-CN" altLang="en-US" strike="noStrike" noProof="1">
              <a:solidFill>
                <a:schemeClr val="tx1"/>
              </a:solidFill>
              <a:effectLst/>
              <a:latin typeface="Times New Roman" panose="02020603050405020304" pitchFamily="2" charset="0"/>
            </a:endParaRPr>
          </a:p>
        </p:txBody>
      </p:sp>
    </p:spTree>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文本框 38913"/>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2" charset="0"/>
                <a:ea typeface="宋体" pitchFamily="2" charset="-122"/>
              </a:rPr>
              <a:t>17</a:t>
            </a:r>
            <a:endParaRPr lang="en-US" altLang="zh-CN" b="0">
              <a:solidFill>
                <a:schemeClr val="tx2"/>
              </a:solidFill>
              <a:latin typeface="Times New Roman" panose="02020603050405020304" pitchFamily="2" charset="0"/>
              <a:ea typeface="宋体" pitchFamily="2" charset="-122"/>
            </a:endParaRPr>
          </a:p>
        </p:txBody>
      </p:sp>
      <p:sp>
        <p:nvSpPr>
          <p:cNvPr id="38915" name="矩形 38914"/>
          <p:cNvSpPr/>
          <p:nvPr/>
        </p:nvSpPr>
        <p:spPr>
          <a:xfrm>
            <a:off x="416560" y="1408430"/>
            <a:ext cx="8086090" cy="367093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457200" lvl="0" indent="-457200" fontAlgn="base">
              <a:lnSpc>
                <a:spcPct val="120000"/>
              </a:lnSpc>
              <a:buNone/>
            </a:pPr>
            <a:r>
              <a:rPr lang="zh-CN" altLang="en-US" strike="noStrike" noProof="1">
                <a:solidFill>
                  <a:schemeClr val="tx1"/>
                </a:solidFill>
                <a:latin typeface="Times New Roman" panose="02020603050405020304" pitchFamily="2" charset="0"/>
                <a:ea typeface="宋体" pitchFamily="2" charset="-122"/>
                <a:cs typeface="+mn-cs"/>
              </a:rPr>
              <a:t>习题</a:t>
            </a:r>
            <a:r>
              <a:rPr lang="en-US" altLang="zh-CN" strike="noStrike" noProof="1">
                <a:solidFill>
                  <a:schemeClr val="tx1"/>
                </a:solidFill>
                <a:latin typeface="Times New Roman" panose="02020603050405020304" pitchFamily="2" charset="0"/>
                <a:ea typeface="宋体" pitchFamily="2" charset="-122"/>
                <a:cs typeface="+mn-cs"/>
              </a:rPr>
              <a:t>8-9</a:t>
            </a:r>
            <a:endParaRPr lang="en-US" altLang="zh-CN" strike="noStrike" noProof="1">
              <a:solidFill>
                <a:schemeClr val="tx1"/>
              </a:solidFill>
              <a:latin typeface="Times New Roman" panose="02020603050405020304" pitchFamily="2" charset="0"/>
              <a:ea typeface="宋体" pitchFamily="2" charset="-122"/>
              <a:cs typeface="+mn-cs"/>
            </a:endParaRPr>
          </a:p>
          <a:p>
            <a:pPr marL="457200" lvl="0" indent="-457200" fontAlgn="base">
              <a:lnSpc>
                <a:spcPct val="120000"/>
              </a:lnSpc>
              <a:buNone/>
            </a:pPr>
            <a:r>
              <a:rPr lang="zh-CN" altLang="en-US" sz="2400" strike="noStrike" noProof="1">
                <a:solidFill>
                  <a:schemeClr val="tx1"/>
                </a:solidFill>
                <a:latin typeface="Times New Roman" panose="02020603050405020304" pitchFamily="2" charset="0"/>
                <a:ea typeface="宋体" pitchFamily="2" charset="-122"/>
                <a:cs typeface="+mn-cs"/>
              </a:rPr>
              <a:t>某系统磁盘块大小为</a:t>
            </a:r>
            <a:r>
              <a:rPr lang="en-US" altLang="zh-CN" sz="2400" strike="noStrike" noProof="1">
                <a:solidFill>
                  <a:schemeClr val="tx1"/>
                </a:solidFill>
                <a:latin typeface="Times New Roman" panose="02020603050405020304" pitchFamily="2" charset="0"/>
                <a:ea typeface="宋体" pitchFamily="2" charset="-122"/>
                <a:cs typeface="+mn-cs"/>
              </a:rPr>
              <a:t>512B</a:t>
            </a:r>
            <a:r>
              <a:rPr lang="zh-CN" altLang="en-US" sz="2400" strike="noStrike" noProof="1">
                <a:solidFill>
                  <a:schemeClr val="tx1"/>
                </a:solidFill>
                <a:latin typeface="Times New Roman" panose="02020603050405020304" pitchFamily="2" charset="0"/>
                <a:ea typeface="宋体" pitchFamily="2" charset="-122"/>
                <a:cs typeface="+mn-cs"/>
              </a:rPr>
              <a:t>，文件</a:t>
            </a:r>
            <a:r>
              <a:rPr lang="en-US" altLang="zh-CN" sz="2400" strike="noStrike" noProof="1">
                <a:solidFill>
                  <a:schemeClr val="tx1"/>
                </a:solidFill>
                <a:latin typeface="Times New Roman" panose="02020603050405020304" pitchFamily="2" charset="0"/>
                <a:ea typeface="宋体" pitchFamily="2" charset="-122"/>
                <a:cs typeface="+mn-cs"/>
              </a:rPr>
              <a:t>A</a:t>
            </a:r>
            <a:r>
              <a:rPr lang="zh-CN" altLang="en-US" sz="2400" strike="noStrike" noProof="1">
                <a:solidFill>
                  <a:schemeClr val="tx1"/>
                </a:solidFill>
                <a:latin typeface="Times New Roman" panose="02020603050405020304" pitchFamily="2" charset="0"/>
                <a:ea typeface="宋体" pitchFamily="2" charset="-122"/>
                <a:cs typeface="+mn-cs"/>
              </a:rPr>
              <a:t>共有</a:t>
            </a:r>
            <a:r>
              <a:rPr lang="en-US" altLang="zh-CN" sz="2400" strike="noStrike" noProof="1">
                <a:solidFill>
                  <a:schemeClr val="tx1"/>
                </a:solidFill>
                <a:latin typeface="Times New Roman" panose="02020603050405020304" pitchFamily="2" charset="0"/>
                <a:ea typeface="宋体" pitchFamily="2" charset="-122"/>
                <a:cs typeface="+mn-cs"/>
              </a:rPr>
              <a:t>10</a:t>
            </a:r>
            <a:r>
              <a:rPr lang="zh-CN" altLang="en-US" sz="2400" strike="noStrike" noProof="1">
                <a:solidFill>
                  <a:schemeClr val="tx1"/>
                </a:solidFill>
                <a:latin typeface="Times New Roman" panose="02020603050405020304" pitchFamily="2" charset="0"/>
                <a:ea typeface="宋体" pitchFamily="2" charset="-122"/>
                <a:cs typeface="+mn-cs"/>
              </a:rPr>
              <a:t>个逻辑记录</a:t>
            </a:r>
            <a:r>
              <a:rPr lang="en-US" altLang="zh-CN" sz="2400" strike="noStrike" noProof="1">
                <a:solidFill>
                  <a:schemeClr val="tx1"/>
                </a:solidFill>
                <a:latin typeface="Times New Roman" panose="02020603050405020304" pitchFamily="2" charset="0"/>
                <a:ea typeface="宋体" pitchFamily="2" charset="-122"/>
                <a:cs typeface="+mn-cs"/>
              </a:rPr>
              <a:t>(r0~r9)</a:t>
            </a:r>
            <a:r>
              <a:rPr lang="zh-CN" altLang="en-US" sz="2400" strike="noStrike" noProof="1">
                <a:solidFill>
                  <a:schemeClr val="tx1"/>
                </a:solidFill>
                <a:latin typeface="Times New Roman" panose="02020603050405020304" pitchFamily="2" charset="0"/>
                <a:ea typeface="宋体" pitchFamily="2" charset="-122"/>
                <a:cs typeface="+mn-cs"/>
              </a:rPr>
              <a:t>，逻辑记录大小与磁盘块大小相同。回答如下问题：</a:t>
            </a:r>
            <a:endParaRPr lang="zh-CN" altLang="en-US" sz="2400" strike="noStrike" noProof="1">
              <a:solidFill>
                <a:schemeClr val="tx1"/>
              </a:solidFill>
              <a:latin typeface="Times New Roman" panose="02020603050405020304" pitchFamily="2" charset="0"/>
              <a:ea typeface="宋体" pitchFamily="2" charset="-122"/>
              <a:cs typeface="+mn-cs"/>
            </a:endParaRPr>
          </a:p>
          <a:p>
            <a:pPr marL="457200" lvl="0" indent="-457200" fontAlgn="base">
              <a:lnSpc>
                <a:spcPct val="120000"/>
              </a:lnSpc>
              <a:buNone/>
            </a:pPr>
            <a:r>
              <a:rPr lang="en-US" altLang="zh-CN" sz="2400" strike="noStrike" noProof="1">
                <a:solidFill>
                  <a:schemeClr val="tx1"/>
                </a:solidFill>
                <a:latin typeface="Times New Roman" panose="02020603050405020304" pitchFamily="2" charset="0"/>
                <a:ea typeface="宋体" pitchFamily="2" charset="-122"/>
                <a:cs typeface="+mn-cs"/>
              </a:rPr>
              <a:t>1</a:t>
            </a:r>
            <a:r>
              <a:rPr lang="zh-CN" altLang="en-US" sz="2400" strike="noStrike" noProof="1">
                <a:solidFill>
                  <a:schemeClr val="tx1"/>
                </a:solidFill>
                <a:latin typeface="Times New Roman" panose="02020603050405020304" pitchFamily="2" charset="0"/>
                <a:ea typeface="宋体" pitchFamily="2" charset="-122"/>
                <a:cs typeface="+mn-cs"/>
              </a:rPr>
              <a:t>）画出文件</a:t>
            </a:r>
            <a:r>
              <a:rPr lang="en-US" altLang="zh-CN" sz="2400" strike="noStrike" noProof="1">
                <a:solidFill>
                  <a:schemeClr val="tx1"/>
                </a:solidFill>
                <a:latin typeface="Times New Roman" panose="02020603050405020304" pitchFamily="2" charset="0"/>
                <a:ea typeface="宋体" pitchFamily="2" charset="-122"/>
                <a:cs typeface="+mn-cs"/>
              </a:rPr>
              <a:t>A</a:t>
            </a:r>
            <a:r>
              <a:rPr lang="zh-CN" altLang="en-US" sz="2400" strike="noStrike" noProof="1">
                <a:solidFill>
                  <a:schemeClr val="tx1"/>
                </a:solidFill>
                <a:latin typeface="Times New Roman" panose="02020603050405020304" pitchFamily="2" charset="0"/>
                <a:ea typeface="宋体" pitchFamily="2" charset="-122"/>
                <a:cs typeface="+mn-cs"/>
              </a:rPr>
              <a:t>的索引文件结构（磁盘块由读者确定）</a:t>
            </a:r>
            <a:endParaRPr lang="zh-CN" altLang="en-US" sz="2400" strike="noStrike" noProof="1">
              <a:solidFill>
                <a:schemeClr val="tx1"/>
              </a:solidFill>
              <a:latin typeface="Times New Roman" panose="02020603050405020304" pitchFamily="2" charset="0"/>
              <a:ea typeface="宋体" pitchFamily="2" charset="-122"/>
              <a:cs typeface="+mn-cs"/>
            </a:endParaRPr>
          </a:p>
          <a:p>
            <a:pPr marL="457200" lvl="0" indent="-457200" fontAlgn="base">
              <a:lnSpc>
                <a:spcPct val="120000"/>
              </a:lnSpc>
              <a:buNone/>
            </a:pPr>
            <a:r>
              <a:rPr lang="en-US" altLang="zh-CN" sz="2400" strike="noStrike" noProof="1">
                <a:solidFill>
                  <a:schemeClr val="tx1"/>
                </a:solidFill>
                <a:latin typeface="Times New Roman" panose="02020603050405020304" pitchFamily="2" charset="0"/>
                <a:ea typeface="宋体" pitchFamily="2" charset="-122"/>
                <a:cs typeface="+mn-cs"/>
              </a:rPr>
              <a:t>2</a:t>
            </a:r>
            <a:r>
              <a:rPr lang="zh-CN" altLang="en-US" sz="2400" strike="noStrike" noProof="1">
                <a:solidFill>
                  <a:schemeClr val="tx1"/>
                </a:solidFill>
                <a:latin typeface="Times New Roman" panose="02020603050405020304" pitchFamily="2" charset="0"/>
                <a:ea typeface="宋体" pitchFamily="2" charset="-122"/>
                <a:cs typeface="+mn-cs"/>
              </a:rPr>
              <a:t>）当要读文件</a:t>
            </a:r>
            <a:r>
              <a:rPr lang="en-US" altLang="zh-CN" sz="2400" strike="noStrike" noProof="1">
                <a:solidFill>
                  <a:schemeClr val="tx1"/>
                </a:solidFill>
                <a:latin typeface="Times New Roman" panose="02020603050405020304" pitchFamily="2" charset="0"/>
                <a:ea typeface="宋体" pitchFamily="2" charset="-122"/>
                <a:cs typeface="+mn-cs"/>
              </a:rPr>
              <a:t>A</a:t>
            </a:r>
            <a:r>
              <a:rPr lang="zh-CN" altLang="en-US" sz="2400" strike="noStrike" noProof="1">
                <a:solidFill>
                  <a:schemeClr val="tx1"/>
                </a:solidFill>
                <a:latin typeface="Times New Roman" panose="02020603050405020304" pitchFamily="2" charset="0"/>
                <a:ea typeface="宋体" pitchFamily="2" charset="-122"/>
                <a:cs typeface="+mn-cs"/>
              </a:rPr>
              <a:t>的记录</a:t>
            </a:r>
            <a:r>
              <a:rPr lang="en-US" altLang="zh-CN" sz="2400" strike="noStrike" noProof="1">
                <a:solidFill>
                  <a:schemeClr val="tx1"/>
                </a:solidFill>
                <a:latin typeface="Times New Roman" panose="02020603050405020304" pitchFamily="2" charset="0"/>
                <a:ea typeface="宋体" pitchFamily="2" charset="-122"/>
                <a:cs typeface="+mn-cs"/>
              </a:rPr>
              <a:t>r5</a:t>
            </a:r>
            <a:r>
              <a:rPr lang="zh-CN" altLang="en-US" sz="2400" strike="noStrike" noProof="1">
                <a:solidFill>
                  <a:schemeClr val="tx1"/>
                </a:solidFill>
                <a:latin typeface="Times New Roman" panose="02020603050405020304" pitchFamily="2" charset="0"/>
                <a:ea typeface="宋体" pitchFamily="2" charset="-122"/>
                <a:cs typeface="+mn-cs"/>
              </a:rPr>
              <a:t>时，试问需进行多少次</a:t>
            </a:r>
            <a:r>
              <a:rPr lang="en-US" altLang="zh-CN" sz="2400" strike="noStrike" noProof="1">
                <a:solidFill>
                  <a:schemeClr val="tx1"/>
                </a:solidFill>
                <a:latin typeface="Times New Roman" panose="02020603050405020304" pitchFamily="2" charset="0"/>
                <a:ea typeface="宋体" pitchFamily="2" charset="-122"/>
                <a:cs typeface="+mn-cs"/>
              </a:rPr>
              <a:t>I/O</a:t>
            </a:r>
            <a:r>
              <a:rPr lang="zh-CN" altLang="en-US" sz="2400" strike="noStrike" noProof="1">
                <a:solidFill>
                  <a:schemeClr val="tx1"/>
                </a:solidFill>
                <a:latin typeface="Times New Roman" panose="02020603050405020304" pitchFamily="2" charset="0"/>
                <a:ea typeface="宋体" pitchFamily="2" charset="-122"/>
                <a:cs typeface="+mn-cs"/>
              </a:rPr>
              <a:t>操作，要求做必要的说明。</a:t>
            </a:r>
            <a:endParaRPr lang="zh-CN" altLang="en-US" sz="2400" strike="noStrike" noProof="1">
              <a:solidFill>
                <a:schemeClr val="tx1"/>
              </a:solidFill>
              <a:latin typeface="Times New Roman" panose="02020603050405020304" pitchFamily="2" charset="0"/>
              <a:ea typeface="宋体" pitchFamily="2" charset="-122"/>
              <a:cs typeface="+mn-cs"/>
              <a:sym typeface="+mn-ea"/>
            </a:endParaRPr>
          </a:p>
        </p:txBody>
      </p:sp>
      <p:sp>
        <p:nvSpPr>
          <p:cNvPr id="18434" name="标题 18433"/>
          <p:cNvSpPr>
            <a:spLocks noGrp="1"/>
          </p:cNvSpPr>
          <p:nvPr>
            <p:ph type="title"/>
          </p:nvPr>
        </p:nvSpPr>
        <p:spPr>
          <a:xfrm>
            <a:off x="501015" y="589280"/>
            <a:ext cx="8001635" cy="589280"/>
          </a:xfrm>
        </p:spPr>
        <p:txBody>
          <a:bodyPr vert="horz" wrap="square" anchor="b">
            <a:spAutoFit/>
          </a:bodyPr>
          <a:p>
            <a:pPr algn="l" fontAlgn="base"/>
            <a:r>
              <a:rPr lang="x-none" altLang="zh-CN" sz="3600" b="0" strike="noStrike" noProof="1">
                <a:solidFill>
                  <a:schemeClr val="tx1"/>
                </a:solidFill>
              </a:rPr>
              <a:t>课后习题8 - 7，8，9，10</a:t>
            </a:r>
            <a:endParaRPr lang="x-none" altLang="zh-CN" sz="3600" b="0" strike="noStrike" noProof="1">
              <a:solidFill>
                <a:schemeClr val="tx1"/>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915">
                                            <p:txEl>
                                              <p:charRg st="27" end="58"/>
                                            </p:txEl>
                                          </p:spTgt>
                                        </p:tgtEl>
                                        <p:attrNameLst>
                                          <p:attrName>style.visibility</p:attrName>
                                        </p:attrNameLst>
                                      </p:cBhvr>
                                      <p:to>
                                        <p:strVal val="visible"/>
                                      </p:to>
                                    </p:set>
                                    <p:anim calcmode="lin" valueType="num">
                                      <p:cBhvr additive="base">
                                        <p:cTn id="7" dur="500" fill="hold"/>
                                        <p:tgtEl>
                                          <p:spTgt spid="38915">
                                            <p:txEl>
                                              <p:charRg st="27" end="5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915">
                                            <p:txEl>
                                              <p:charRg st="27" end="58"/>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8915">
                                            <p:txEl>
                                              <p:charRg st="1" end="1"/>
                                            </p:txEl>
                                          </p:spTgt>
                                        </p:tgtEl>
                                        <p:attrNameLst>
                                          <p:attrName>style.visibility</p:attrName>
                                        </p:attrNameLst>
                                      </p:cBhvr>
                                      <p:to>
                                        <p:strVal val="visible"/>
                                      </p:to>
                                    </p:set>
                                    <p:anim calcmode="lin" valueType="num">
                                      <p:cBhvr additive="base">
                                        <p:cTn id="13" dur="500" fill="hold"/>
                                        <p:tgtEl>
                                          <p:spTgt spid="38915">
                                            <p:txEl>
                                              <p:char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8915">
                                            <p:txEl>
                                              <p:char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8915">
                                            <p:txEl>
                                              <p:charRg st="3" end="3"/>
                                            </p:txEl>
                                          </p:spTgt>
                                        </p:tgtEl>
                                        <p:attrNameLst>
                                          <p:attrName>style.visibility</p:attrName>
                                        </p:attrNameLst>
                                      </p:cBhvr>
                                      <p:to>
                                        <p:strVal val="visible"/>
                                      </p:to>
                                    </p:set>
                                    <p:anim calcmode="lin" valueType="num">
                                      <p:cBhvr additive="base">
                                        <p:cTn id="19" dur="500" fill="hold"/>
                                        <p:tgtEl>
                                          <p:spTgt spid="38915">
                                            <p:txEl>
                                              <p:char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8915">
                                            <p:txEl>
                                              <p:char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标题 18433"/>
          <p:cNvSpPr>
            <a:spLocks noGrp="1"/>
          </p:cNvSpPr>
          <p:nvPr>
            <p:ph type="title"/>
          </p:nvPr>
        </p:nvSpPr>
        <p:spPr>
          <a:xfrm>
            <a:off x="592138" y="2674938"/>
            <a:ext cx="8458200" cy="755650"/>
          </a:xfrm>
        </p:spPr>
        <p:txBody>
          <a:bodyPr vert="horz" wrap="square" anchor="b">
            <a:spAutoFit/>
          </a:bodyPr>
          <a:p>
            <a:pPr algn="ctr" fontAlgn="base"/>
            <a:r>
              <a:rPr lang="zh-CN" altLang="en-US" sz="4400" b="0" strike="noStrike" noProof="1">
                <a:solidFill>
                  <a:schemeClr val="tx1"/>
                </a:solidFill>
              </a:rPr>
              <a:t>文件存储空间的管理</a:t>
            </a:r>
            <a:endParaRPr lang="zh-CN" altLang="en-US" sz="4400" b="0" strike="noStrike" noProof="1">
              <a:solidFill>
                <a:schemeClr val="tx1"/>
              </a:solidFill>
            </a:endParaRPr>
          </a:p>
        </p:txBody>
      </p:sp>
    </p:spTree>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文本占位符 20481"/>
          <p:cNvSpPr>
            <a:spLocks noGrp="1"/>
          </p:cNvSpPr>
          <p:nvPr>
            <p:ph idx="1"/>
          </p:nvPr>
        </p:nvSpPr>
        <p:spPr>
          <a:xfrm>
            <a:off x="377825" y="1292225"/>
            <a:ext cx="8388350" cy="2813050"/>
          </a:xfrm>
        </p:spPr>
        <p:txBody>
          <a:bodyPr>
            <a:spAutoFit/>
          </a:bodyPr>
          <a:p>
            <a:pPr lvl="0"/>
            <a:r>
              <a:rPr lang="zh-CN" altLang="en-US" sz="2800" dirty="0">
                <a:solidFill>
                  <a:schemeClr val="tx1"/>
                </a:solidFill>
                <a:effectLst/>
              </a:rPr>
              <a:t>文件存储设备是分成若干个大小相等的物理块，并以块为单位来交换信息的</a:t>
            </a:r>
            <a:r>
              <a:rPr lang="zh-CN" altLang="en-US" sz="2800" dirty="0">
                <a:solidFill>
                  <a:schemeClr val="tx1"/>
                </a:solidFill>
                <a:effectLst/>
                <a:ea typeface="宋体" pitchFamily="2" charset="-122"/>
              </a:rPr>
              <a:t>。</a:t>
            </a:r>
            <a:endParaRPr lang="zh-CN" altLang="en-US" sz="2800" dirty="0">
              <a:solidFill>
                <a:schemeClr val="tx1"/>
              </a:solidFill>
              <a:effectLst/>
              <a:ea typeface="宋体" pitchFamily="2" charset="-122"/>
            </a:endParaRPr>
          </a:p>
          <a:p>
            <a:pPr lvl="0"/>
            <a:r>
              <a:rPr lang="zh-CN" altLang="zh-CN" sz="2800" dirty="0">
                <a:solidFill>
                  <a:schemeClr val="tx1"/>
                </a:solidFill>
                <a:effectLst/>
                <a:ea typeface="宋体" pitchFamily="2" charset="-122"/>
              </a:rPr>
              <a:t>哪些块是空闲的；</a:t>
            </a:r>
            <a:endParaRPr lang="zh-CN" altLang="zh-CN" sz="2800" dirty="0">
              <a:solidFill>
                <a:schemeClr val="tx1"/>
              </a:solidFill>
              <a:effectLst/>
              <a:ea typeface="宋体" pitchFamily="2" charset="-122"/>
            </a:endParaRPr>
          </a:p>
          <a:p>
            <a:pPr lvl="0"/>
            <a:r>
              <a:rPr lang="zh-CN" altLang="zh-CN" sz="2800" dirty="0">
                <a:solidFill>
                  <a:schemeClr val="tx1"/>
                </a:solidFill>
                <a:effectLst/>
                <a:ea typeface="宋体" pitchFamily="2" charset="-122"/>
              </a:rPr>
              <a:t>哪些块已经分配出去；已经分配出去的块被哪些文件占有；（由文件目录解决）</a:t>
            </a:r>
            <a:endParaRPr lang="zh-CN" altLang="zh-CN" sz="2800" dirty="0">
              <a:solidFill>
                <a:schemeClr val="tx1"/>
              </a:solidFill>
              <a:effectLst/>
              <a:ea typeface="宋体" pitchFamily="2" charset="-122"/>
            </a:endParaRPr>
          </a:p>
          <a:p>
            <a:pPr lvl="0"/>
            <a:r>
              <a:rPr lang="zh-CN" altLang="en-US" sz="2800" dirty="0">
                <a:solidFill>
                  <a:schemeClr val="tx1"/>
                </a:solidFill>
                <a:effectLst/>
              </a:rPr>
              <a:t>空闲块的组织，空闲块的分配与空闲块的回收</a:t>
            </a:r>
            <a:r>
              <a:rPr lang="zh-CN" altLang="en-US" sz="2800" dirty="0">
                <a:solidFill>
                  <a:schemeClr val="tx1"/>
                </a:solidFill>
                <a:ea typeface="宋体" pitchFamily="2" charset="-122"/>
              </a:rPr>
              <a:t>。</a:t>
            </a:r>
            <a:endParaRPr lang="zh-CN" altLang="en-US" sz="2800" dirty="0">
              <a:solidFill>
                <a:schemeClr val="tx1"/>
              </a:solidFill>
              <a:ea typeface="宋体" pitchFamily="2" charset="-122"/>
            </a:endParaRPr>
          </a:p>
        </p:txBody>
      </p:sp>
      <p:sp>
        <p:nvSpPr>
          <p:cNvPr id="55298" name="文本框 20482"/>
          <p:cNvSpPr txBox="1"/>
          <p:nvPr/>
        </p:nvSpPr>
        <p:spPr>
          <a:xfrm>
            <a:off x="295275" y="4187825"/>
            <a:ext cx="5948363" cy="2116138"/>
          </a:xfrm>
          <a:prstGeom prst="rect">
            <a:avLst/>
          </a:prstGeom>
          <a:noFill/>
          <a:ln w="9525">
            <a:noFill/>
            <a:miter/>
          </a:ln>
        </p:spPr>
        <p:txBody>
          <a:bodyPr wrap="square" anchor="ctr">
            <a:spAutoFit/>
          </a:bodyPr>
          <a:p>
            <a:pPr lvl="0"/>
            <a:r>
              <a:rPr lang="zh-CN" altLang="en-US" sz="3200" dirty="0">
                <a:solidFill>
                  <a:srgbClr val="C00000"/>
                </a:solidFill>
              </a:rPr>
              <a:t>常用空闲块管理策略：</a:t>
            </a:r>
            <a:endParaRPr lang="zh-CN" altLang="en-US" sz="3200" dirty="0">
              <a:solidFill>
                <a:srgbClr val="C00000"/>
              </a:solidFill>
            </a:endParaRPr>
          </a:p>
          <a:p>
            <a:pPr marL="571500" lvl="1" indent="-571500" algn="l" eaLnBrk="1" fontAlgn="base" latinLnBrk="0" hangingPunct="1">
              <a:lnSpc>
                <a:spcPct val="90000"/>
              </a:lnSpc>
              <a:spcBef>
                <a:spcPct val="30000"/>
              </a:spcBef>
              <a:buClr>
                <a:schemeClr val="tx2"/>
              </a:buClr>
              <a:buSzPct val="95000"/>
              <a:buFont typeface="Wingdings" panose="05000000000000000000" pitchFamily="2" charset="2"/>
              <a:buBlip>
                <a:blip r:embed="rId1"/>
              </a:buBlip>
            </a:pPr>
            <a:r>
              <a:rPr lang="zh-CN" altLang="en-US" sz="2800" b="0" dirty="0">
                <a:solidFill>
                  <a:schemeClr val="tx1"/>
                </a:solidFill>
                <a:effectLst>
                  <a:outerShdw blurRad="38100" dist="38100" dir="2700000">
                    <a:srgbClr val="FFFFFF"/>
                  </a:outerShdw>
                </a:effectLst>
                <a:latin typeface="Arial" panose="020B0604020202020204" pitchFamily="34" charset="0"/>
                <a:ea typeface="方正书宋_GBK" panose="02000000000000000000" charset="-122"/>
              </a:rPr>
              <a:t>空闲文件目录</a:t>
            </a:r>
            <a:endParaRPr lang="zh-CN" altLang="en-US" sz="2800" b="0" dirty="0">
              <a:solidFill>
                <a:schemeClr val="tx1"/>
              </a:solidFill>
              <a:effectLst>
                <a:outerShdw blurRad="38100" dist="38100" dir="2700000">
                  <a:srgbClr val="FFFFFF"/>
                </a:outerShdw>
              </a:effectLst>
              <a:latin typeface="Arial" panose="020B0604020202020204" pitchFamily="34" charset="0"/>
              <a:ea typeface="方正书宋_GBK" panose="02000000000000000000" charset="-122"/>
            </a:endParaRPr>
          </a:p>
          <a:p>
            <a:pPr marL="571500" lvl="1" indent="-571500" algn="l" eaLnBrk="1" fontAlgn="base" latinLnBrk="0" hangingPunct="1">
              <a:lnSpc>
                <a:spcPct val="90000"/>
              </a:lnSpc>
              <a:spcBef>
                <a:spcPct val="30000"/>
              </a:spcBef>
              <a:buClr>
                <a:schemeClr val="tx2"/>
              </a:buClr>
              <a:buSzPct val="95000"/>
              <a:buFont typeface="Wingdings" panose="05000000000000000000" pitchFamily="2" charset="2"/>
              <a:buBlip>
                <a:blip r:embed="rId1"/>
              </a:buBlip>
            </a:pPr>
            <a:r>
              <a:rPr lang="zh-CN" altLang="en-US" sz="2800" b="0" dirty="0">
                <a:solidFill>
                  <a:schemeClr val="tx1"/>
                </a:solidFill>
                <a:effectLst>
                  <a:outerShdw blurRad="38100" dist="38100" dir="2700000">
                    <a:srgbClr val="FFFFFF"/>
                  </a:outerShdw>
                </a:effectLst>
                <a:latin typeface="Arial" panose="020B0604020202020204" pitchFamily="34" charset="0"/>
                <a:ea typeface="方正书宋_GBK" panose="02000000000000000000" charset="-122"/>
              </a:rPr>
              <a:t>空闲块链</a:t>
            </a:r>
            <a:endParaRPr lang="zh-CN" altLang="en-US" sz="2800" b="0" dirty="0">
              <a:solidFill>
                <a:schemeClr val="tx1"/>
              </a:solidFill>
              <a:effectLst>
                <a:outerShdw blurRad="38100" dist="38100" dir="2700000">
                  <a:srgbClr val="FFFFFF"/>
                </a:outerShdw>
              </a:effectLst>
              <a:latin typeface="Arial" panose="020B0604020202020204" pitchFamily="34" charset="0"/>
              <a:ea typeface="方正书宋_GBK" panose="02000000000000000000" charset="-122"/>
            </a:endParaRPr>
          </a:p>
          <a:p>
            <a:pPr marL="571500" lvl="1" indent="-571500" algn="l" eaLnBrk="1" fontAlgn="base" latinLnBrk="0" hangingPunct="1">
              <a:lnSpc>
                <a:spcPct val="90000"/>
              </a:lnSpc>
              <a:spcBef>
                <a:spcPct val="30000"/>
              </a:spcBef>
              <a:buClr>
                <a:schemeClr val="tx2"/>
              </a:buClr>
              <a:buSzPct val="95000"/>
              <a:buFont typeface="Wingdings" panose="05000000000000000000" pitchFamily="2" charset="2"/>
              <a:buBlip>
                <a:blip r:embed="rId1"/>
              </a:buBlip>
            </a:pPr>
            <a:r>
              <a:rPr lang="zh-CN" altLang="en-US" sz="2800" b="0" dirty="0">
                <a:solidFill>
                  <a:schemeClr val="tx1"/>
                </a:solidFill>
                <a:effectLst>
                  <a:outerShdw blurRad="38100" dist="38100" dir="2700000">
                    <a:srgbClr val="FFFFFF"/>
                  </a:outerShdw>
                </a:effectLst>
                <a:latin typeface="Arial" panose="020B0604020202020204" pitchFamily="34" charset="0"/>
                <a:ea typeface="方正书宋_GBK" panose="02000000000000000000" charset="-122"/>
              </a:rPr>
              <a:t>位示图</a:t>
            </a:r>
            <a:endParaRPr lang="zh-CN" altLang="en-US" sz="2800" b="0" dirty="0">
              <a:solidFill>
                <a:schemeClr val="tx1"/>
              </a:solidFill>
              <a:effectLst>
                <a:outerShdw blurRad="38100" dist="38100" dir="2700000">
                  <a:srgbClr val="FFFFFF"/>
                </a:outerShdw>
              </a:effectLst>
              <a:latin typeface="Arial" panose="020B0604020202020204" pitchFamily="34" charset="0"/>
              <a:ea typeface="方正书宋_GBK" panose="02000000000000000000" charset="-122"/>
            </a:endParaRPr>
          </a:p>
        </p:txBody>
      </p:sp>
      <p:sp>
        <p:nvSpPr>
          <p:cNvPr id="52227" name="文本框 20483"/>
          <p:cNvSpPr txBox="1"/>
          <p:nvPr/>
        </p:nvSpPr>
        <p:spPr>
          <a:xfrm>
            <a:off x="293688" y="619125"/>
            <a:ext cx="4246562" cy="581025"/>
          </a:xfrm>
          <a:prstGeom prst="rect">
            <a:avLst/>
          </a:prstGeom>
          <a:noFill/>
          <a:ln w="9525">
            <a:noFill/>
            <a:miter/>
          </a:ln>
        </p:spPr>
        <p:txBody>
          <a:bodyPr wrap="none" anchor="t">
            <a:spAutoFit/>
          </a:bodyPr>
          <a:p>
            <a:pPr lvl="0" algn="ctr"/>
            <a:r>
              <a:rPr lang="zh-CN" altLang="en-US" sz="3200" dirty="0">
                <a:solidFill>
                  <a:srgbClr val="C00000"/>
                </a:solidFill>
                <a:latin typeface="Arial" panose="020B0604020202020204" pitchFamily="34" charset="0"/>
                <a:ea typeface="宋体" pitchFamily="2" charset="-122"/>
              </a:rPr>
              <a:t>文件存储空间的管理</a:t>
            </a:r>
            <a:r>
              <a:rPr lang="zh-CN" altLang="en-US" sz="3200" b="0" dirty="0">
                <a:solidFill>
                  <a:srgbClr val="C00000"/>
                </a:solidFill>
                <a:latin typeface="Arial" panose="020B0604020202020204" pitchFamily="34" charset="0"/>
                <a:ea typeface="宋体" pitchFamily="2" charset="-122"/>
              </a:rPr>
              <a:t>：</a:t>
            </a:r>
            <a:endParaRPr lang="zh-CN" altLang="en-US" sz="3200" b="0" dirty="0">
              <a:solidFill>
                <a:srgbClr val="C00000"/>
              </a:solidFill>
              <a:latin typeface="Arial" panose="020B0604020202020204" pitchFamily="34" charset="0"/>
              <a:ea typeface="宋体" pitchFamily="2" charset="-122"/>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文本框 921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2" charset="0"/>
                <a:ea typeface="宋体" pitchFamily="2" charset="-122"/>
              </a:rPr>
              <a:t>2</a:t>
            </a:r>
            <a:endParaRPr lang="en-US" altLang="zh-CN" b="0">
              <a:solidFill>
                <a:schemeClr val="tx2"/>
              </a:solidFill>
              <a:latin typeface="Times New Roman" panose="02020603050405020304" pitchFamily="2" charset="0"/>
              <a:ea typeface="宋体" pitchFamily="2" charset="-122"/>
            </a:endParaRPr>
          </a:p>
        </p:txBody>
      </p:sp>
      <p:sp>
        <p:nvSpPr>
          <p:cNvPr id="9219" name="矩形 9218"/>
          <p:cNvSpPr/>
          <p:nvPr/>
        </p:nvSpPr>
        <p:spPr>
          <a:xfrm>
            <a:off x="185728" y="567372"/>
            <a:ext cx="8710622" cy="591312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b="1" strike="noStrike" noProof="1">
                <a:solidFill>
                  <a:srgbClr val="990000"/>
                </a:solidFill>
                <a:latin typeface="Times New Roman" panose="02020603050405020304" pitchFamily="2" charset="0"/>
                <a:ea typeface="宋体" pitchFamily="2" charset="-122"/>
                <a:cs typeface="+mn-ea"/>
              </a:rPr>
              <a:t>1.  </a:t>
            </a:r>
            <a:r>
              <a:rPr lang="zh-CN" altLang="en-US" b="1" strike="noStrike" noProof="1">
                <a:solidFill>
                  <a:srgbClr val="990000"/>
                </a:solidFill>
                <a:latin typeface="Arial" panose="020B0604020202020204" pitchFamily="34" charset="0"/>
                <a:ea typeface="宋体" pitchFamily="2" charset="-122"/>
                <a:cs typeface="+mn-ea"/>
              </a:rPr>
              <a:t>文件</a:t>
            </a:r>
            <a:endParaRPr lang="zh-CN" altLang="en-US" b="1" strike="noStrike" noProof="1">
              <a:solidFill>
                <a:srgbClr val="990000"/>
              </a:solidFill>
              <a:ea typeface="宋体" pitchFamily="2" charset="-122"/>
            </a:endParaRPr>
          </a:p>
          <a:p>
            <a:pPr marL="533400" lvl="0" indent="-533400" fontAlgn="base">
              <a:lnSpc>
                <a:spcPct val="130000"/>
              </a:lnSpc>
              <a:buNone/>
            </a:pPr>
            <a:r>
              <a:rPr lang="zh-CN" altLang="en-US" sz="2800" b="1" strike="noStrike" noProof="1">
                <a:solidFill>
                  <a:srgbClr val="A50021"/>
                </a:solidFill>
                <a:latin typeface="Times New Roman" panose="02020603050405020304" pitchFamily="2" charset="0"/>
                <a:ea typeface="宋体" pitchFamily="2" charset="-122"/>
                <a:cs typeface="+mn-ea"/>
              </a:rPr>
              <a:t>      </a:t>
            </a:r>
            <a:r>
              <a:rPr lang="en-US" altLang="zh-CN" sz="2800" b="1" strike="noStrike" noProof="1">
                <a:solidFill>
                  <a:srgbClr val="A50021"/>
                </a:solidFill>
                <a:latin typeface="Times New Roman" panose="02020603050405020304" pitchFamily="2" charset="0"/>
                <a:ea typeface="宋体" pitchFamily="2" charset="-122"/>
                <a:cs typeface="+mn-ea"/>
              </a:rPr>
              <a:t>(1) </a:t>
            </a:r>
            <a:r>
              <a:rPr lang="zh-CN" altLang="en-US" sz="2800" b="1" strike="noStrike" noProof="1">
                <a:solidFill>
                  <a:srgbClr val="A50021"/>
                </a:solidFill>
                <a:latin typeface="Times New Roman" panose="02020603050405020304" pitchFamily="2" charset="0"/>
                <a:ea typeface="宋体" pitchFamily="2" charset="-122"/>
                <a:cs typeface="+mn-ea"/>
              </a:rPr>
              <a:t>什么是文件</a:t>
            </a:r>
            <a:endParaRPr lang="zh-CN" altLang="en-US" sz="2800" b="1" strike="noStrike" noProof="1">
              <a:solidFill>
                <a:srgbClr val="A50021"/>
              </a:solidFill>
              <a:latin typeface="Times New Roman" panose="02020603050405020304" pitchFamily="2"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pitchFamily="2" charset="0"/>
                <a:ea typeface="宋体" pitchFamily="2" charset="-122"/>
                <a:cs typeface="+mn-ea"/>
              </a:rPr>
              <a:t>              </a:t>
            </a:r>
            <a:r>
              <a:rPr lang="zh-CN" altLang="en-US" sz="2400" strike="noStrike" noProof="1">
                <a:solidFill>
                  <a:schemeClr val="tx1"/>
                </a:solidFill>
                <a:effectLst/>
                <a:latin typeface="Times New Roman" panose="02020603050405020304" pitchFamily="2" charset="0"/>
                <a:ea typeface="宋体" pitchFamily="2" charset="-122"/>
                <a:cs typeface="+mn-ea"/>
              </a:rPr>
              <a:t>文件是在逻辑上具有完整意义的信息集合，</a:t>
            </a:r>
            <a:r>
              <a:rPr lang="x-none" altLang="zh-CN" sz="2400" strike="noStrike" noProof="1">
                <a:solidFill>
                  <a:schemeClr val="tx1"/>
                </a:solidFill>
                <a:effectLst/>
                <a:latin typeface="Times New Roman" panose="02020603050405020304" pitchFamily="2" charset="0"/>
                <a:ea typeface="宋体" pitchFamily="2" charset="-122"/>
                <a:cs typeface="+mn-ea"/>
              </a:rPr>
              <a:t>是文件系统存储和加工的逻辑部件。</a:t>
            </a:r>
            <a:r>
              <a:rPr lang="zh-CN" altLang="en-US" sz="2400" strike="noStrike" noProof="1">
                <a:solidFill>
                  <a:schemeClr val="tx1"/>
                </a:solidFill>
                <a:effectLst/>
                <a:latin typeface="Times New Roman" panose="02020603050405020304" pitchFamily="2" charset="0"/>
                <a:ea typeface="宋体" pitchFamily="2" charset="-122"/>
                <a:cs typeface="+mn-ea"/>
              </a:rPr>
              <a:t>它有一个名字以供标识，</a:t>
            </a:r>
            <a:r>
              <a:rPr lang="zh-CN" altLang="en-US" sz="2400" strike="sngStrike" noProof="1">
                <a:solidFill>
                  <a:schemeClr val="accent4"/>
                </a:solidFill>
                <a:effectLst/>
                <a:uFillTx/>
                <a:latin typeface="Times New Roman" panose="02020603050405020304" pitchFamily="2" charset="0"/>
                <a:ea typeface="宋体" pitchFamily="2" charset="-122"/>
                <a:cs typeface="+mn-ea"/>
              </a:rPr>
              <a:t>文件名是以字母开头的字母数字串</a:t>
            </a:r>
            <a:r>
              <a:rPr lang="x-none" altLang="zh-CN" sz="2400" strike="sngStrike" noProof="1">
                <a:solidFill>
                  <a:schemeClr val="accent4"/>
                </a:solidFill>
                <a:effectLst/>
                <a:uFillTx/>
                <a:latin typeface="Times New Roman" panose="02020603050405020304" pitchFamily="2" charset="0"/>
                <a:ea typeface="宋体" pitchFamily="2" charset="-122"/>
                <a:cs typeface="+mn-ea"/>
              </a:rPr>
              <a:t>，</a:t>
            </a:r>
            <a:r>
              <a:rPr lang="zh-CN" altLang="en-US" sz="2400" strike="noStrike" noProof="1">
                <a:solidFill>
                  <a:schemeClr val="tx1"/>
                </a:solidFill>
                <a:effectLst/>
                <a:latin typeface="Times New Roman" panose="02020603050405020304" pitchFamily="2" charset="0"/>
                <a:ea typeface="宋体" pitchFamily="2" charset="-122"/>
                <a:cs typeface="+mn-ea"/>
                <a:sym typeface="+mn-ea"/>
              </a:rPr>
              <a:t>文件名是有若干约束的字符串</a:t>
            </a:r>
            <a:r>
              <a:rPr lang="zh-CN" altLang="en-US" sz="2400" strike="noStrike" noProof="1">
                <a:solidFill>
                  <a:schemeClr val="tx1"/>
                </a:solidFill>
                <a:effectLst/>
                <a:latin typeface="Times New Roman" panose="02020603050405020304" pitchFamily="2" charset="0"/>
                <a:ea typeface="宋体" pitchFamily="2" charset="-122"/>
                <a:cs typeface="+mn-ea"/>
              </a:rPr>
              <a:t>。</a:t>
            </a:r>
            <a:endParaRPr lang="zh-CN" altLang="en-US" sz="2400" strike="noStrike" noProof="1">
              <a:solidFill>
                <a:schemeClr val="tx1"/>
              </a:solidFill>
              <a:effectLst/>
              <a:latin typeface="Times New Roman" panose="02020603050405020304" pitchFamily="2" charset="0"/>
              <a:ea typeface="宋体" pitchFamily="2" charset="-122"/>
            </a:endParaRPr>
          </a:p>
          <a:p>
            <a:pPr marL="533400" lvl="0" indent="-533400" fontAlgn="base">
              <a:lnSpc>
                <a:spcPct val="130000"/>
              </a:lnSpc>
              <a:buNone/>
            </a:pPr>
            <a:r>
              <a:rPr lang="zh-CN" altLang="en-US" sz="2800" b="1" strike="noStrike" noProof="1">
                <a:solidFill>
                  <a:srgbClr val="A50021"/>
                </a:solidFill>
                <a:latin typeface="Times New Roman" panose="02020603050405020304" pitchFamily="2" charset="0"/>
                <a:ea typeface="宋体" pitchFamily="2" charset="-122"/>
                <a:cs typeface="+mn-ea"/>
              </a:rPr>
              <a:t>      </a:t>
            </a:r>
            <a:r>
              <a:rPr lang="en-US" altLang="zh-CN" sz="2800" b="1" strike="noStrike" noProof="1">
                <a:solidFill>
                  <a:srgbClr val="A50021"/>
                </a:solidFill>
                <a:latin typeface="Times New Roman" panose="02020603050405020304" pitchFamily="2" charset="0"/>
                <a:ea typeface="宋体" pitchFamily="2" charset="-122"/>
                <a:cs typeface="+mn-ea"/>
              </a:rPr>
              <a:t>(2) </a:t>
            </a:r>
            <a:r>
              <a:rPr lang="zh-CN" altLang="en-US" sz="2800" b="1" strike="noStrike" noProof="1">
                <a:solidFill>
                  <a:srgbClr val="A50021"/>
                </a:solidFill>
                <a:latin typeface="Times New Roman" panose="02020603050405020304" pitchFamily="2" charset="0"/>
                <a:ea typeface="宋体" pitchFamily="2" charset="-122"/>
                <a:cs typeface="+mn-ea"/>
              </a:rPr>
              <a:t>构成文件的基本单位</a:t>
            </a:r>
            <a:endParaRPr lang="zh-CN" altLang="en-US" sz="2800" b="1" strike="noStrike" noProof="1">
              <a:solidFill>
                <a:srgbClr val="A50021"/>
              </a:solidFill>
              <a:latin typeface="Times New Roman" panose="02020603050405020304" pitchFamily="2" charset="0"/>
              <a:ea typeface="宋体" pitchFamily="2" charset="-122"/>
            </a:endParaRPr>
          </a:p>
          <a:p>
            <a:pPr marL="914400" lvl="1" indent="-457200" fontAlgn="base">
              <a:lnSpc>
                <a:spcPct val="130000"/>
              </a:lnSpc>
              <a:buNone/>
            </a:pPr>
            <a:r>
              <a:rPr lang="zh-CN" altLang="en-US" sz="2400" b="1" strike="noStrike" noProof="1">
                <a:solidFill>
                  <a:schemeClr val="tx1"/>
                </a:solidFill>
                <a:effectLst/>
                <a:latin typeface="Times New Roman" panose="02020603050405020304" pitchFamily="2" charset="0"/>
                <a:ea typeface="宋体" pitchFamily="2" charset="-122"/>
                <a:cs typeface="+mn-cs"/>
              </a:rPr>
              <a:t>       信息项</a:t>
            </a:r>
            <a:r>
              <a:rPr lang="x-none" altLang="zh-CN" sz="2400" b="1" strike="noStrike" noProof="1">
                <a:solidFill>
                  <a:schemeClr val="tx1"/>
                </a:solidFill>
                <a:effectLst/>
                <a:latin typeface="Times New Roman" panose="02020603050405020304" pitchFamily="2" charset="0"/>
                <a:ea typeface="宋体" pitchFamily="2" charset="-122"/>
                <a:cs typeface="+mn-cs"/>
              </a:rPr>
              <a:t>（</a:t>
            </a:r>
            <a:r>
              <a:rPr lang="zh-CN" altLang="en-US" sz="2400" strike="noStrike" noProof="1">
                <a:solidFill>
                  <a:schemeClr val="tx1"/>
                </a:solidFill>
                <a:effectLst/>
                <a:latin typeface="Times New Roman" panose="02020603050405020304" pitchFamily="2" charset="0"/>
                <a:ea typeface="+mn-ea"/>
                <a:cs typeface="+mn-cs"/>
                <a:sym typeface="+mn-ea"/>
              </a:rPr>
              <a:t>单个字符或字节</a:t>
            </a:r>
            <a:r>
              <a:rPr lang="x-none" altLang="zh-CN" sz="2400" b="1" strike="noStrike" noProof="1">
                <a:solidFill>
                  <a:schemeClr val="tx1"/>
                </a:solidFill>
                <a:effectLst/>
                <a:latin typeface="Times New Roman" panose="02020603050405020304" pitchFamily="2" charset="0"/>
                <a:ea typeface="宋体" pitchFamily="2" charset="-122"/>
                <a:cs typeface="+mn-cs"/>
              </a:rPr>
              <a:t>）</a:t>
            </a:r>
            <a:r>
              <a:rPr lang="zh-CN" altLang="en-US" sz="2400" b="1" strike="noStrike" noProof="1">
                <a:solidFill>
                  <a:schemeClr val="tx1"/>
                </a:solidFill>
                <a:effectLst/>
                <a:latin typeface="Times New Roman" panose="02020603050405020304" pitchFamily="2" charset="0"/>
                <a:ea typeface="宋体" pitchFamily="2" charset="-122"/>
                <a:cs typeface="+mn-cs"/>
              </a:rPr>
              <a:t>、记录</a:t>
            </a:r>
            <a:endParaRPr lang="zh-CN" altLang="en-US" sz="2400" b="1" strike="noStrike" noProof="1">
              <a:solidFill>
                <a:schemeClr val="tx1"/>
              </a:solidFill>
              <a:effectLst/>
              <a:latin typeface="Times New Roman" panose="02020603050405020304" pitchFamily="2" charset="0"/>
              <a:ea typeface="宋体" pitchFamily="2" charset="-122"/>
            </a:endParaRPr>
          </a:p>
          <a:p>
            <a:pPr marL="533400" lvl="0" indent="-533400" fontAlgn="base">
              <a:lnSpc>
                <a:spcPct val="130000"/>
              </a:lnSpc>
              <a:buNone/>
            </a:pPr>
            <a:r>
              <a:rPr lang="zh-CN" altLang="en-US" sz="2800" b="1" strike="noStrike" noProof="1">
                <a:solidFill>
                  <a:srgbClr val="A50021"/>
                </a:solidFill>
                <a:latin typeface="Times New Roman" panose="02020603050405020304" pitchFamily="2" charset="0"/>
                <a:ea typeface="宋体" pitchFamily="2" charset="-122"/>
                <a:cs typeface="+mn-ea"/>
              </a:rPr>
              <a:t>      </a:t>
            </a:r>
            <a:r>
              <a:rPr lang="en-US" altLang="zh-CN" sz="2800" b="1" strike="noStrike" noProof="1">
                <a:solidFill>
                  <a:srgbClr val="A50021"/>
                </a:solidFill>
                <a:latin typeface="Times New Roman" panose="02020603050405020304" pitchFamily="2" charset="0"/>
                <a:ea typeface="宋体" pitchFamily="2" charset="-122"/>
                <a:cs typeface="+mn-ea"/>
              </a:rPr>
              <a:t>(3) </a:t>
            </a:r>
            <a:r>
              <a:rPr lang="zh-CN" altLang="en-US" sz="2800" b="1" strike="noStrike" noProof="1">
                <a:solidFill>
                  <a:srgbClr val="A50021"/>
                </a:solidFill>
                <a:latin typeface="Times New Roman" panose="02020603050405020304" pitchFamily="2" charset="0"/>
                <a:ea typeface="宋体" pitchFamily="2" charset="-122"/>
                <a:cs typeface="+mn-ea"/>
              </a:rPr>
              <a:t>文件的其他描述</a:t>
            </a:r>
            <a:endParaRPr lang="zh-CN" altLang="en-US" sz="2800" b="1" strike="noStrike" noProof="1">
              <a:solidFill>
                <a:srgbClr val="A50021"/>
              </a:solidFill>
              <a:latin typeface="Times New Roman" panose="02020603050405020304" pitchFamily="2" charset="0"/>
              <a:ea typeface="宋体" pitchFamily="2" charset="-122"/>
            </a:endParaRPr>
          </a:p>
          <a:p>
            <a:pPr marL="914400" lvl="1" indent="-457200" fontAlgn="base">
              <a:lnSpc>
                <a:spcPct val="130000"/>
              </a:lnSpc>
              <a:buNone/>
            </a:pPr>
            <a:r>
              <a:rPr lang="x-none" altLang="en-US" sz="2400" b="1" strike="noStrike" noProof="1">
                <a:solidFill>
                  <a:srgbClr val="000099"/>
                </a:solidFill>
                <a:effectLst/>
                <a:latin typeface="宋体" pitchFamily="2" charset="-122"/>
                <a:ea typeface="宋体" pitchFamily="2" charset="-122"/>
                <a:cs typeface="+mn-cs"/>
              </a:rPr>
              <a:t>	</a:t>
            </a:r>
            <a:r>
              <a:rPr lang="en-US" altLang="zh-CN" sz="2400" b="1" strike="noStrike" noProof="1">
                <a:solidFill>
                  <a:srgbClr val="000099"/>
                </a:solidFill>
                <a:effectLst/>
                <a:latin typeface="宋体" pitchFamily="2" charset="-122"/>
                <a:ea typeface="宋体" pitchFamily="2" charset="-122"/>
                <a:cs typeface="+mn-cs"/>
              </a:rPr>
              <a:t>① </a:t>
            </a:r>
            <a:r>
              <a:rPr lang="zh-CN" altLang="en-US" sz="2400" b="1" strike="noStrike" noProof="1">
                <a:solidFill>
                  <a:srgbClr val="000099"/>
                </a:solidFill>
                <a:effectLst/>
                <a:latin typeface="Times New Roman" panose="02020603050405020304" pitchFamily="2" charset="0"/>
                <a:ea typeface="宋体" pitchFamily="2" charset="-122"/>
                <a:cs typeface="+mn-cs"/>
              </a:rPr>
              <a:t>文件是具有符号名的信息</a:t>
            </a:r>
            <a:r>
              <a:rPr lang="en-US" altLang="zh-CN" sz="2400" b="1" strike="noStrike" noProof="1">
                <a:solidFill>
                  <a:srgbClr val="000099"/>
                </a:solidFill>
                <a:effectLst/>
                <a:latin typeface="Times New Roman" panose="02020603050405020304" pitchFamily="2" charset="0"/>
                <a:ea typeface="宋体" pitchFamily="2" charset="-122"/>
                <a:cs typeface="+mn-cs"/>
              </a:rPr>
              <a:t>(</a:t>
            </a:r>
            <a:r>
              <a:rPr lang="zh-CN" altLang="en-US" sz="2400" b="1" strike="noStrike" noProof="1">
                <a:solidFill>
                  <a:srgbClr val="000099"/>
                </a:solidFill>
                <a:effectLst/>
                <a:latin typeface="Times New Roman" panose="02020603050405020304" pitchFamily="2" charset="0"/>
                <a:ea typeface="宋体" pitchFamily="2" charset="-122"/>
                <a:cs typeface="+mn-cs"/>
              </a:rPr>
              <a:t>数据</a:t>
            </a:r>
            <a:r>
              <a:rPr lang="en-US" altLang="zh-CN" sz="2400" b="1" strike="noStrike" noProof="1">
                <a:solidFill>
                  <a:srgbClr val="000099"/>
                </a:solidFill>
                <a:effectLst/>
                <a:latin typeface="Times New Roman" panose="02020603050405020304" pitchFamily="2" charset="0"/>
                <a:ea typeface="宋体" pitchFamily="2" charset="-122"/>
                <a:cs typeface="+mn-cs"/>
              </a:rPr>
              <a:t>)</a:t>
            </a:r>
            <a:r>
              <a:rPr lang="zh-CN" altLang="en-US" sz="2400" b="1" strike="noStrike" noProof="1">
                <a:solidFill>
                  <a:srgbClr val="000099"/>
                </a:solidFill>
                <a:effectLst/>
                <a:latin typeface="Times New Roman" panose="02020603050405020304" pitchFamily="2" charset="0"/>
                <a:ea typeface="宋体" pitchFamily="2" charset="-122"/>
                <a:cs typeface="+mn-cs"/>
              </a:rPr>
              <a:t>项的集合</a:t>
            </a:r>
            <a:endParaRPr lang="zh-CN" altLang="en-US" sz="2400" b="1" strike="noStrike" noProof="1">
              <a:solidFill>
                <a:srgbClr val="000099"/>
              </a:solidFill>
              <a:effectLst/>
              <a:latin typeface="Times New Roman" panose="02020603050405020304" pitchFamily="2" charset="0"/>
              <a:ea typeface="宋体" pitchFamily="2" charset="-122"/>
            </a:endParaRPr>
          </a:p>
          <a:p>
            <a:pPr marL="914400" lvl="1" indent="-457200" fontAlgn="base">
              <a:lnSpc>
                <a:spcPct val="130000"/>
              </a:lnSpc>
              <a:buNone/>
            </a:pPr>
            <a:r>
              <a:rPr lang="x-none" altLang="en-US" sz="2400" b="1" strike="noStrike" noProof="1">
                <a:solidFill>
                  <a:srgbClr val="000099"/>
                </a:solidFill>
                <a:effectLst/>
                <a:latin typeface="宋体" pitchFamily="2" charset="-122"/>
                <a:ea typeface="宋体" pitchFamily="2" charset="-122"/>
                <a:cs typeface="+mn-cs"/>
              </a:rPr>
              <a:t>	</a:t>
            </a:r>
            <a:r>
              <a:rPr lang="en-US" altLang="zh-CN" sz="2400" b="1" strike="noStrike" noProof="1">
                <a:solidFill>
                  <a:srgbClr val="000099"/>
                </a:solidFill>
                <a:effectLst/>
                <a:latin typeface="宋体" pitchFamily="2" charset="-122"/>
                <a:ea typeface="宋体" pitchFamily="2" charset="-122"/>
                <a:cs typeface="+mn-cs"/>
              </a:rPr>
              <a:t>② </a:t>
            </a:r>
            <a:r>
              <a:rPr lang="zh-CN" altLang="en-US" sz="2400" b="1" strike="noStrike" noProof="1">
                <a:solidFill>
                  <a:srgbClr val="000099"/>
                </a:solidFill>
                <a:effectLst/>
                <a:latin typeface="Times New Roman" panose="02020603050405020304" pitchFamily="2" charset="0"/>
                <a:ea typeface="宋体" pitchFamily="2" charset="-122"/>
                <a:cs typeface="+mn-cs"/>
              </a:rPr>
              <a:t>文件是具有符号名的记录的集合</a:t>
            </a:r>
            <a:r>
              <a:rPr lang="zh-CN" altLang="en-US" sz="2400" b="1" strike="noStrike" noProof="1">
                <a:solidFill>
                  <a:schemeClr val="tx1"/>
                </a:solidFill>
                <a:effectLst/>
                <a:latin typeface="Times New Roman" panose="02020603050405020304" pitchFamily="2" charset="0"/>
                <a:ea typeface="宋体" pitchFamily="2" charset="-122"/>
                <a:cs typeface="+mn-cs"/>
              </a:rPr>
              <a:t> </a:t>
            </a:r>
            <a:r>
              <a:rPr lang="zh-CN" altLang="en-US" sz="2400" b="1" strike="noStrike" noProof="1">
                <a:solidFill>
                  <a:schemeClr val="tx1"/>
                </a:solidFill>
                <a:latin typeface="Times New Roman" panose="02020603050405020304" pitchFamily="2" charset="0"/>
                <a:ea typeface="宋体" pitchFamily="2" charset="-122"/>
                <a:cs typeface="+mn-cs"/>
              </a:rPr>
              <a:t>       </a:t>
            </a:r>
            <a:endParaRPr lang="zh-CN" altLang="en-US" sz="2400" b="1" strike="noStrike" noProof="1">
              <a:solidFill>
                <a:schemeClr val="tx1"/>
              </a:solidFill>
              <a:latin typeface="Times New Roman" panose="02020603050405020304" pitchFamily="2" charset="0"/>
              <a:ea typeface="宋体" pitchFamily="2" charset="-122"/>
            </a:endParaRPr>
          </a:p>
        </p:txBody>
      </p:sp>
      <p:sp>
        <p:nvSpPr>
          <p:cNvPr id="9220" name="矩形 9219"/>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文件系统</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文件系统概述</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219">
                                            <p:txEl>
                                              <p:charRg st="0" end="7"/>
                                            </p:txEl>
                                          </p:spTgt>
                                        </p:tgtEl>
                                        <p:attrNameLst>
                                          <p:attrName>style.visibility</p:attrName>
                                        </p:attrNameLst>
                                      </p:cBhvr>
                                      <p:to>
                                        <p:strVal val="visible"/>
                                      </p:to>
                                    </p:set>
                                    <p:anim calcmode="lin" valueType="num">
                                      <p:cBhvr additive="base">
                                        <p:cTn id="7" dur="1000" fill="hold"/>
                                        <p:tgtEl>
                                          <p:spTgt spid="9219">
                                            <p:txEl>
                                              <p:charRg st="0" end="7"/>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9219">
                                            <p:txEl>
                                              <p:charRg st="0" end="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219">
                                            <p:txEl>
                                              <p:charRg st="7" end="23"/>
                                            </p:txEl>
                                          </p:spTgt>
                                        </p:tgtEl>
                                        <p:attrNameLst>
                                          <p:attrName>style.visibility</p:attrName>
                                        </p:attrNameLst>
                                      </p:cBhvr>
                                      <p:to>
                                        <p:strVal val="visible"/>
                                      </p:to>
                                    </p:set>
                                    <p:anim calcmode="lin" valueType="num">
                                      <p:cBhvr additive="base">
                                        <p:cTn id="13" dur="1000" fill="hold"/>
                                        <p:tgtEl>
                                          <p:spTgt spid="9219">
                                            <p:txEl>
                                              <p:charRg st="7" end="23"/>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9219">
                                            <p:txEl>
                                              <p:charRg st="7" end="2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219">
                                            <p:txEl>
                                              <p:charRg st="23" end="62"/>
                                            </p:txEl>
                                          </p:spTgt>
                                        </p:tgtEl>
                                        <p:attrNameLst>
                                          <p:attrName>style.visibility</p:attrName>
                                        </p:attrNameLst>
                                      </p:cBhvr>
                                      <p:to>
                                        <p:strVal val="visible"/>
                                      </p:to>
                                    </p:set>
                                    <p:anim calcmode="lin" valueType="num">
                                      <p:cBhvr additive="base">
                                        <p:cTn id="19" dur="500" fill="hold"/>
                                        <p:tgtEl>
                                          <p:spTgt spid="9219">
                                            <p:txEl>
                                              <p:charRg st="23" end="6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219">
                                            <p:txEl>
                                              <p:charRg st="23" end="6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219">
                                            <p:txEl>
                                              <p:charRg st="119" end="133"/>
                                            </p:txEl>
                                          </p:spTgt>
                                        </p:tgtEl>
                                        <p:attrNameLst>
                                          <p:attrName>style.visibility</p:attrName>
                                        </p:attrNameLst>
                                      </p:cBhvr>
                                      <p:to>
                                        <p:strVal val="visible"/>
                                      </p:to>
                                    </p:set>
                                    <p:anim calcmode="lin" valueType="num">
                                      <p:cBhvr additive="base">
                                        <p:cTn id="25" dur="500" fill="hold"/>
                                        <p:tgtEl>
                                          <p:spTgt spid="9219">
                                            <p:txEl>
                                              <p:charRg st="119" end="13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219">
                                            <p:txEl>
                                              <p:charRg st="119" end="13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9219">
                                            <p:txEl>
                                              <p:charRg st="133" end="151"/>
                                            </p:txEl>
                                          </p:spTgt>
                                        </p:tgtEl>
                                        <p:attrNameLst>
                                          <p:attrName>style.visibility</p:attrName>
                                        </p:attrNameLst>
                                      </p:cBhvr>
                                      <p:to>
                                        <p:strVal val="visible"/>
                                      </p:to>
                                    </p:set>
                                    <p:anim calcmode="lin" valueType="num">
                                      <p:cBhvr additive="base">
                                        <p:cTn id="31" dur="500" fill="hold"/>
                                        <p:tgtEl>
                                          <p:spTgt spid="9219">
                                            <p:txEl>
                                              <p:charRg st="133" end="151"/>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219">
                                            <p:txEl>
                                              <p:charRg st="133" end="151"/>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219">
                                            <p:txEl>
                                              <p:charRg st="151" end="173"/>
                                            </p:txEl>
                                          </p:spTgt>
                                        </p:tgtEl>
                                        <p:attrNameLst>
                                          <p:attrName>style.visibility</p:attrName>
                                        </p:attrNameLst>
                                      </p:cBhvr>
                                      <p:to>
                                        <p:strVal val="visible"/>
                                      </p:to>
                                    </p:set>
                                    <p:anim calcmode="lin" valueType="num">
                                      <p:cBhvr additive="base">
                                        <p:cTn id="37" dur="500" fill="hold"/>
                                        <p:tgtEl>
                                          <p:spTgt spid="9219">
                                            <p:txEl>
                                              <p:charRg st="151" end="17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219">
                                            <p:txEl>
                                              <p:charRg st="151" end="173"/>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9219">
                                            <p:txEl>
                                              <p:charRg st="173" end="198"/>
                                            </p:txEl>
                                          </p:spTgt>
                                        </p:tgtEl>
                                        <p:attrNameLst>
                                          <p:attrName>style.visibility</p:attrName>
                                        </p:attrNameLst>
                                      </p:cBhvr>
                                      <p:to>
                                        <p:strVal val="visible"/>
                                      </p:to>
                                    </p:set>
                                    <p:anim calcmode="lin" valueType="num">
                                      <p:cBhvr additive="base">
                                        <p:cTn id="41" dur="500" fill="hold"/>
                                        <p:tgtEl>
                                          <p:spTgt spid="9219">
                                            <p:txEl>
                                              <p:charRg st="173" end="19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9219">
                                            <p:txEl>
                                              <p:charRg st="173" end="19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文本占位符 21505"/>
          <p:cNvSpPr>
            <a:spLocks noGrp="1"/>
          </p:cNvSpPr>
          <p:nvPr>
            <p:ph type="body" sz="half" idx="1"/>
          </p:nvPr>
        </p:nvSpPr>
        <p:spPr>
          <a:xfrm>
            <a:off x="332105" y="1099185"/>
            <a:ext cx="4157663" cy="2451735"/>
          </a:xfrm>
        </p:spPr>
        <p:txBody>
          <a:bodyPr vert="horz" wrap="square" anchor="t">
            <a:spAutoFit/>
          </a:bodyPr>
          <a:p>
            <a:pPr fontAlgn="base">
              <a:lnSpc>
                <a:spcPct val="100000"/>
              </a:lnSpc>
              <a:spcAft>
                <a:spcPts val="600"/>
              </a:spcAft>
              <a:buClr>
                <a:srgbClr val="000000"/>
              </a:buClr>
              <a:buNone/>
            </a:pPr>
            <a:r>
              <a:rPr lang="en-US" altLang="zh-CN" sz="2800" strike="noStrike" kern="1200" noProof="1">
                <a:solidFill>
                  <a:schemeClr val="tx1"/>
                </a:solidFill>
                <a:effectLst/>
                <a:latin typeface="Times New Roman" panose="02020603050405020304" pitchFamily="2" charset="0"/>
              </a:rPr>
              <a:t>(1) </a:t>
            </a:r>
            <a:r>
              <a:rPr lang="zh-CN" altLang="en-US" sz="2800" strike="noStrike" kern="1200" noProof="1">
                <a:solidFill>
                  <a:schemeClr val="tx1"/>
                </a:solidFill>
                <a:effectLst/>
                <a:latin typeface="Times New Roman" panose="02020603050405020304" pitchFamily="2" charset="0"/>
              </a:rPr>
              <a:t>空闲文件目录  </a:t>
            </a:r>
            <a:endParaRPr lang="zh-CN" altLang="en-US" sz="2800" strike="noStrike" kern="1200" noProof="1">
              <a:solidFill>
                <a:schemeClr val="tx1"/>
              </a:solidFill>
              <a:effectLst/>
              <a:latin typeface="Times New Roman" panose="02020603050405020304" pitchFamily="2" charset="0"/>
            </a:endParaRPr>
          </a:p>
          <a:p>
            <a:pPr fontAlgn="base">
              <a:lnSpc>
                <a:spcPct val="100000"/>
              </a:lnSpc>
              <a:spcAft>
                <a:spcPts val="600"/>
              </a:spcAft>
              <a:buClr>
                <a:srgbClr val="000000"/>
              </a:buClr>
              <a:buNone/>
            </a:pPr>
            <a:r>
              <a:rPr lang="zh-CN" altLang="en-US" sz="2800" strike="noStrike" kern="1200" noProof="1">
                <a:solidFill>
                  <a:schemeClr val="tx1"/>
                </a:solidFill>
                <a:effectLst/>
                <a:latin typeface="Times New Roman" panose="02020603050405020304" pitchFamily="2" charset="0"/>
              </a:rPr>
              <a:t>   将所有空闲块记录在一个表中，即空闲块表表中有两项：起始块号，空闲块个数。</a:t>
            </a:r>
            <a:endParaRPr lang="zh-CN" altLang="en-US" sz="2800" strike="noStrike" kern="1200" noProof="1">
              <a:solidFill>
                <a:schemeClr val="tx1"/>
              </a:solidFill>
              <a:latin typeface="Times New Roman" panose="02020603050405020304" pitchFamily="2" charset="0"/>
            </a:endParaRPr>
          </a:p>
        </p:txBody>
      </p:sp>
      <p:graphicFrame>
        <p:nvGraphicFramePr>
          <p:cNvPr id="21507" name="内容占位符 21506"/>
          <p:cNvGraphicFramePr/>
          <p:nvPr>
            <p:ph sz="half" idx="2"/>
          </p:nvPr>
        </p:nvGraphicFramePr>
        <p:xfrm>
          <a:off x="4636453" y="854075"/>
          <a:ext cx="4116388" cy="3343275"/>
        </p:xfrm>
        <a:graphic>
          <a:graphicData uri="http://schemas.openxmlformats.org/drawingml/2006/table">
            <a:tbl>
              <a:tblPr/>
              <a:tblGrid>
                <a:gridCol w="509588"/>
                <a:gridCol w="1019175"/>
                <a:gridCol w="784225"/>
                <a:gridCol w="1803400"/>
              </a:tblGrid>
              <a:tr h="912813">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zh-CN" altLang="en-US" sz="2000" b="1">
                          <a:solidFill>
                            <a:schemeClr val="tx1"/>
                          </a:solidFill>
                          <a:effectLst/>
                          <a:latin typeface="Arial" panose="020B0604020202020204" pitchFamily="34" charset="0"/>
                        </a:rPr>
                        <a:t>序号</a:t>
                      </a:r>
                      <a:endParaRPr lang="zh-CN" altLang="en-US" sz="2000" b="1">
                        <a:solidFill>
                          <a:schemeClr val="tx1"/>
                        </a:solidFill>
                        <a:effectLst/>
                        <a:latin typeface="Arial" panose="020B0604020202020204" pitchFamily="34" charset="0"/>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spcBef>
                          <a:spcPct val="0"/>
                        </a:spcBef>
                        <a:buClr>
                          <a:srgbClr val="000000"/>
                        </a:buClr>
                        <a:buNone/>
                      </a:pPr>
                      <a:r>
                        <a:rPr lang="zh-CN" altLang="en-US" sz="2000" b="1">
                          <a:solidFill>
                            <a:schemeClr val="tx1"/>
                          </a:solidFill>
                          <a:effectLst/>
                          <a:latin typeface="Arial" panose="020B0604020202020204" pitchFamily="34" charset="0"/>
                        </a:rPr>
                        <a:t>第一个空闲块号</a:t>
                      </a:r>
                      <a:endParaRPr lang="zh-CN" altLang="en-US" sz="2000" b="1">
                        <a:solidFill>
                          <a:schemeClr val="tx1"/>
                        </a:solidFill>
                        <a:effectLst/>
                        <a:latin typeface="Arial" panose="020B0604020202020204" pitchFamily="34" charset="0"/>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spcBef>
                          <a:spcPct val="0"/>
                        </a:spcBef>
                        <a:buClr>
                          <a:srgbClr val="000000"/>
                        </a:buClr>
                        <a:buNone/>
                      </a:pPr>
                      <a:r>
                        <a:rPr lang="zh-CN" altLang="en-US" sz="2000" b="1">
                          <a:solidFill>
                            <a:schemeClr val="tx1"/>
                          </a:solidFill>
                          <a:effectLst/>
                          <a:latin typeface="Arial" panose="020B0604020202020204" pitchFamily="34" charset="0"/>
                        </a:rPr>
                        <a:t>空闲块个数</a:t>
                      </a:r>
                      <a:endParaRPr lang="zh-CN" altLang="en-US" sz="2000" b="1">
                        <a:solidFill>
                          <a:schemeClr val="tx1"/>
                        </a:solidFill>
                        <a:effectLst/>
                        <a:latin typeface="Arial" panose="020B0604020202020204" pitchFamily="34" charset="0"/>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spcBef>
                          <a:spcPct val="0"/>
                        </a:spcBef>
                        <a:buClr>
                          <a:srgbClr val="000000"/>
                        </a:buClr>
                        <a:buNone/>
                      </a:pPr>
                      <a:r>
                        <a:rPr lang="zh-CN" altLang="en-US" sz="2000" b="1">
                          <a:solidFill>
                            <a:schemeClr val="tx1"/>
                          </a:solidFill>
                          <a:effectLst/>
                        </a:rPr>
                        <a:t>物理块号</a:t>
                      </a:r>
                      <a:endParaRPr lang="zh-CN" altLang="en-US" sz="2000" b="1">
                        <a:solidFill>
                          <a:schemeClr val="tx1"/>
                        </a:solidFill>
                        <a:effectLst/>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5125">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000">
                          <a:solidFill>
                            <a:schemeClr val="tx1"/>
                          </a:solidFill>
                          <a:effectLst/>
                        </a:rPr>
                        <a:t>1</a:t>
                      </a:r>
                      <a:endParaRPr lang="en-US" altLang="zh-CN" sz="2000">
                        <a:solidFill>
                          <a:schemeClr val="tx1"/>
                        </a:solidFill>
                        <a:effectLst/>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000">
                          <a:solidFill>
                            <a:schemeClr val="tx1"/>
                          </a:solidFill>
                          <a:effectLst/>
                        </a:rPr>
                        <a:t>5</a:t>
                      </a:r>
                      <a:endParaRPr lang="en-US" altLang="zh-CN" sz="2000">
                        <a:solidFill>
                          <a:schemeClr val="tx1"/>
                        </a:solidFill>
                        <a:effectLst/>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zh-CN" altLang="en-US" sz="2000" dirty="0">
                          <a:solidFill>
                            <a:schemeClr val="tx1"/>
                          </a:solidFill>
                          <a:effectLst/>
                        </a:rPr>
                        <a:t>4</a:t>
                      </a:r>
                      <a:endParaRPr lang="zh-CN" altLang="en-US" sz="2000" dirty="0">
                        <a:solidFill>
                          <a:schemeClr val="tx1"/>
                        </a:solidFill>
                        <a:effectLst/>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zh-CN" altLang="en-US" sz="2000" dirty="0">
                          <a:solidFill>
                            <a:schemeClr val="tx1"/>
                          </a:solidFill>
                          <a:effectLst/>
                        </a:rPr>
                        <a:t>（5，6，7,8）</a:t>
                      </a:r>
                      <a:endParaRPr lang="zh-CN" altLang="en-US" sz="2000" dirty="0">
                        <a:solidFill>
                          <a:schemeClr val="tx1"/>
                        </a:solidFill>
                        <a:effectLst/>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39762">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000">
                          <a:solidFill>
                            <a:schemeClr val="tx1"/>
                          </a:solidFill>
                          <a:effectLst/>
                        </a:rPr>
                        <a:t>2</a:t>
                      </a:r>
                      <a:endParaRPr lang="en-US" altLang="zh-CN" sz="2000">
                        <a:solidFill>
                          <a:schemeClr val="tx1"/>
                        </a:solidFill>
                        <a:effectLst/>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zh-CN" altLang="en-US" sz="2000" dirty="0">
                          <a:solidFill>
                            <a:schemeClr val="tx1"/>
                          </a:solidFill>
                          <a:effectLst/>
                        </a:rPr>
                        <a:t>23</a:t>
                      </a:r>
                      <a:endParaRPr lang="zh-CN" altLang="en-US" sz="2000" dirty="0">
                        <a:solidFill>
                          <a:schemeClr val="tx1"/>
                        </a:solidFill>
                        <a:effectLst/>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000">
                          <a:solidFill>
                            <a:schemeClr val="tx1"/>
                          </a:solidFill>
                          <a:effectLst/>
                        </a:rPr>
                        <a:t>5</a:t>
                      </a:r>
                      <a:endParaRPr lang="en-US" altLang="zh-CN" sz="2000">
                        <a:solidFill>
                          <a:schemeClr val="tx1"/>
                        </a:solidFill>
                        <a:effectLst/>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zh-CN" altLang="en-US" sz="2000" dirty="0">
                          <a:solidFill>
                            <a:schemeClr val="tx1"/>
                          </a:solidFill>
                          <a:effectLst/>
                        </a:rPr>
                        <a:t>（23，24，25，26，27）</a:t>
                      </a:r>
                      <a:endParaRPr lang="zh-CN" altLang="en-US" sz="2000" dirty="0">
                        <a:solidFill>
                          <a:schemeClr val="tx1"/>
                        </a:solidFill>
                        <a:effectLst/>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911225">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000">
                          <a:solidFill>
                            <a:schemeClr val="tx1"/>
                          </a:solidFill>
                          <a:effectLst/>
                        </a:rPr>
                        <a:t>3</a:t>
                      </a:r>
                      <a:endParaRPr lang="en-US" altLang="zh-CN" sz="2000">
                        <a:solidFill>
                          <a:schemeClr val="tx1"/>
                        </a:solidFill>
                        <a:effectLst/>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zh-CN" altLang="en-US" sz="2000" dirty="0">
                          <a:solidFill>
                            <a:schemeClr val="tx1"/>
                          </a:solidFill>
                          <a:effectLst/>
                        </a:rPr>
                        <a:t>30</a:t>
                      </a:r>
                      <a:endParaRPr lang="zh-CN" altLang="en-US" sz="2000" dirty="0">
                        <a:solidFill>
                          <a:schemeClr val="tx1"/>
                        </a:solidFill>
                        <a:effectLst/>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000">
                          <a:solidFill>
                            <a:schemeClr val="tx1"/>
                          </a:solidFill>
                          <a:effectLst/>
                        </a:rPr>
                        <a:t>6</a:t>
                      </a:r>
                      <a:endParaRPr lang="en-US" altLang="zh-CN" sz="2000">
                        <a:solidFill>
                          <a:schemeClr val="tx1"/>
                        </a:solidFill>
                        <a:effectLst/>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zh-CN" altLang="en-US" sz="2000" dirty="0">
                          <a:solidFill>
                            <a:schemeClr val="tx1"/>
                          </a:solidFill>
                          <a:effectLst/>
                        </a:rPr>
                        <a:t>（30，31，32，33，34，35）</a:t>
                      </a:r>
                      <a:endParaRPr lang="zh-CN" altLang="en-US" sz="2000" dirty="0">
                        <a:solidFill>
                          <a:schemeClr val="tx1"/>
                        </a:solidFill>
                        <a:effectLst/>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00050">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000">
                          <a:solidFill>
                            <a:schemeClr val="tx1"/>
                          </a:solidFill>
                          <a:effectLst/>
                        </a:rPr>
                        <a:t>4</a:t>
                      </a:r>
                      <a:endParaRPr lang="en-US" altLang="zh-CN" sz="2000">
                        <a:solidFill>
                          <a:schemeClr val="tx1"/>
                        </a:solidFill>
                        <a:effectLst/>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000" b="1">
                          <a:solidFill>
                            <a:schemeClr val="tx1"/>
                          </a:solidFill>
                          <a:effectLst/>
                        </a:rPr>
                        <a:t>--</a:t>
                      </a:r>
                      <a:endParaRPr lang="en-US" altLang="zh-CN" sz="2000" b="1">
                        <a:solidFill>
                          <a:schemeClr val="tx1"/>
                        </a:solidFill>
                        <a:effectLst/>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000" b="1">
                          <a:solidFill>
                            <a:schemeClr val="tx1"/>
                          </a:solidFill>
                          <a:effectLst/>
                        </a:rPr>
                        <a:t>--</a:t>
                      </a:r>
                      <a:endParaRPr lang="en-US" altLang="zh-CN" sz="2000" b="1">
                        <a:solidFill>
                          <a:schemeClr val="tx1"/>
                        </a:solidFill>
                        <a:effectLst/>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000" b="1">
                          <a:solidFill>
                            <a:schemeClr val="tx1"/>
                          </a:solidFill>
                          <a:effectLst/>
                        </a:rPr>
                        <a:t>--</a:t>
                      </a:r>
                      <a:endParaRPr lang="en-US" altLang="zh-CN" sz="2000" b="1">
                        <a:solidFill>
                          <a:schemeClr val="tx1"/>
                        </a:solidFill>
                        <a:effectLst/>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2" name="文本占位符 21505"/>
          <p:cNvSpPr>
            <a:spLocks noGrp="1"/>
          </p:cNvSpPr>
          <p:nvPr/>
        </p:nvSpPr>
        <p:spPr>
          <a:xfrm>
            <a:off x="508635" y="4311650"/>
            <a:ext cx="8127365" cy="2020570"/>
          </a:xfrm>
          <a:prstGeom prst="rect">
            <a:avLst/>
          </a:prstGeom>
          <a:noFill/>
          <a:ln w="9525">
            <a:noFill/>
            <a:miter/>
          </a:ln>
        </p:spPr>
        <p:txBody>
          <a:bodyPr vert="horz" wrap="square" anchor="t">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9pPr>
          </a:lstStyle>
          <a:p>
            <a:pPr fontAlgn="base">
              <a:lnSpc>
                <a:spcPct val="100000"/>
              </a:lnSpc>
              <a:spcAft>
                <a:spcPts val="600"/>
              </a:spcAft>
              <a:buClr>
                <a:srgbClr val="000000"/>
              </a:buClr>
              <a:buNone/>
            </a:pPr>
            <a:r>
              <a:rPr lang="zh-CN" altLang="en-US" sz="2800" strike="noStrike" kern="1200" noProof="1">
                <a:solidFill>
                  <a:schemeClr val="tx1"/>
                </a:solidFill>
                <a:effectLst/>
                <a:latin typeface="Times New Roman" panose="02020603050405020304" pitchFamily="2" charset="0"/>
              </a:rPr>
              <a:t>分配和释放磁盘空间时，都要扫描目录表，直到找到合适的空闲文件位置。</a:t>
            </a:r>
            <a:endParaRPr lang="zh-CN" altLang="en-US" sz="2800" strike="noStrike" kern="1200" noProof="1">
              <a:solidFill>
                <a:schemeClr val="tx1"/>
              </a:solidFill>
              <a:effectLst/>
              <a:latin typeface="Times New Roman" panose="02020603050405020304" pitchFamily="2" charset="0"/>
            </a:endParaRPr>
          </a:p>
          <a:p>
            <a:pPr fontAlgn="base">
              <a:lnSpc>
                <a:spcPct val="100000"/>
              </a:lnSpc>
              <a:spcAft>
                <a:spcPts val="600"/>
              </a:spcAft>
              <a:buClr>
                <a:srgbClr val="000000"/>
              </a:buClr>
              <a:buNone/>
            </a:pPr>
            <a:r>
              <a:rPr lang="zh-CN" altLang="en-US" sz="2800" strike="noStrike" kern="1200" noProof="1">
                <a:solidFill>
                  <a:schemeClr val="tx1"/>
                </a:solidFill>
                <a:latin typeface="Times New Roman" panose="02020603050405020304" pitchFamily="2" charset="0"/>
              </a:rPr>
              <a:t>这种方法适用于连续文件，并且适合少量的空闲区，否则效率较低。</a:t>
            </a:r>
            <a:endParaRPr lang="zh-CN" altLang="en-US" sz="2800" strike="noStrike" kern="1200" noProof="1">
              <a:solidFill>
                <a:schemeClr val="tx1"/>
              </a:solidFill>
              <a:latin typeface="Times New Roman" panose="02020603050405020304" pitchFamily="2" charset="0"/>
            </a:endParaRPr>
          </a:p>
        </p:txBody>
      </p:sp>
    </p:spTree>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文本占位符 22529"/>
          <p:cNvSpPr>
            <a:spLocks noGrp="1"/>
          </p:cNvSpPr>
          <p:nvPr>
            <p:ph idx="1"/>
          </p:nvPr>
        </p:nvSpPr>
        <p:spPr>
          <a:xfrm>
            <a:off x="219075" y="568325"/>
            <a:ext cx="8665210" cy="5353050"/>
          </a:xfrm>
        </p:spPr>
        <p:txBody>
          <a:bodyPr vert="horz" wrap="square" anchor="t">
            <a:spAutoFit/>
          </a:bodyPr>
          <a:p>
            <a:pPr fontAlgn="base">
              <a:lnSpc>
                <a:spcPct val="100000"/>
              </a:lnSpc>
              <a:spcAft>
                <a:spcPts val="600"/>
              </a:spcAft>
              <a:buClr>
                <a:srgbClr val="000000"/>
              </a:buClr>
              <a:buNone/>
            </a:pPr>
            <a:r>
              <a:rPr lang="zh-CN" altLang="en-US" sz="2800" strike="noStrike" noProof="1" dirty="0">
                <a:effectLst/>
                <a:latin typeface="Times New Roman" panose="02020603050405020304" pitchFamily="2" charset="0"/>
              </a:rPr>
              <a:t>   	</a:t>
            </a:r>
            <a:r>
              <a:rPr lang="zh-CN" altLang="en-US" sz="3600" strike="noStrike" noProof="1" dirty="0">
                <a:solidFill>
                  <a:schemeClr val="tx1"/>
                </a:solidFill>
                <a:effectLst/>
                <a:latin typeface="Times New Roman" panose="02020603050405020304" pitchFamily="2" charset="0"/>
              </a:rPr>
              <a:t>(2) 空闲块链</a:t>
            </a:r>
            <a:endParaRPr lang="zh-CN" altLang="en-US" sz="3600" strike="noStrike" noProof="1" dirty="0">
              <a:solidFill>
                <a:schemeClr val="tx1"/>
              </a:solidFill>
              <a:effectLst/>
              <a:latin typeface="Times New Roman" panose="02020603050405020304" pitchFamily="2" charset="0"/>
            </a:endParaRPr>
          </a:p>
          <a:p>
            <a:pPr fontAlgn="base">
              <a:lnSpc>
                <a:spcPct val="100000"/>
              </a:lnSpc>
              <a:spcAft>
                <a:spcPts val="600"/>
              </a:spcAft>
              <a:buClr>
                <a:srgbClr val="000000"/>
              </a:buClr>
              <a:buNone/>
            </a:pPr>
            <a:r>
              <a:rPr lang="zh-CN" altLang="en-US" sz="3600" strike="noStrike" noProof="1" dirty="0">
                <a:solidFill>
                  <a:schemeClr val="tx1"/>
                </a:solidFill>
                <a:effectLst/>
                <a:latin typeface="Times New Roman" panose="02020603050405020304" pitchFamily="2" charset="0"/>
              </a:rPr>
              <a:t>		</a:t>
            </a:r>
            <a:r>
              <a:rPr lang="zh-CN" altLang="en-US" sz="2800" strike="noStrike" noProof="1" dirty="0">
                <a:solidFill>
                  <a:schemeClr val="tx1"/>
                </a:solidFill>
                <a:effectLst/>
                <a:latin typeface="Times New Roman" panose="02020603050405020304" pitchFamily="2" charset="0"/>
              </a:rPr>
              <a:t>把所有空闲块链成一个链，</a:t>
            </a:r>
            <a:r>
              <a:rPr lang="zh-CN" altLang="en-US" sz="2800" strike="noStrike" noProof="1" dirty="0">
                <a:solidFill>
                  <a:schemeClr val="tx1"/>
                </a:solidFill>
                <a:effectLst/>
              </a:rPr>
              <a:t>每个空闲</a:t>
            </a:r>
            <a:r>
              <a:rPr lang="zh-CN" altLang="en-US" sz="2800" strike="noStrike" noProof="1" dirty="0">
                <a:solidFill>
                  <a:schemeClr val="tx1"/>
                </a:solidFill>
                <a:effectLst/>
                <a:latin typeface="Times New Roman" panose="02020603050405020304" pitchFamily="2" charset="0"/>
              </a:rPr>
              <a:t>块</a:t>
            </a:r>
            <a:r>
              <a:rPr lang="zh-CN" altLang="en-US" sz="2800" strike="noStrike" noProof="1" dirty="0">
                <a:solidFill>
                  <a:schemeClr val="tx1"/>
                </a:solidFill>
                <a:effectLst/>
              </a:rPr>
              <a:t>中有指向下一个空闲</a:t>
            </a:r>
            <a:r>
              <a:rPr lang="zh-CN" altLang="en-US" sz="2800" strike="noStrike" noProof="1" dirty="0">
                <a:solidFill>
                  <a:schemeClr val="tx1"/>
                </a:solidFill>
                <a:effectLst/>
                <a:latin typeface="Times New Roman" panose="02020603050405020304" pitchFamily="2" charset="0"/>
              </a:rPr>
              <a:t>块</a:t>
            </a:r>
            <a:r>
              <a:rPr lang="zh-CN" altLang="en-US" sz="2800" strike="noStrike" noProof="1" dirty="0">
                <a:solidFill>
                  <a:schemeClr val="tx1"/>
                </a:solidFill>
                <a:effectLst/>
              </a:rPr>
              <a:t>的指针，所有空闲</a:t>
            </a:r>
            <a:r>
              <a:rPr lang="zh-CN" altLang="en-US" sz="2800" strike="noStrike" noProof="1" dirty="0">
                <a:solidFill>
                  <a:schemeClr val="tx1"/>
                </a:solidFill>
                <a:effectLst/>
                <a:latin typeface="Times New Roman" panose="02020603050405020304" pitchFamily="2" charset="0"/>
              </a:rPr>
              <a:t>块</a:t>
            </a:r>
            <a:r>
              <a:rPr lang="zh-CN" altLang="en-US" sz="2800" strike="noStrike" noProof="1" dirty="0">
                <a:solidFill>
                  <a:schemeClr val="tx1"/>
                </a:solidFill>
                <a:effectLst/>
              </a:rPr>
              <a:t>构成一个链表。不需要磁盘分配表，节省空间。每次申请空闲</a:t>
            </a:r>
            <a:r>
              <a:rPr lang="zh-CN" altLang="en-US" sz="2800" strike="noStrike" noProof="1" dirty="0">
                <a:solidFill>
                  <a:schemeClr val="tx1"/>
                </a:solidFill>
                <a:effectLst/>
                <a:latin typeface="Times New Roman" panose="02020603050405020304" pitchFamily="2" charset="0"/>
              </a:rPr>
              <a:t>块</a:t>
            </a:r>
            <a:r>
              <a:rPr lang="zh-CN" altLang="en-US" sz="2800" strike="noStrike" noProof="1" dirty="0">
                <a:solidFill>
                  <a:schemeClr val="tx1"/>
                </a:solidFill>
                <a:effectLst/>
              </a:rPr>
              <a:t>只需取出链表开头的空闲</a:t>
            </a:r>
            <a:r>
              <a:rPr lang="zh-CN" altLang="en-US" sz="2800" strike="noStrike" noProof="1" dirty="0">
                <a:solidFill>
                  <a:schemeClr val="tx1"/>
                </a:solidFill>
                <a:effectLst/>
                <a:latin typeface="Times New Roman" panose="02020603050405020304" pitchFamily="2" charset="0"/>
              </a:rPr>
              <a:t>块</a:t>
            </a:r>
            <a:r>
              <a:rPr lang="zh-CN" altLang="en-US" sz="2800" strike="noStrike" noProof="1" dirty="0">
                <a:solidFill>
                  <a:schemeClr val="tx1"/>
                </a:solidFill>
                <a:effectLst/>
              </a:rPr>
              <a:t>即可。</a:t>
            </a:r>
            <a:endParaRPr lang="zh-CN" altLang="en-US" sz="2800" strike="noStrike" noProof="1" dirty="0">
              <a:solidFill>
                <a:schemeClr val="tx1"/>
              </a:solidFill>
              <a:effectLst/>
            </a:endParaRPr>
          </a:p>
          <a:p>
            <a:pPr algn="just" fontAlgn="base">
              <a:lnSpc>
                <a:spcPct val="100000"/>
              </a:lnSpc>
              <a:buNone/>
            </a:pPr>
            <a:r>
              <a:rPr lang="zh-CN" altLang="en-US" sz="2800" strike="noStrike" noProof="1" dirty="0">
                <a:solidFill>
                  <a:schemeClr val="tx1"/>
                </a:solidFill>
                <a:effectLst/>
              </a:rPr>
              <a:t>		当申请分配存储空间时，就按需要从链首依次取下几个物理块分配给文件。当回收存储空间时，将回收的空闲块依次链入空闲块链中。</a:t>
            </a:r>
            <a:endParaRPr lang="zh-CN" altLang="en-US" sz="2800" strike="noStrike" noProof="1" dirty="0">
              <a:solidFill>
                <a:schemeClr val="tx1"/>
              </a:solidFill>
              <a:effectLst/>
            </a:endParaRPr>
          </a:p>
          <a:p>
            <a:pPr algn="just" fontAlgn="base">
              <a:lnSpc>
                <a:spcPct val="100000"/>
              </a:lnSpc>
              <a:buNone/>
            </a:pPr>
            <a:endParaRPr lang="zh-CN" altLang="en-US" sz="2800" strike="noStrike" noProof="1" dirty="0">
              <a:solidFill>
                <a:schemeClr val="tx1"/>
              </a:solidFill>
              <a:effectLst/>
            </a:endParaRPr>
          </a:p>
          <a:p>
            <a:pPr algn="just" fontAlgn="base">
              <a:lnSpc>
                <a:spcPct val="100000"/>
              </a:lnSpc>
              <a:buNone/>
            </a:pPr>
            <a:r>
              <a:rPr lang="zh-CN" altLang="en-US" sz="2800" strike="noStrike" noProof="1" dirty="0">
                <a:solidFill>
                  <a:schemeClr val="tx1"/>
                </a:solidFill>
                <a:effectLst/>
              </a:rPr>
              <a:t>优点是简单，但是效率低，链表操作需要很多</a:t>
            </a:r>
            <a:r>
              <a:rPr lang="en-US" altLang="zh-CN" sz="2800" strike="noStrike" noProof="1" dirty="0">
                <a:solidFill>
                  <a:schemeClr val="tx1"/>
                </a:solidFill>
                <a:effectLst/>
              </a:rPr>
              <a:t>I/O</a:t>
            </a:r>
            <a:r>
              <a:rPr lang="zh-CN" altLang="en-US" sz="2800" strike="noStrike" noProof="1" dirty="0">
                <a:solidFill>
                  <a:schemeClr val="tx1"/>
                </a:solidFill>
                <a:effectLst/>
              </a:rPr>
              <a:t>操作</a:t>
            </a:r>
            <a:endParaRPr lang="en-US" altLang="zh-CN" sz="2800" strike="noStrike" noProof="1" dirty="0">
              <a:solidFill>
                <a:schemeClr val="tx1"/>
              </a:solidFill>
              <a:effectLst/>
            </a:endParaRPr>
          </a:p>
        </p:txBody>
      </p:sp>
    </p:spTree>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文本占位符 23553"/>
          <p:cNvSpPr>
            <a:spLocks noGrp="1"/>
          </p:cNvSpPr>
          <p:nvPr>
            <p:ph idx="1"/>
          </p:nvPr>
        </p:nvSpPr>
        <p:spPr>
          <a:xfrm>
            <a:off x="190500" y="996950"/>
            <a:ext cx="8534400" cy="4572000"/>
          </a:xfrm>
        </p:spPr>
        <p:txBody>
          <a:bodyPr vert="horz" wrap="square" anchor="t">
            <a:spAutoFit/>
          </a:bodyPr>
          <a:p>
            <a:pPr fontAlgn="base">
              <a:buClr>
                <a:srgbClr val="000000"/>
              </a:buClr>
              <a:buNone/>
            </a:pPr>
            <a:r>
              <a:rPr lang="zh-CN" altLang="en-US" strike="noStrike" noProof="1" dirty="0">
                <a:solidFill>
                  <a:schemeClr val="tx1"/>
                </a:solidFill>
                <a:effectLst/>
                <a:latin typeface="Times New Roman" panose="02020603050405020304" pitchFamily="2" charset="0"/>
              </a:rPr>
              <a:t>(3) 位示图</a:t>
            </a:r>
            <a:endParaRPr lang="zh-CN" altLang="en-US" strike="noStrike" noProof="1" dirty="0">
              <a:solidFill>
                <a:schemeClr val="tx1"/>
              </a:solidFill>
              <a:effectLst/>
              <a:latin typeface="Times New Roman" panose="02020603050405020304" pitchFamily="2" charset="0"/>
            </a:endParaRPr>
          </a:p>
          <a:p>
            <a:pPr fontAlgn="base">
              <a:buNone/>
            </a:pPr>
            <a:r>
              <a:rPr lang="en-US" altLang="x-none" strike="noStrike" noProof="1" dirty="0">
                <a:solidFill>
                  <a:schemeClr val="tx1"/>
                </a:solidFill>
                <a:effectLst/>
                <a:latin typeface="Times New Roman" panose="02020603050405020304" pitchFamily="2" charset="0"/>
              </a:rPr>
              <a:t>	</a:t>
            </a:r>
            <a:r>
              <a:rPr lang="en-US" altLang="en-US" strike="noStrike" noProof="1" dirty="0">
                <a:solidFill>
                  <a:schemeClr val="tx1"/>
                </a:solidFill>
                <a:effectLst/>
                <a:latin typeface="Times New Roman" panose="02020603050405020304" pitchFamily="2" charset="0"/>
              </a:rPr>
              <a:t>用一串二进制位反映磁盘空间中分配使用情况，每个物理块对应一位，分配物理块为1，否则为0。</a:t>
            </a:r>
            <a:endParaRPr lang="en-US" altLang="en-US" strike="noStrike" noProof="1" dirty="0">
              <a:solidFill>
                <a:schemeClr val="tx1"/>
              </a:solidFill>
              <a:effectLst/>
              <a:latin typeface="Times New Roman" panose="02020603050405020304" pitchFamily="2" charset="0"/>
            </a:endParaRPr>
          </a:p>
          <a:p>
            <a:pPr fontAlgn="base">
              <a:buNone/>
            </a:pPr>
            <a:r>
              <a:rPr lang="en-US" altLang="x-none" strike="noStrike" noProof="1" dirty="0">
                <a:solidFill>
                  <a:schemeClr val="tx1"/>
                </a:solidFill>
                <a:effectLst/>
                <a:latin typeface="Times New Roman" panose="02020603050405020304" pitchFamily="2" charset="0"/>
              </a:rPr>
              <a:t>	</a:t>
            </a:r>
            <a:r>
              <a:rPr lang="en-US" altLang="en-US" strike="noStrike" noProof="1" dirty="0">
                <a:solidFill>
                  <a:schemeClr val="tx1"/>
                </a:solidFill>
                <a:effectLst/>
                <a:latin typeface="Times New Roman" panose="02020603050405020304" pitchFamily="2" charset="0"/>
              </a:rPr>
              <a:t>申请物理块时，在位示图中查找为0的位，返回对应物理块号。</a:t>
            </a:r>
            <a:endParaRPr lang="en-US" altLang="en-US" strike="noStrike" noProof="1" dirty="0">
              <a:solidFill>
                <a:schemeClr val="tx1"/>
              </a:solidFill>
              <a:effectLst/>
              <a:latin typeface="Times New Roman" panose="02020603050405020304" pitchFamily="2" charset="0"/>
            </a:endParaRPr>
          </a:p>
          <a:p>
            <a:pPr fontAlgn="base">
              <a:buNone/>
            </a:pPr>
            <a:r>
              <a:rPr lang="en-US" altLang="x-none" strike="noStrike" noProof="1" dirty="0">
                <a:solidFill>
                  <a:schemeClr val="tx1"/>
                </a:solidFill>
                <a:effectLst/>
                <a:latin typeface="Times New Roman" panose="02020603050405020304" pitchFamily="2" charset="0"/>
              </a:rPr>
              <a:t>	</a:t>
            </a:r>
            <a:r>
              <a:rPr lang="en-US" altLang="en-US" strike="noStrike" noProof="1" dirty="0">
                <a:solidFill>
                  <a:schemeClr val="tx1"/>
                </a:solidFill>
                <a:effectLst/>
                <a:latin typeface="Times New Roman" panose="02020603050405020304" pitchFamily="2" charset="0"/>
              </a:rPr>
              <a:t>归还时，将对应位转置0。</a:t>
            </a:r>
            <a:endParaRPr lang="en-US" altLang="en-US" strike="noStrike" noProof="1" dirty="0">
              <a:solidFill>
                <a:schemeClr val="tx1"/>
              </a:solidFill>
              <a:effectLst/>
              <a:latin typeface="Times New Roman" panose="02020603050405020304" pitchFamily="2" charset="0"/>
            </a:endParaRPr>
          </a:p>
          <a:p>
            <a:pPr fontAlgn="base">
              <a:buNone/>
            </a:pPr>
            <a:r>
              <a:rPr lang="en-US" altLang="x-none" strike="noStrike" noProof="1" dirty="0">
                <a:solidFill>
                  <a:schemeClr val="tx1"/>
                </a:solidFill>
                <a:effectLst/>
                <a:latin typeface="Times New Roman" panose="02020603050405020304" pitchFamily="2" charset="0"/>
              </a:rPr>
              <a:t>	</a:t>
            </a:r>
            <a:r>
              <a:rPr lang="en-US" altLang="en-US" strike="noStrike" noProof="1" dirty="0">
                <a:solidFill>
                  <a:schemeClr val="tx1"/>
                </a:solidFill>
                <a:effectLst/>
                <a:latin typeface="Times New Roman" panose="02020603050405020304" pitchFamily="2" charset="0"/>
              </a:rPr>
              <a:t>描述能力强，适合各种物理结构。</a:t>
            </a:r>
            <a:endParaRPr lang="en-US" altLang="en-US" strike="noStrike" noProof="1" dirty="0">
              <a:solidFill>
                <a:schemeClr val="tx1"/>
              </a:solidFill>
              <a:effectLst/>
              <a:latin typeface="Times New Roman" panose="02020603050405020304" pitchFamily="2" charset="0"/>
            </a:endParaRPr>
          </a:p>
        </p:txBody>
      </p:sp>
    </p:spTree>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文本占位符 23553"/>
          <p:cNvSpPr>
            <a:spLocks noGrp="1"/>
          </p:cNvSpPr>
          <p:nvPr>
            <p:ph idx="1"/>
          </p:nvPr>
        </p:nvSpPr>
        <p:spPr>
          <a:xfrm>
            <a:off x="212725" y="720090"/>
            <a:ext cx="8534400" cy="4950460"/>
          </a:xfrm>
        </p:spPr>
        <p:txBody>
          <a:bodyPr vert="horz" wrap="square" anchor="t">
            <a:spAutoFit/>
          </a:bodyPr>
          <a:p>
            <a:pPr fontAlgn="base">
              <a:buClr>
                <a:srgbClr val="000000"/>
              </a:buClr>
              <a:buNone/>
            </a:pPr>
            <a:r>
              <a:rPr lang="x-none" altLang="zh-CN" strike="noStrike" noProof="1" dirty="0">
                <a:solidFill>
                  <a:schemeClr val="tx1"/>
                </a:solidFill>
                <a:latin typeface="Times New Roman" panose="02020603050405020304" pitchFamily="2" charset="0"/>
              </a:rPr>
              <a:t>位示图中的计算：32bit整数中的1的个数</a:t>
            </a:r>
            <a:endParaRPr lang="x-none" altLang="zh-CN" strike="noStrike" noProof="1" dirty="0">
              <a:solidFill>
                <a:schemeClr val="tx1"/>
              </a:solidFill>
              <a:latin typeface="Times New Roman" panose="02020603050405020304" pitchFamily="2" charset="0"/>
            </a:endParaRPr>
          </a:p>
          <a:p>
            <a:pPr fontAlgn="base">
              <a:buNone/>
            </a:pPr>
            <a:endParaRPr lang="x-none" altLang="en-US" sz="2400" strike="noStrike" noProof="1" dirty="0">
              <a:solidFill>
                <a:schemeClr val="tx1"/>
              </a:solidFill>
              <a:latin typeface="Times New Roman" panose="02020603050405020304" pitchFamily="2" charset="0"/>
            </a:endParaRPr>
          </a:p>
          <a:p>
            <a:pPr fontAlgn="base">
              <a:buNone/>
            </a:pPr>
            <a:r>
              <a:rPr lang="x-none" altLang="en-US" sz="2400" strike="noStrike" noProof="1" dirty="0">
                <a:solidFill>
                  <a:schemeClr val="tx1"/>
                </a:solidFill>
                <a:latin typeface="Times New Roman" panose="02020603050405020304" pitchFamily="2" charset="0"/>
              </a:rPr>
              <a:t>1、循环法：</a:t>
            </a:r>
            <a:endParaRPr lang="x-none" altLang="en-US" sz="2400" strike="noStrike" noProof="1" dirty="0">
              <a:solidFill>
                <a:schemeClr val="tx1"/>
              </a:solidFill>
              <a:latin typeface="Times New Roman" panose="02020603050405020304" pitchFamily="2" charset="0"/>
            </a:endParaRPr>
          </a:p>
          <a:p>
            <a:pPr fontAlgn="base">
              <a:buNone/>
            </a:pPr>
            <a:r>
              <a:rPr lang="x-none" altLang="en-US" sz="2400" strike="noStrike" noProof="1" dirty="0">
                <a:solidFill>
                  <a:schemeClr val="tx1"/>
                </a:solidFill>
                <a:latin typeface="Times New Roman" panose="02020603050405020304" pitchFamily="2" charset="0"/>
              </a:rPr>
              <a:t>int BitCount1(unsigned int n)</a:t>
            </a:r>
            <a:endParaRPr lang="x-none" altLang="en-US" sz="2400" strike="noStrike" noProof="1" dirty="0">
              <a:solidFill>
                <a:schemeClr val="tx1"/>
              </a:solidFill>
              <a:latin typeface="Times New Roman" panose="02020603050405020304" pitchFamily="2" charset="0"/>
            </a:endParaRPr>
          </a:p>
          <a:p>
            <a:pPr fontAlgn="base">
              <a:buNone/>
            </a:pPr>
            <a:r>
              <a:rPr lang="x-none" altLang="en-US" sz="2400" strike="noStrike" noProof="1" dirty="0">
                <a:solidFill>
                  <a:schemeClr val="tx1"/>
                </a:solidFill>
                <a:latin typeface="Times New Roman" panose="02020603050405020304" pitchFamily="2" charset="0"/>
              </a:rPr>
              <a:t>{</a:t>
            </a:r>
            <a:endParaRPr lang="x-none" altLang="en-US" sz="2400" strike="noStrike" noProof="1" dirty="0">
              <a:solidFill>
                <a:schemeClr val="tx1"/>
              </a:solidFill>
              <a:latin typeface="Times New Roman" panose="02020603050405020304" pitchFamily="2" charset="0"/>
            </a:endParaRPr>
          </a:p>
          <a:p>
            <a:pPr fontAlgn="base">
              <a:buNone/>
            </a:pPr>
            <a:r>
              <a:rPr lang="x-none" altLang="en-US" sz="2400" strike="noStrike" noProof="1" dirty="0">
                <a:solidFill>
                  <a:schemeClr val="tx1"/>
                </a:solidFill>
                <a:latin typeface="Times New Roman" panose="02020603050405020304" pitchFamily="2" charset="0"/>
              </a:rPr>
              <a:t>    unsigned int c =0 ; // 计数器</a:t>
            </a:r>
            <a:endParaRPr lang="x-none" altLang="en-US" sz="2400" strike="noStrike" noProof="1" dirty="0">
              <a:solidFill>
                <a:schemeClr val="tx1"/>
              </a:solidFill>
              <a:latin typeface="Times New Roman" panose="02020603050405020304" pitchFamily="2" charset="0"/>
            </a:endParaRPr>
          </a:p>
          <a:p>
            <a:pPr fontAlgn="base">
              <a:buNone/>
            </a:pPr>
            <a:r>
              <a:rPr lang="x-none" altLang="en-US" sz="2400" strike="noStrike" noProof="1" dirty="0">
                <a:solidFill>
                  <a:schemeClr val="tx1"/>
                </a:solidFill>
                <a:latin typeface="Times New Roman" panose="02020603050405020304" pitchFamily="2" charset="0"/>
              </a:rPr>
              <a:t>    for (c =0; n; n &gt;&gt;=1) // 循环移位</a:t>
            </a:r>
            <a:endParaRPr lang="x-none" altLang="en-US" sz="2400" strike="noStrike" noProof="1" dirty="0">
              <a:solidFill>
                <a:schemeClr val="tx1"/>
              </a:solidFill>
              <a:latin typeface="Times New Roman" panose="02020603050405020304" pitchFamily="2" charset="0"/>
            </a:endParaRPr>
          </a:p>
          <a:p>
            <a:pPr fontAlgn="base">
              <a:buNone/>
            </a:pPr>
            <a:r>
              <a:rPr lang="x-none" altLang="en-US" sz="2400" strike="noStrike" noProof="1" dirty="0">
                <a:solidFill>
                  <a:schemeClr val="tx1"/>
                </a:solidFill>
                <a:latin typeface="Times New Roman" panose="02020603050405020304" pitchFamily="2" charset="0"/>
              </a:rPr>
              <a:t>        c += n &amp;1 ; // 如果当前位是1，则计数器加1</a:t>
            </a:r>
            <a:endParaRPr lang="x-none" altLang="en-US" sz="2400" strike="noStrike" noProof="1" dirty="0">
              <a:solidFill>
                <a:schemeClr val="tx1"/>
              </a:solidFill>
              <a:latin typeface="Times New Roman" panose="02020603050405020304" pitchFamily="2" charset="0"/>
            </a:endParaRPr>
          </a:p>
          <a:p>
            <a:pPr fontAlgn="base">
              <a:buNone/>
            </a:pPr>
            <a:r>
              <a:rPr lang="x-none" altLang="en-US" sz="2400" strike="noStrike" noProof="1" dirty="0">
                <a:solidFill>
                  <a:schemeClr val="tx1"/>
                </a:solidFill>
                <a:latin typeface="Times New Roman" panose="02020603050405020304" pitchFamily="2" charset="0"/>
              </a:rPr>
              <a:t>    return c ;</a:t>
            </a:r>
            <a:endParaRPr lang="x-none" altLang="en-US" sz="2400" strike="noStrike" noProof="1" dirty="0">
              <a:solidFill>
                <a:schemeClr val="tx1"/>
              </a:solidFill>
              <a:latin typeface="Times New Roman" panose="02020603050405020304" pitchFamily="2" charset="0"/>
            </a:endParaRPr>
          </a:p>
          <a:p>
            <a:pPr fontAlgn="base">
              <a:buNone/>
            </a:pPr>
            <a:r>
              <a:rPr lang="x-none" altLang="en-US" sz="2400" strike="noStrike" noProof="1" dirty="0">
                <a:solidFill>
                  <a:schemeClr val="tx1"/>
                </a:solidFill>
                <a:latin typeface="Times New Roman" panose="02020603050405020304" pitchFamily="2" charset="0"/>
              </a:rPr>
              <a:t>}</a:t>
            </a:r>
            <a:endParaRPr lang="x-none" altLang="en-US" sz="2400" strike="noStrike" noProof="1" dirty="0">
              <a:solidFill>
                <a:schemeClr val="tx1"/>
              </a:solidFill>
              <a:latin typeface="Times New Roman" panose="02020603050405020304" pitchFamily="2" charset="0"/>
            </a:endParaRPr>
          </a:p>
          <a:p>
            <a:pPr fontAlgn="base">
              <a:buNone/>
            </a:pPr>
            <a:endParaRPr lang="x-none" altLang="en-US" sz="2400" strike="noStrike" noProof="1" dirty="0">
              <a:solidFill>
                <a:schemeClr val="tx1"/>
              </a:solidFill>
              <a:latin typeface="Times New Roman" panose="02020603050405020304" pitchFamily="2" charset="0"/>
            </a:endParaRPr>
          </a:p>
        </p:txBody>
      </p:sp>
    </p:spTree>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文本占位符 23553"/>
          <p:cNvSpPr>
            <a:spLocks noGrp="1"/>
          </p:cNvSpPr>
          <p:nvPr>
            <p:ph idx="1"/>
          </p:nvPr>
        </p:nvSpPr>
        <p:spPr>
          <a:xfrm>
            <a:off x="212725" y="720090"/>
            <a:ext cx="8534400" cy="4512310"/>
          </a:xfrm>
        </p:spPr>
        <p:txBody>
          <a:bodyPr vert="horz" wrap="square" anchor="t">
            <a:spAutoFit/>
          </a:bodyPr>
          <a:p>
            <a:pPr fontAlgn="base">
              <a:buClr>
                <a:srgbClr val="000000"/>
              </a:buClr>
              <a:buNone/>
            </a:pPr>
            <a:r>
              <a:rPr lang="x-none" altLang="zh-CN" strike="noStrike" noProof="1" dirty="0">
                <a:solidFill>
                  <a:schemeClr val="tx1"/>
                </a:solidFill>
                <a:latin typeface="Times New Roman" panose="02020603050405020304" pitchFamily="2" charset="0"/>
              </a:rPr>
              <a:t>位示图中的计算：32bit整数中的1的个数</a:t>
            </a:r>
            <a:endParaRPr lang="x-none" altLang="zh-CN" strike="noStrike" noProof="1" dirty="0">
              <a:solidFill>
                <a:schemeClr val="tx1"/>
              </a:solidFill>
              <a:latin typeface="Times New Roman" panose="02020603050405020304" pitchFamily="2" charset="0"/>
            </a:endParaRPr>
          </a:p>
          <a:p>
            <a:pPr fontAlgn="base">
              <a:buNone/>
            </a:pPr>
            <a:endParaRPr lang="x-none" altLang="en-US" sz="2400" strike="noStrike" noProof="1" dirty="0">
              <a:solidFill>
                <a:schemeClr val="tx1"/>
              </a:solidFill>
              <a:latin typeface="Times New Roman" panose="02020603050405020304" pitchFamily="2" charset="0"/>
            </a:endParaRPr>
          </a:p>
          <a:p>
            <a:pPr fontAlgn="base">
              <a:buNone/>
            </a:pPr>
            <a:r>
              <a:rPr lang="x-none" altLang="en-US" sz="2400" strike="noStrike" noProof="1" dirty="0">
                <a:solidFill>
                  <a:schemeClr val="tx1"/>
                </a:solidFill>
                <a:latin typeface="Times New Roman" panose="02020603050405020304" pitchFamily="2" charset="0"/>
              </a:rPr>
              <a:t>2、快速循环法：</a:t>
            </a:r>
            <a:endParaRPr lang="x-none" altLang="en-US" sz="2400" strike="noStrike" noProof="1" dirty="0">
              <a:solidFill>
                <a:schemeClr val="tx1"/>
              </a:solidFill>
              <a:latin typeface="Times New Roman" panose="02020603050405020304" pitchFamily="2" charset="0"/>
            </a:endParaRPr>
          </a:p>
          <a:p>
            <a:pPr fontAlgn="base">
              <a:buNone/>
            </a:pPr>
            <a:r>
              <a:rPr lang="x-none" altLang="en-US" sz="2400" strike="noStrike" noProof="1" dirty="0">
                <a:solidFill>
                  <a:schemeClr val="tx1"/>
                </a:solidFill>
                <a:latin typeface="Times New Roman" panose="02020603050405020304" pitchFamily="2" charset="0"/>
              </a:rPr>
              <a:t>int BitCount2(unsigned int n)</a:t>
            </a:r>
            <a:endParaRPr lang="x-none" altLang="en-US" sz="2400" strike="noStrike" noProof="1" dirty="0">
              <a:solidFill>
                <a:schemeClr val="tx1"/>
              </a:solidFill>
              <a:latin typeface="Times New Roman" panose="02020603050405020304" pitchFamily="2" charset="0"/>
            </a:endParaRPr>
          </a:p>
          <a:p>
            <a:pPr fontAlgn="base">
              <a:buNone/>
            </a:pPr>
            <a:r>
              <a:rPr lang="x-none" altLang="en-US" sz="2400" strike="noStrike" noProof="1" dirty="0">
                <a:solidFill>
                  <a:schemeClr val="tx1"/>
                </a:solidFill>
                <a:latin typeface="Times New Roman" panose="02020603050405020304" pitchFamily="2" charset="0"/>
              </a:rPr>
              <a:t>{</a:t>
            </a:r>
            <a:endParaRPr lang="x-none" altLang="en-US" sz="2400" strike="noStrike" noProof="1" dirty="0">
              <a:solidFill>
                <a:schemeClr val="tx1"/>
              </a:solidFill>
              <a:latin typeface="Times New Roman" panose="02020603050405020304" pitchFamily="2" charset="0"/>
            </a:endParaRPr>
          </a:p>
          <a:p>
            <a:pPr fontAlgn="base">
              <a:buNone/>
            </a:pPr>
            <a:r>
              <a:rPr lang="x-none" altLang="en-US" sz="2400" strike="noStrike" noProof="1" dirty="0">
                <a:solidFill>
                  <a:schemeClr val="tx1"/>
                </a:solidFill>
                <a:latin typeface="Times New Roman" panose="02020603050405020304" pitchFamily="2" charset="0"/>
              </a:rPr>
              <a:t>    unsigned int c =0 ;</a:t>
            </a:r>
            <a:endParaRPr lang="x-none" altLang="en-US" sz="2400" strike="noStrike" noProof="1" dirty="0">
              <a:solidFill>
                <a:schemeClr val="tx1"/>
              </a:solidFill>
              <a:latin typeface="Times New Roman" panose="02020603050405020304" pitchFamily="2" charset="0"/>
            </a:endParaRPr>
          </a:p>
          <a:p>
            <a:pPr fontAlgn="base">
              <a:buNone/>
            </a:pPr>
            <a:r>
              <a:rPr lang="x-none" altLang="en-US" sz="2400" strike="noStrike" noProof="1" dirty="0">
                <a:solidFill>
                  <a:schemeClr val="tx1"/>
                </a:solidFill>
                <a:latin typeface="Times New Roman" panose="02020603050405020304" pitchFamily="2" charset="0"/>
              </a:rPr>
              <a:t>    for (c =0; n; ++c)</a:t>
            </a:r>
            <a:endParaRPr lang="x-none" altLang="en-US" sz="2400" strike="noStrike" noProof="1" dirty="0">
              <a:solidFill>
                <a:schemeClr val="tx1"/>
              </a:solidFill>
              <a:latin typeface="Times New Roman" panose="02020603050405020304" pitchFamily="2" charset="0"/>
            </a:endParaRPr>
          </a:p>
          <a:p>
            <a:pPr fontAlgn="base">
              <a:buNone/>
            </a:pPr>
            <a:r>
              <a:rPr lang="x-none" altLang="en-US" sz="2400" strike="noStrike" noProof="1" dirty="0">
                <a:solidFill>
                  <a:schemeClr val="tx1"/>
                </a:solidFill>
                <a:latin typeface="Times New Roman" panose="02020603050405020304" pitchFamily="2" charset="0"/>
              </a:rPr>
              <a:t>        n &amp;= (n -1) ; // 清除最低位的1</a:t>
            </a:r>
            <a:endParaRPr lang="x-none" altLang="en-US" sz="2400" strike="noStrike" noProof="1" dirty="0">
              <a:solidFill>
                <a:schemeClr val="tx1"/>
              </a:solidFill>
              <a:latin typeface="Times New Roman" panose="02020603050405020304" pitchFamily="2" charset="0"/>
            </a:endParaRPr>
          </a:p>
          <a:p>
            <a:pPr fontAlgn="base">
              <a:buNone/>
            </a:pPr>
            <a:r>
              <a:rPr lang="x-none" altLang="en-US" sz="2400" strike="noStrike" noProof="1" dirty="0">
                <a:solidFill>
                  <a:schemeClr val="tx1"/>
                </a:solidFill>
                <a:latin typeface="Times New Roman" panose="02020603050405020304" pitchFamily="2" charset="0"/>
              </a:rPr>
              <a:t>    return c ;</a:t>
            </a:r>
            <a:endParaRPr lang="x-none" altLang="en-US" sz="2400" strike="noStrike" noProof="1" dirty="0">
              <a:solidFill>
                <a:schemeClr val="tx1"/>
              </a:solidFill>
              <a:latin typeface="Times New Roman" panose="02020603050405020304" pitchFamily="2" charset="0"/>
            </a:endParaRPr>
          </a:p>
          <a:p>
            <a:pPr fontAlgn="base">
              <a:buNone/>
            </a:pPr>
            <a:r>
              <a:rPr lang="x-none" altLang="en-US" sz="2400" strike="noStrike" noProof="1" dirty="0">
                <a:solidFill>
                  <a:schemeClr val="tx1"/>
                </a:solidFill>
                <a:latin typeface="Times New Roman" panose="02020603050405020304" pitchFamily="2" charset="0"/>
              </a:rPr>
              <a:t>}</a:t>
            </a:r>
            <a:endParaRPr lang="x-none" altLang="en-US" sz="2400" strike="noStrike" noProof="1" dirty="0">
              <a:solidFill>
                <a:schemeClr val="tx1"/>
              </a:solidFill>
              <a:latin typeface="Times New Roman" panose="02020603050405020304" pitchFamily="2" charset="0"/>
            </a:endParaRPr>
          </a:p>
        </p:txBody>
      </p:sp>
    </p:spTree>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文本占位符 23553"/>
          <p:cNvSpPr>
            <a:spLocks noGrp="1"/>
          </p:cNvSpPr>
          <p:nvPr>
            <p:ph idx="1"/>
          </p:nvPr>
        </p:nvSpPr>
        <p:spPr>
          <a:xfrm>
            <a:off x="212725" y="720090"/>
            <a:ext cx="8534400" cy="5826760"/>
          </a:xfrm>
        </p:spPr>
        <p:txBody>
          <a:bodyPr vert="horz" wrap="square" anchor="t">
            <a:spAutoFit/>
          </a:bodyPr>
          <a:p>
            <a:pPr fontAlgn="base">
              <a:buClr>
                <a:srgbClr val="000000"/>
              </a:buClr>
              <a:buNone/>
            </a:pPr>
            <a:r>
              <a:rPr lang="x-none" altLang="zh-CN" strike="noStrike" noProof="1" dirty="0">
                <a:solidFill>
                  <a:schemeClr val="tx1"/>
                </a:solidFill>
                <a:latin typeface="Times New Roman" panose="02020603050405020304" pitchFamily="2" charset="0"/>
              </a:rPr>
              <a:t>位示图中的计算：32bit整数中的1的个数</a:t>
            </a:r>
            <a:endParaRPr lang="x-none" altLang="zh-CN" strike="noStrike" noProof="1" dirty="0">
              <a:solidFill>
                <a:schemeClr val="tx1"/>
              </a:solidFill>
              <a:latin typeface="Times New Roman" panose="02020603050405020304" pitchFamily="2" charset="0"/>
            </a:endParaRPr>
          </a:p>
          <a:p>
            <a:pPr fontAlgn="base">
              <a:buNone/>
            </a:pPr>
            <a:r>
              <a:rPr lang="x-none" altLang="en-US" sz="2400" strike="noStrike" noProof="1" dirty="0">
                <a:solidFill>
                  <a:schemeClr val="tx1"/>
                </a:solidFill>
                <a:latin typeface="Times New Roman" panose="02020603050405020304" pitchFamily="2" charset="0"/>
              </a:rPr>
              <a:t>3、查表：</a:t>
            </a:r>
            <a:endParaRPr lang="x-none" altLang="en-US" sz="2400" strike="noStrike" noProof="1" dirty="0">
              <a:solidFill>
                <a:schemeClr val="tx1"/>
              </a:solidFill>
              <a:latin typeface="Times New Roman" panose="02020603050405020304" pitchFamily="2" charset="0"/>
            </a:endParaRPr>
          </a:p>
          <a:p>
            <a:pPr fontAlgn="base">
              <a:buNone/>
            </a:pPr>
            <a:r>
              <a:rPr lang="x-none" altLang="en-US" sz="2400" strike="noStrike" noProof="1" dirty="0">
                <a:solidFill>
                  <a:schemeClr val="tx1"/>
                </a:solidFill>
                <a:latin typeface="Times New Roman" panose="02020603050405020304" pitchFamily="2" charset="0"/>
              </a:rPr>
              <a:t>int BitCount4(unsigned int n)</a:t>
            </a:r>
            <a:endParaRPr lang="x-none" altLang="en-US" sz="2400" strike="noStrike" noProof="1" dirty="0">
              <a:solidFill>
                <a:schemeClr val="tx1"/>
              </a:solidFill>
              <a:latin typeface="Times New Roman" panose="02020603050405020304" pitchFamily="2" charset="0"/>
            </a:endParaRPr>
          </a:p>
          <a:p>
            <a:pPr fontAlgn="base">
              <a:buNone/>
            </a:pPr>
            <a:r>
              <a:rPr lang="x-none" altLang="en-US" sz="2400" strike="noStrike" noProof="1" dirty="0">
                <a:solidFill>
                  <a:schemeClr val="tx1"/>
                </a:solidFill>
                <a:latin typeface="Times New Roman" panose="02020603050405020304" pitchFamily="2" charset="0"/>
              </a:rPr>
              <a:t>{</a:t>
            </a:r>
            <a:endParaRPr lang="x-none" altLang="en-US" sz="2400" strike="noStrike" noProof="1" dirty="0">
              <a:solidFill>
                <a:schemeClr val="tx1"/>
              </a:solidFill>
              <a:latin typeface="Times New Roman" panose="02020603050405020304" pitchFamily="2" charset="0"/>
            </a:endParaRPr>
          </a:p>
          <a:p>
            <a:pPr fontAlgn="base">
              <a:buNone/>
            </a:pPr>
            <a:r>
              <a:rPr lang="x-none" altLang="en-US" sz="2400" strike="noStrike" noProof="1" dirty="0">
                <a:solidFill>
                  <a:schemeClr val="tx1"/>
                </a:solidFill>
                <a:latin typeface="Times New Roman" panose="02020603050405020304" pitchFamily="2" charset="0"/>
              </a:rPr>
              <a:t>    unsigned int table[16] = {</a:t>
            </a:r>
            <a:endParaRPr lang="x-none" altLang="en-US" sz="2400" strike="noStrike" noProof="1" dirty="0">
              <a:solidFill>
                <a:schemeClr val="tx1"/>
              </a:solidFill>
              <a:latin typeface="Times New Roman" panose="02020603050405020304" pitchFamily="2" charset="0"/>
            </a:endParaRPr>
          </a:p>
          <a:p>
            <a:pPr fontAlgn="base">
              <a:buNone/>
            </a:pPr>
            <a:r>
              <a:rPr lang="x-none" altLang="en-US" sz="2400" strike="noStrike" noProof="1" dirty="0">
                <a:solidFill>
                  <a:schemeClr val="tx1"/>
                </a:solidFill>
                <a:latin typeface="Times New Roman" panose="02020603050405020304" pitchFamily="2" charset="0"/>
              </a:rPr>
              <a:t>        0, 1, 1, 2, 1, 2, 2, 3, 1, 2, 2, 3,2, 3, 3, 4} ;</a:t>
            </a:r>
            <a:endParaRPr lang="x-none" altLang="en-US" sz="2400" strike="noStrike" noProof="1" dirty="0">
              <a:solidFill>
                <a:schemeClr val="tx1"/>
              </a:solidFill>
              <a:latin typeface="Times New Roman" panose="02020603050405020304" pitchFamily="2" charset="0"/>
            </a:endParaRPr>
          </a:p>
          <a:p>
            <a:pPr fontAlgn="base">
              <a:buNone/>
            </a:pPr>
            <a:r>
              <a:rPr lang="x-none" altLang="en-US" sz="2400" strike="noStrike" noProof="1" dirty="0">
                <a:solidFill>
                  <a:schemeClr val="tx1"/>
                </a:solidFill>
                <a:latin typeface="Times New Roman" panose="02020603050405020304" pitchFamily="2" charset="0"/>
              </a:rPr>
              <a:t>    unsigned int count =0 ;</a:t>
            </a:r>
            <a:endParaRPr lang="x-none" altLang="en-US" sz="2400" strike="noStrike" noProof="1" dirty="0">
              <a:solidFill>
                <a:schemeClr val="tx1"/>
              </a:solidFill>
              <a:latin typeface="Times New Roman" panose="02020603050405020304" pitchFamily="2" charset="0"/>
            </a:endParaRPr>
          </a:p>
          <a:p>
            <a:pPr fontAlgn="base">
              <a:buNone/>
            </a:pPr>
            <a:r>
              <a:rPr lang="x-none" altLang="en-US" sz="2400" strike="noStrike" noProof="1" dirty="0">
                <a:solidFill>
                  <a:schemeClr val="tx1"/>
                </a:solidFill>
                <a:latin typeface="Times New Roman" panose="02020603050405020304" pitchFamily="2" charset="0"/>
              </a:rPr>
              <a:t>    while (n) {</a:t>
            </a:r>
            <a:endParaRPr lang="x-none" altLang="en-US" sz="2400" strike="noStrike" noProof="1" dirty="0">
              <a:solidFill>
                <a:schemeClr val="tx1"/>
              </a:solidFill>
              <a:latin typeface="Times New Roman" panose="02020603050405020304" pitchFamily="2" charset="0"/>
            </a:endParaRPr>
          </a:p>
          <a:p>
            <a:pPr fontAlgn="base">
              <a:buNone/>
            </a:pPr>
            <a:r>
              <a:rPr lang="x-none" altLang="en-US" sz="2400" strike="noStrike" noProof="1" dirty="0">
                <a:solidFill>
                  <a:schemeClr val="tx1"/>
                </a:solidFill>
                <a:latin typeface="Times New Roman" panose="02020603050405020304" pitchFamily="2" charset="0"/>
              </a:rPr>
              <a:t>        count += table[n &amp; 0xf] ;</a:t>
            </a:r>
            <a:endParaRPr lang="x-none" altLang="en-US" sz="2400" strike="noStrike" noProof="1" dirty="0">
              <a:solidFill>
                <a:schemeClr val="tx1"/>
              </a:solidFill>
              <a:latin typeface="Times New Roman" panose="02020603050405020304" pitchFamily="2" charset="0"/>
            </a:endParaRPr>
          </a:p>
          <a:p>
            <a:pPr fontAlgn="base">
              <a:buNone/>
            </a:pPr>
            <a:r>
              <a:rPr lang="x-none" altLang="en-US" sz="2400" strike="noStrike" noProof="1" dirty="0">
                <a:solidFill>
                  <a:schemeClr val="tx1"/>
                </a:solidFill>
                <a:latin typeface="Times New Roman" panose="02020603050405020304" pitchFamily="2" charset="0"/>
              </a:rPr>
              <a:t>        n &gt;&gt;=4 ;</a:t>
            </a:r>
            <a:endParaRPr lang="x-none" altLang="en-US" sz="2400" strike="noStrike" noProof="1" dirty="0">
              <a:solidFill>
                <a:schemeClr val="tx1"/>
              </a:solidFill>
              <a:latin typeface="Times New Roman" panose="02020603050405020304" pitchFamily="2" charset="0"/>
            </a:endParaRPr>
          </a:p>
          <a:p>
            <a:pPr fontAlgn="base">
              <a:buNone/>
            </a:pPr>
            <a:r>
              <a:rPr lang="x-none" altLang="en-US" sz="2400" strike="noStrike" noProof="1" dirty="0">
                <a:solidFill>
                  <a:schemeClr val="tx1"/>
                </a:solidFill>
                <a:latin typeface="Times New Roman" panose="02020603050405020304" pitchFamily="2" charset="0"/>
              </a:rPr>
              <a:t>    }</a:t>
            </a:r>
            <a:endParaRPr lang="x-none" altLang="en-US" sz="2400" strike="noStrike" noProof="1" dirty="0">
              <a:solidFill>
                <a:schemeClr val="tx1"/>
              </a:solidFill>
              <a:latin typeface="Times New Roman" panose="02020603050405020304" pitchFamily="2" charset="0"/>
            </a:endParaRPr>
          </a:p>
          <a:p>
            <a:pPr fontAlgn="base">
              <a:buNone/>
            </a:pPr>
            <a:r>
              <a:rPr lang="x-none" altLang="en-US" sz="2400" strike="noStrike" noProof="1" dirty="0">
                <a:solidFill>
                  <a:schemeClr val="tx1"/>
                </a:solidFill>
                <a:latin typeface="Times New Roman" panose="02020603050405020304" pitchFamily="2" charset="0"/>
              </a:rPr>
              <a:t>    return count ;</a:t>
            </a:r>
            <a:endParaRPr lang="x-none" altLang="en-US" sz="2400" strike="noStrike" noProof="1" dirty="0">
              <a:solidFill>
                <a:schemeClr val="tx1"/>
              </a:solidFill>
              <a:latin typeface="Times New Roman" panose="02020603050405020304" pitchFamily="2" charset="0"/>
            </a:endParaRPr>
          </a:p>
          <a:p>
            <a:pPr fontAlgn="base">
              <a:buNone/>
            </a:pPr>
            <a:r>
              <a:rPr lang="x-none" altLang="en-US" sz="2400" strike="noStrike" noProof="1" dirty="0">
                <a:solidFill>
                  <a:schemeClr val="tx1"/>
                </a:solidFill>
                <a:latin typeface="Times New Roman" panose="02020603050405020304" pitchFamily="2" charset="0"/>
              </a:rPr>
              <a:t>}</a:t>
            </a:r>
            <a:endParaRPr lang="x-none" altLang="en-US" sz="2400" strike="noStrike" noProof="1" dirty="0">
              <a:solidFill>
                <a:schemeClr val="tx1"/>
              </a:solidFill>
              <a:latin typeface="Times New Roman" panose="02020603050405020304" pitchFamily="2" charset="0"/>
            </a:endParaRPr>
          </a:p>
        </p:txBody>
      </p:sp>
    </p:spTree>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文本占位符 23553"/>
          <p:cNvSpPr>
            <a:spLocks noGrp="1"/>
          </p:cNvSpPr>
          <p:nvPr>
            <p:ph idx="1"/>
          </p:nvPr>
        </p:nvSpPr>
        <p:spPr>
          <a:xfrm>
            <a:off x="212725" y="720090"/>
            <a:ext cx="8112760" cy="5401310"/>
          </a:xfrm>
        </p:spPr>
        <p:txBody>
          <a:bodyPr vert="horz" wrap="square" anchor="t">
            <a:spAutoFit/>
          </a:bodyPr>
          <a:p>
            <a:pPr fontAlgn="base">
              <a:buClr>
                <a:srgbClr val="000000"/>
              </a:buClr>
              <a:buNone/>
            </a:pPr>
            <a:r>
              <a:rPr lang="x-none" altLang="zh-CN" strike="noStrike" noProof="1" dirty="0">
                <a:solidFill>
                  <a:schemeClr val="tx1"/>
                </a:solidFill>
                <a:latin typeface="Times New Roman" panose="02020603050405020304" pitchFamily="2" charset="0"/>
              </a:rPr>
              <a:t>位示图中的计算：32bit整数中的1的个数</a:t>
            </a:r>
            <a:endParaRPr lang="x-none" altLang="zh-CN" strike="noStrike" noProof="1" dirty="0">
              <a:solidFill>
                <a:schemeClr val="tx1"/>
              </a:solidFill>
              <a:latin typeface="Times New Roman" panose="02020603050405020304" pitchFamily="2" charset="0"/>
            </a:endParaRPr>
          </a:p>
          <a:p>
            <a:pPr fontAlgn="base">
              <a:buNone/>
            </a:pPr>
            <a:endParaRPr lang="x-none" altLang="en-US" sz="2400" strike="noStrike" noProof="1" dirty="0">
              <a:solidFill>
                <a:schemeClr val="tx1"/>
              </a:solidFill>
              <a:latin typeface="Times New Roman" panose="02020603050405020304" pitchFamily="2" charset="0"/>
            </a:endParaRPr>
          </a:p>
          <a:p>
            <a:pPr fontAlgn="base">
              <a:buNone/>
            </a:pPr>
            <a:r>
              <a:rPr lang="x-none" altLang="en-US" sz="2400" strike="noStrike" noProof="1" dirty="0">
                <a:solidFill>
                  <a:schemeClr val="tx1"/>
                </a:solidFill>
                <a:latin typeface="Times New Roman" panose="02020603050405020304" pitchFamily="2" charset="0"/>
              </a:rPr>
              <a:t>4、HAKMEM算法：</a:t>
            </a:r>
            <a:endParaRPr lang="x-none" altLang="en-US" sz="2400" strike="noStrike" noProof="1" dirty="0">
              <a:solidFill>
                <a:schemeClr val="tx1"/>
              </a:solidFill>
              <a:latin typeface="Times New Roman" panose="02020603050405020304" pitchFamily="2" charset="0"/>
            </a:endParaRPr>
          </a:p>
          <a:p>
            <a:pPr fontAlgn="base">
              <a:buNone/>
            </a:pPr>
            <a:r>
              <a:rPr lang="x-none" altLang="en-US" sz="2400" strike="noStrike" noProof="1" dirty="0">
                <a:solidFill>
                  <a:schemeClr val="tx1"/>
                </a:solidFill>
                <a:latin typeface="Times New Roman" panose="02020603050405020304" pitchFamily="2" charset="0"/>
              </a:rPr>
              <a:t>int BitCount4(unsigned int n)</a:t>
            </a:r>
            <a:endParaRPr lang="x-none" altLang="en-US" sz="2400" strike="noStrike" noProof="1" dirty="0">
              <a:solidFill>
                <a:schemeClr val="tx1"/>
              </a:solidFill>
              <a:latin typeface="Times New Roman" panose="02020603050405020304" pitchFamily="2" charset="0"/>
            </a:endParaRPr>
          </a:p>
          <a:p>
            <a:pPr fontAlgn="base">
              <a:buNone/>
            </a:pPr>
            <a:r>
              <a:rPr lang="x-none" altLang="en-US" sz="2400" strike="noStrike" noProof="1" dirty="0">
                <a:solidFill>
                  <a:schemeClr val="tx1"/>
                </a:solidFill>
                <a:latin typeface="Times New Roman" panose="02020603050405020304" pitchFamily="2" charset="0"/>
              </a:rPr>
              <a:t>{</a:t>
            </a:r>
            <a:endParaRPr lang="x-none" altLang="en-US" sz="2400" strike="noStrike" noProof="1" dirty="0">
              <a:solidFill>
                <a:schemeClr val="tx1"/>
              </a:solidFill>
              <a:latin typeface="Times New Roman" panose="02020603050405020304" pitchFamily="2" charset="0"/>
            </a:endParaRPr>
          </a:p>
          <a:p>
            <a:pPr fontAlgn="base">
              <a:buNone/>
            </a:pPr>
            <a:r>
              <a:rPr lang="x-none" altLang="en-US" sz="2400" strike="noStrike" noProof="1" dirty="0">
                <a:solidFill>
                  <a:schemeClr val="tx1"/>
                </a:solidFill>
                <a:latin typeface="Times New Roman" panose="02020603050405020304" pitchFamily="2" charset="0"/>
              </a:rPr>
              <a:t>    unsigned int tmp = n</a:t>
            </a:r>
            <a:endParaRPr lang="x-none" altLang="en-US" sz="2400" strike="noStrike" noProof="1" dirty="0">
              <a:solidFill>
                <a:schemeClr val="tx1"/>
              </a:solidFill>
              <a:latin typeface="Times New Roman" panose="02020603050405020304" pitchFamily="2" charset="0"/>
            </a:endParaRPr>
          </a:p>
          <a:p>
            <a:pPr fontAlgn="base">
              <a:buNone/>
            </a:pPr>
            <a:r>
              <a:rPr lang="x-none" altLang="en-US" sz="2400" strike="noStrike" noProof="1" dirty="0">
                <a:solidFill>
                  <a:schemeClr val="tx1"/>
                </a:solidFill>
                <a:latin typeface="Times New Roman" panose="02020603050405020304" pitchFamily="2" charset="0"/>
              </a:rPr>
              <a:t>				- ((n &gt;&gt;1) &amp;033333333333)</a:t>
            </a:r>
            <a:endParaRPr lang="x-none" altLang="en-US" sz="2400" strike="noStrike" noProof="1" dirty="0">
              <a:solidFill>
                <a:schemeClr val="tx1"/>
              </a:solidFill>
              <a:latin typeface="Times New Roman" panose="02020603050405020304" pitchFamily="2" charset="0"/>
            </a:endParaRPr>
          </a:p>
          <a:p>
            <a:pPr fontAlgn="base">
              <a:buNone/>
            </a:pPr>
            <a:r>
              <a:rPr lang="x-none" altLang="en-US" sz="2400" strike="noStrike" noProof="1" dirty="0">
                <a:solidFill>
                  <a:schemeClr val="tx1"/>
                </a:solidFill>
                <a:latin typeface="Times New Roman" panose="02020603050405020304" pitchFamily="2" charset="0"/>
              </a:rPr>
              <a:t>				- ((n &gt;&gt;2) &amp;011111111111);</a:t>
            </a:r>
            <a:endParaRPr lang="x-none" altLang="en-US" sz="2400" strike="noStrike" noProof="1" dirty="0">
              <a:solidFill>
                <a:schemeClr val="tx1"/>
              </a:solidFill>
              <a:latin typeface="Times New Roman" panose="02020603050405020304" pitchFamily="2" charset="0"/>
            </a:endParaRPr>
          </a:p>
          <a:p>
            <a:pPr fontAlgn="base">
              <a:buNone/>
            </a:pPr>
            <a:r>
              <a:rPr lang="x-none" altLang="en-US" sz="2400" strike="noStrike" noProof="1" dirty="0">
                <a:solidFill>
                  <a:schemeClr val="tx1"/>
                </a:solidFill>
                <a:latin typeface="Times New Roman" panose="02020603050405020304" pitchFamily="2" charset="0"/>
              </a:rPr>
              <a:t>    tmp = ((tmp + (tmp &gt;&gt;3)) &amp; 030707070707);</a:t>
            </a:r>
            <a:endParaRPr lang="x-none" altLang="en-US" sz="2400" strike="noStrike" noProof="1" dirty="0">
              <a:solidFill>
                <a:schemeClr val="tx1"/>
              </a:solidFill>
              <a:latin typeface="Times New Roman" panose="02020603050405020304" pitchFamily="2" charset="0"/>
            </a:endParaRPr>
          </a:p>
          <a:p>
            <a:pPr fontAlgn="base">
              <a:buNone/>
            </a:pPr>
            <a:r>
              <a:rPr lang="x-none" altLang="en-US" sz="2400" strike="noStrike" noProof="1" dirty="0">
                <a:solidFill>
                  <a:schemeClr val="tx1"/>
                </a:solidFill>
                <a:latin typeface="Times New Roman" panose="02020603050405020304" pitchFamily="2" charset="0"/>
              </a:rPr>
              <a:t>    return (tmp%63);</a:t>
            </a:r>
            <a:endParaRPr lang="x-none" altLang="en-US" sz="2400" strike="noStrike" noProof="1" dirty="0">
              <a:solidFill>
                <a:schemeClr val="tx1"/>
              </a:solidFill>
              <a:latin typeface="Times New Roman" panose="02020603050405020304" pitchFamily="2" charset="0"/>
            </a:endParaRPr>
          </a:p>
          <a:p>
            <a:pPr fontAlgn="base">
              <a:buNone/>
            </a:pPr>
            <a:r>
              <a:rPr lang="x-none" altLang="en-US" sz="2400" strike="noStrike" noProof="1" dirty="0">
                <a:solidFill>
                  <a:schemeClr val="tx1"/>
                </a:solidFill>
                <a:latin typeface="Times New Roman" panose="02020603050405020304" pitchFamily="2" charset="0"/>
              </a:rPr>
              <a:t>}</a:t>
            </a:r>
            <a:endParaRPr lang="x-none" altLang="en-US" sz="2400" strike="noStrike" noProof="1" dirty="0">
              <a:solidFill>
                <a:schemeClr val="tx1"/>
              </a:solidFill>
              <a:latin typeface="Times New Roman" panose="02020603050405020304" pitchFamily="2" charset="0"/>
            </a:endParaRPr>
          </a:p>
          <a:p>
            <a:pPr fontAlgn="base">
              <a:buNone/>
            </a:pPr>
            <a:r>
              <a:rPr lang="zh-CN" altLang="x-none" sz="2400" strike="noStrike" noProof="1" dirty="0">
                <a:solidFill>
                  <a:schemeClr val="tx1"/>
                </a:solidFill>
                <a:latin typeface="Times New Roman" panose="02020603050405020304" pitchFamily="2" charset="0"/>
              </a:rPr>
              <a:t>（代码中使用8进制数，11位8进制数为33位2进制数）</a:t>
            </a:r>
            <a:endParaRPr lang="zh-CN" altLang="x-none" sz="2400" strike="noStrike" noProof="1" dirty="0">
              <a:solidFill>
                <a:schemeClr val="tx1"/>
              </a:solidFill>
              <a:latin typeface="Times New Roman" panose="02020603050405020304" pitchFamily="2" charset="0"/>
            </a:endParaRPr>
          </a:p>
        </p:txBody>
      </p:sp>
    </p:spTree>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文本占位符 23553"/>
          <p:cNvSpPr>
            <a:spLocks noGrp="1"/>
          </p:cNvSpPr>
          <p:nvPr>
            <p:ph idx="1"/>
          </p:nvPr>
        </p:nvSpPr>
        <p:spPr>
          <a:xfrm>
            <a:off x="217805" y="720090"/>
            <a:ext cx="8846185" cy="5717540"/>
          </a:xfrm>
        </p:spPr>
        <p:txBody>
          <a:bodyPr vert="horz" wrap="square" anchor="t">
            <a:spAutoFit/>
          </a:bodyPr>
          <a:p>
            <a:pPr fontAlgn="base">
              <a:buClr>
                <a:srgbClr val="000000"/>
              </a:buClr>
              <a:buNone/>
            </a:pPr>
            <a:r>
              <a:rPr lang="x-none" altLang="zh-CN" strike="noStrike" noProof="1" dirty="0">
                <a:solidFill>
                  <a:schemeClr val="tx1"/>
                </a:solidFill>
                <a:latin typeface="Times New Roman" panose="02020603050405020304" pitchFamily="2" charset="0"/>
              </a:rPr>
              <a:t>位示图中的计算：32bit整数中的1的个数</a:t>
            </a:r>
            <a:endParaRPr lang="x-none" altLang="zh-CN" strike="noStrike" noProof="1" dirty="0">
              <a:solidFill>
                <a:schemeClr val="tx1"/>
              </a:solidFill>
              <a:latin typeface="Times New Roman" panose="02020603050405020304" pitchFamily="2" charset="0"/>
            </a:endParaRPr>
          </a:p>
          <a:p>
            <a:pPr fontAlgn="base">
              <a:buNone/>
            </a:pPr>
            <a:endParaRPr lang="x-none" altLang="en-US" sz="2400" strike="noStrike" noProof="1" dirty="0">
              <a:solidFill>
                <a:schemeClr val="tx1"/>
              </a:solidFill>
              <a:latin typeface="Times New Roman" panose="02020603050405020304" pitchFamily="2" charset="0"/>
            </a:endParaRPr>
          </a:p>
          <a:p>
            <a:pPr fontAlgn="base">
              <a:buNone/>
            </a:pPr>
            <a:r>
              <a:rPr lang="x-none" altLang="en-US" sz="2400" strike="noStrike" noProof="1" dirty="0">
                <a:solidFill>
                  <a:schemeClr val="tx1"/>
                </a:solidFill>
                <a:latin typeface="Times New Roman" panose="02020603050405020304" pitchFamily="2" charset="0"/>
              </a:rPr>
              <a:t>5、gcc内建的位操作辅助函数：</a:t>
            </a:r>
            <a:endParaRPr lang="x-none" altLang="en-US" sz="2400" strike="noStrike" noProof="1" dirty="0">
              <a:solidFill>
                <a:schemeClr val="tx1"/>
              </a:solidFill>
              <a:latin typeface="Times New Roman" panose="02020603050405020304" pitchFamily="2" charset="0"/>
            </a:endParaRPr>
          </a:p>
          <a:p>
            <a:pPr fontAlgn="base">
              <a:buNone/>
            </a:pPr>
            <a:endParaRPr lang="x-none" altLang="en-US" sz="2400" strike="noStrike" noProof="1" dirty="0">
              <a:solidFill>
                <a:schemeClr val="tx1"/>
              </a:solidFill>
              <a:latin typeface="Times New Roman" panose="02020603050405020304" pitchFamily="2" charset="0"/>
            </a:endParaRPr>
          </a:p>
          <a:p>
            <a:pPr fontAlgn="base">
              <a:buNone/>
            </a:pPr>
            <a:r>
              <a:rPr lang="x-none" altLang="en-US" sz="2400" strike="noStrike" noProof="1" dirty="0">
                <a:solidFill>
                  <a:schemeClr val="tx1"/>
                </a:solidFill>
                <a:latin typeface="Times New Roman" panose="02020603050405020304" pitchFamily="2" charset="0"/>
              </a:rPr>
              <a:t>__builtin_ffs(x)：返回x中最后一个为1的位是从右向左的第几位，如	__builtin_ffs(0x789)=1,</a:t>
            </a:r>
            <a:endParaRPr lang="x-none" altLang="en-US" sz="2400" strike="noStrike" noProof="1" dirty="0">
              <a:solidFill>
                <a:schemeClr val="tx1"/>
              </a:solidFill>
              <a:latin typeface="Times New Roman" panose="02020603050405020304" pitchFamily="2" charset="0"/>
            </a:endParaRPr>
          </a:p>
          <a:p>
            <a:pPr fontAlgn="base">
              <a:buNone/>
            </a:pPr>
            <a:r>
              <a:rPr lang="x-none" altLang="en-US" sz="2400" strike="noStrike" noProof="1" dirty="0">
                <a:solidFill>
                  <a:schemeClr val="tx1"/>
                </a:solidFill>
                <a:latin typeface="Times New Roman" panose="02020603050405020304" pitchFamily="2" charset="0"/>
              </a:rPr>
              <a:t>			__builtin_ffs(0x78c)=3</a:t>
            </a:r>
            <a:endParaRPr lang="x-none" altLang="en-US" sz="2400" strike="noStrike" noProof="1" dirty="0">
              <a:solidFill>
                <a:schemeClr val="tx1"/>
              </a:solidFill>
              <a:latin typeface="Times New Roman" panose="02020603050405020304" pitchFamily="2" charset="0"/>
            </a:endParaRPr>
          </a:p>
          <a:p>
            <a:pPr fontAlgn="base">
              <a:buNone/>
            </a:pPr>
            <a:r>
              <a:rPr lang="x-none" altLang="en-US" sz="2400" dirty="0">
                <a:solidFill>
                  <a:schemeClr val="tx1"/>
                </a:solidFill>
                <a:latin typeface="Times New Roman" panose="02020603050405020304" pitchFamily="2" charset="0"/>
                <a:sym typeface="+mn-ea"/>
              </a:rPr>
              <a:t>			__builtin_ffs(0x0)=0</a:t>
            </a:r>
            <a:endParaRPr lang="x-none" altLang="en-US" sz="2400" strike="noStrike" noProof="1" dirty="0">
              <a:solidFill>
                <a:schemeClr val="tx1"/>
              </a:solidFill>
              <a:latin typeface="Times New Roman" panose="02020603050405020304" pitchFamily="2" charset="0"/>
            </a:endParaRPr>
          </a:p>
          <a:p>
            <a:pPr fontAlgn="base">
              <a:buNone/>
            </a:pPr>
            <a:endParaRPr lang="x-none" altLang="en-US" sz="2400" strike="noStrike" noProof="1" dirty="0">
              <a:solidFill>
                <a:schemeClr val="tx1"/>
              </a:solidFill>
              <a:latin typeface="Times New Roman" panose="02020603050405020304" pitchFamily="2" charset="0"/>
            </a:endParaRPr>
          </a:p>
          <a:p>
            <a:pPr fontAlgn="base">
              <a:buNone/>
            </a:pPr>
            <a:r>
              <a:rPr lang="x-none" altLang="en-US" sz="2400" strike="noStrike" noProof="1" dirty="0">
                <a:solidFill>
                  <a:schemeClr val="tx1"/>
                </a:solidFill>
                <a:latin typeface="Times New Roman" panose="02020603050405020304" pitchFamily="2" charset="0"/>
              </a:rPr>
              <a:t>__builtin_ctz(x)：x末尾0的个数。x=0时结果未定义。</a:t>
            </a:r>
            <a:endParaRPr lang="x-none" altLang="en-US" sz="2400" strike="noStrike" noProof="1" dirty="0">
              <a:solidFill>
                <a:schemeClr val="tx1"/>
              </a:solidFill>
              <a:latin typeface="Times New Roman" panose="02020603050405020304" pitchFamily="2" charset="0"/>
            </a:endParaRPr>
          </a:p>
          <a:p>
            <a:pPr fontAlgn="base">
              <a:buNone/>
            </a:pPr>
            <a:r>
              <a:rPr lang="x-none" altLang="en-US" sz="2400" strike="noStrike" noProof="1" dirty="0">
                <a:solidFill>
                  <a:schemeClr val="tx1"/>
                </a:solidFill>
                <a:latin typeface="Times New Roman" panose="02020603050405020304" pitchFamily="2" charset="0"/>
              </a:rPr>
              <a:t>__builtin_clz(x)：x前导0的个数。x=0时结果未定义。</a:t>
            </a:r>
            <a:endParaRPr lang="x-none" altLang="en-US" sz="2400" strike="noStrike" noProof="1" dirty="0">
              <a:solidFill>
                <a:schemeClr val="tx1"/>
              </a:solidFill>
              <a:latin typeface="Times New Roman" panose="02020603050405020304" pitchFamily="2" charset="0"/>
            </a:endParaRPr>
          </a:p>
          <a:p>
            <a:pPr fontAlgn="base">
              <a:buNone/>
            </a:pPr>
            <a:endParaRPr lang="x-none" altLang="en-US" sz="2400" dirty="0">
              <a:solidFill>
                <a:schemeClr val="tx1"/>
              </a:solidFill>
              <a:latin typeface="Times New Roman" panose="02020603050405020304" pitchFamily="2" charset="0"/>
              <a:sym typeface="+mn-ea"/>
            </a:endParaRPr>
          </a:p>
          <a:p>
            <a:pPr fontAlgn="base">
              <a:buNone/>
            </a:pPr>
            <a:r>
              <a:rPr lang="x-none" altLang="en-US" sz="2400" dirty="0">
                <a:solidFill>
                  <a:schemeClr val="tx1"/>
                </a:solidFill>
                <a:latin typeface="Times New Roman" panose="02020603050405020304" pitchFamily="2" charset="0"/>
                <a:sym typeface="+mn-ea"/>
              </a:rPr>
              <a:t>__builtin_popcount(x)：x中1的个数。</a:t>
            </a:r>
            <a:endParaRPr lang="x-none" altLang="en-US" sz="2400" strike="noStrike" noProof="1" dirty="0">
              <a:solidFill>
                <a:schemeClr val="tx1"/>
              </a:solidFill>
              <a:latin typeface="Times New Roman" panose="02020603050405020304" pitchFamily="2" charset="0"/>
            </a:endParaRPr>
          </a:p>
        </p:txBody>
      </p:sp>
    </p:spTree>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矩形 45057"/>
          <p:cNvSpPr/>
          <p:nvPr/>
        </p:nvSpPr>
        <p:spPr>
          <a:xfrm>
            <a:off x="1006475" y="1562100"/>
            <a:ext cx="7129463" cy="213995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en-US" altLang="zh-CN" sz="2800" b="1" strike="noStrike" noProof="1">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000" b="1" strike="noStrike" noProof="1">
                <a:solidFill>
                  <a:srgbClr val="663300"/>
                </a:solidFill>
                <a:latin typeface="Arial" panose="020B0604020202020204" pitchFamily="34" charset="0"/>
                <a:ea typeface="宋体" pitchFamily="2" charset="-122"/>
                <a:cs typeface="+mn-ea"/>
              </a:rPr>
              <a:t>文件目录及其结构</a:t>
            </a:r>
            <a:endParaRPr lang="zh-CN" altLang="en-US" sz="4000" b="1" strike="noStrike" noProof="1">
              <a:solidFill>
                <a:srgbClr val="663300"/>
              </a:solidFill>
              <a:ea typeface="宋体" pitchFamily="2" charset="-122"/>
            </a:endParaRPr>
          </a:p>
          <a:p>
            <a:pPr marL="533400" lvl="0" indent="-533400" algn="ctr" fontAlgn="base">
              <a:lnSpc>
                <a:spcPct val="120000"/>
              </a:lnSpc>
              <a:spcBef>
                <a:spcPct val="0"/>
              </a:spcBef>
              <a:buFont typeface="Wingdings" panose="05000000000000000000" pitchFamily="2" charset="2"/>
              <a:buNone/>
            </a:pPr>
            <a:endParaRPr lang="zh-CN" altLang="en-US" sz="4000" b="1" strike="noStrike" noProof="1">
              <a:solidFill>
                <a:srgbClr val="663300"/>
              </a:solidFill>
              <a:ea typeface="宋体" pitchFamily="2" charset="-122"/>
            </a:endParaRPr>
          </a:p>
        </p:txBody>
      </p:sp>
      <p:graphicFrame>
        <p:nvGraphicFramePr>
          <p:cNvPr id="56322" name="内容占位符 45058"/>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0" name="" r:id="rId2" imgW="838200" imgH="647700" progId="Paint.Picture">
                  <p:embed/>
                </p:oleObj>
              </mc:Choice>
              <mc:Fallback>
                <p:oleObj name="" r:id="rId2" imgW="838200" imgH="647700" progId="Paint.Picture">
                  <p:embed/>
                  <p:pic>
                    <p:nvPicPr>
                      <p:cNvPr id="0" name="图片 3079"/>
                      <p:cNvPicPr/>
                      <p:nvPr/>
                    </p:nvPicPr>
                    <p:blipFill>
                      <a:blip r:embed="rId3"/>
                      <a:stretch>
                        <a:fillRect/>
                      </a:stretch>
                    </p:blipFill>
                    <p:spPr>
                      <a:xfrm>
                        <a:off x="0" y="0"/>
                        <a:ext cx="838200" cy="517525"/>
                      </a:xfrm>
                      <a:prstGeom prst="rect">
                        <a:avLst/>
                      </a:prstGeom>
                      <a:noFill/>
                      <a:ln w="38100"/>
                    </p:spPr>
                  </p:pic>
                </p:oleObj>
              </mc:Fallback>
            </mc:AlternateContent>
          </a:graphicData>
        </a:graphic>
      </p:graphicFrame>
      <p:sp>
        <p:nvSpPr>
          <p:cNvPr id="45060" name="矩形 45059"/>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文件系统</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文件目录及其结构</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5058">
                                            <p:txEl>
                                              <p:charRg st="1" end="10"/>
                                            </p:txEl>
                                          </p:spTgt>
                                        </p:tgtEl>
                                        <p:attrNameLst>
                                          <p:attrName>style.visibility</p:attrName>
                                        </p:attrNameLst>
                                      </p:cBhvr>
                                      <p:to>
                                        <p:strVal val="visible"/>
                                      </p:to>
                                    </p:set>
                                    <p:anim calcmode="lin" valueType="num">
                                      <p:cBhvr additive="base">
                                        <p:cTn id="7" dur="1000" fill="hold"/>
                                        <p:tgtEl>
                                          <p:spTgt spid="45058">
                                            <p:txEl>
                                              <p:charRg st="1" end="1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5058">
                                            <p:txEl>
                                              <p:charRg st="1"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文本框 4608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2" charset="0"/>
                <a:ea typeface="宋体" pitchFamily="2" charset="-122"/>
              </a:rPr>
              <a:t>23</a:t>
            </a:r>
            <a:endParaRPr lang="en-US" altLang="zh-CN" b="0">
              <a:solidFill>
                <a:schemeClr val="tx2"/>
              </a:solidFill>
              <a:latin typeface="Times New Roman" panose="02020603050405020304" pitchFamily="2" charset="0"/>
              <a:ea typeface="宋体" pitchFamily="2" charset="-122"/>
            </a:endParaRPr>
          </a:p>
        </p:txBody>
      </p:sp>
      <p:sp>
        <p:nvSpPr>
          <p:cNvPr id="46083" name="矩形 46082"/>
          <p:cNvSpPr/>
          <p:nvPr/>
        </p:nvSpPr>
        <p:spPr>
          <a:xfrm>
            <a:off x="200025" y="673100"/>
            <a:ext cx="8624570" cy="524446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zh-CN" altLang="en-US" b="1" strike="noStrike" noProof="1">
                <a:solidFill>
                  <a:srgbClr val="990000"/>
                </a:solidFill>
                <a:effectLst/>
                <a:latin typeface="Times New Roman" panose="02020603050405020304" pitchFamily="2" charset="0"/>
                <a:ea typeface="宋体" pitchFamily="2" charset="-122"/>
                <a:cs typeface="+mn-ea"/>
              </a:rPr>
              <a:t>文件目录</a:t>
            </a:r>
            <a:r>
              <a:rPr lang="x-none" altLang="zh-CN" b="1" strike="noStrike" noProof="1">
                <a:solidFill>
                  <a:srgbClr val="990000"/>
                </a:solidFill>
                <a:effectLst/>
                <a:latin typeface="Times New Roman" panose="02020603050405020304" pitchFamily="2" charset="0"/>
                <a:ea typeface="宋体" pitchFamily="2" charset="-122"/>
                <a:cs typeface="+mn-ea"/>
              </a:rPr>
              <a:t>的重要性</a:t>
            </a:r>
            <a:endParaRPr lang="x-none" altLang="zh-CN" b="1" strike="noStrike" noProof="1">
              <a:solidFill>
                <a:srgbClr val="990000"/>
              </a:solidFill>
              <a:effectLst/>
              <a:latin typeface="Times New Roman" panose="02020603050405020304" pitchFamily="2" charset="0"/>
              <a:ea typeface="宋体" pitchFamily="2" charset="-122"/>
              <a:cs typeface="+mn-ea"/>
            </a:endParaRPr>
          </a:p>
          <a:p>
            <a:pPr marL="533400" lvl="0" indent="-533400" fontAlgn="base">
              <a:lnSpc>
                <a:spcPct val="130000"/>
              </a:lnSpc>
              <a:buNone/>
            </a:pPr>
            <a:r>
              <a:rPr lang="zh-CN" altLang="en-US" sz="2800" b="1" strike="noStrike" noProof="1">
                <a:solidFill>
                  <a:srgbClr val="A50021"/>
                </a:solidFill>
                <a:effectLst/>
                <a:latin typeface="Times New Roman" panose="02020603050405020304" pitchFamily="2" charset="0"/>
                <a:ea typeface="宋体" pitchFamily="2" charset="-122"/>
                <a:cs typeface="+mn-ea"/>
              </a:rPr>
              <a:t>    </a:t>
            </a:r>
            <a:r>
              <a:rPr lang="x-none" altLang="zh-CN" sz="2800" b="1" strike="noStrike" noProof="1">
                <a:solidFill>
                  <a:schemeClr val="tx1"/>
                </a:solidFill>
                <a:effectLst/>
                <a:latin typeface="Times New Roman" panose="02020603050405020304" pitchFamily="2" charset="0"/>
                <a:ea typeface="宋体" pitchFamily="2" charset="-122"/>
                <a:cs typeface="+mn-ea"/>
              </a:rPr>
              <a:t>文件系统要解决的核心问题：</a:t>
            </a:r>
            <a:endParaRPr lang="x-none" altLang="zh-CN" sz="2800" b="1" strike="noStrike" noProof="1">
              <a:solidFill>
                <a:schemeClr val="tx1"/>
              </a:solidFill>
              <a:effectLst/>
              <a:latin typeface="Times New Roman" panose="02020603050405020304" pitchFamily="2" charset="0"/>
              <a:ea typeface="宋体" pitchFamily="2" charset="-122"/>
              <a:cs typeface="+mn-ea"/>
            </a:endParaRPr>
          </a:p>
          <a:p>
            <a:pPr marL="533400" lvl="0" indent="-533400" fontAlgn="base">
              <a:lnSpc>
                <a:spcPct val="130000"/>
              </a:lnSpc>
              <a:buNone/>
            </a:pPr>
            <a:r>
              <a:rPr lang="x-none" altLang="zh-CN" sz="2800" b="1" strike="noStrike" noProof="1">
                <a:solidFill>
                  <a:srgbClr val="A50021"/>
                </a:solidFill>
                <a:effectLst/>
                <a:latin typeface="Times New Roman" panose="02020603050405020304" pitchFamily="2" charset="0"/>
                <a:ea typeface="宋体" pitchFamily="2" charset="-122"/>
                <a:cs typeface="+mn-ea"/>
              </a:rPr>
              <a:t>		</a:t>
            </a:r>
            <a:r>
              <a:rPr lang="x-none" altLang="zh-CN" sz="2400" strike="noStrike" noProof="1">
                <a:solidFill>
                  <a:schemeClr val="tx1"/>
                </a:solidFill>
                <a:effectLst/>
                <a:latin typeface="Times New Roman" panose="02020603050405020304" pitchFamily="2" charset="0"/>
                <a:ea typeface="宋体" pitchFamily="2" charset="-122"/>
                <a:cs typeface="+mn-ea"/>
              </a:rPr>
              <a:t>1 信息的逻辑结构 --&gt; 存储介质的物理结构</a:t>
            </a:r>
            <a:endParaRPr lang="x-none" altLang="zh-CN" sz="2400" strike="noStrike" noProof="1">
              <a:solidFill>
                <a:schemeClr val="tx1"/>
              </a:solidFill>
              <a:effectLst/>
              <a:latin typeface="Times New Roman" panose="02020603050405020304" pitchFamily="2" charset="0"/>
              <a:ea typeface="宋体" pitchFamily="2" charset="-122"/>
              <a:cs typeface="+mn-ea"/>
            </a:endParaRPr>
          </a:p>
          <a:p>
            <a:pPr marL="533400" lvl="0" indent="-533400" fontAlgn="base">
              <a:lnSpc>
                <a:spcPct val="130000"/>
              </a:lnSpc>
              <a:buNone/>
            </a:pPr>
            <a:r>
              <a:rPr lang="x-none" altLang="zh-CN" sz="2400" strike="noStrike" noProof="1">
                <a:solidFill>
                  <a:schemeClr val="tx1"/>
                </a:solidFill>
                <a:effectLst/>
                <a:latin typeface="Times New Roman" panose="02020603050405020304" pitchFamily="2" charset="0"/>
                <a:ea typeface="宋体" pitchFamily="2" charset="-122"/>
                <a:cs typeface="+mn-ea"/>
              </a:rPr>
              <a:t>		2 文件操作 --&gt; 存储的I/O指令</a:t>
            </a:r>
            <a:r>
              <a:rPr lang="zh-CN" altLang="en-US" sz="2800" strike="noStrike" noProof="1">
                <a:solidFill>
                  <a:schemeClr val="tx1"/>
                </a:solidFill>
                <a:effectLst/>
                <a:latin typeface="Times New Roman" panose="02020603050405020304" pitchFamily="2" charset="0"/>
                <a:ea typeface="宋体" pitchFamily="2" charset="-122"/>
                <a:cs typeface="+mn-ea"/>
              </a:rPr>
              <a:t> </a:t>
            </a:r>
            <a:endParaRPr lang="zh-CN" altLang="en-US" sz="2800" strike="noStrike" noProof="1">
              <a:solidFill>
                <a:schemeClr val="tx1"/>
              </a:solidFill>
              <a:effectLst/>
              <a:latin typeface="Times New Roman" panose="02020603050405020304" pitchFamily="2" charset="0"/>
              <a:ea typeface="宋体" pitchFamily="2" charset="-122"/>
              <a:cs typeface="+mn-ea"/>
            </a:endParaRPr>
          </a:p>
          <a:p>
            <a:pPr marL="533400" lvl="0" indent="-533400" fontAlgn="base">
              <a:lnSpc>
                <a:spcPct val="130000"/>
              </a:lnSpc>
              <a:buNone/>
            </a:pPr>
            <a:r>
              <a:rPr lang="x-none" altLang="zh-CN" sz="2800" b="1" strike="noStrike" noProof="1">
                <a:solidFill>
                  <a:schemeClr val="tx1"/>
                </a:solidFill>
                <a:effectLst/>
                <a:latin typeface="Times New Roman" panose="02020603050405020304" pitchFamily="2" charset="0"/>
                <a:ea typeface="宋体" pitchFamily="2" charset="-122"/>
              </a:rPr>
              <a:t>转换过程中用到的主要数据结构就是文件目录。</a:t>
            </a:r>
            <a:endParaRPr lang="x-none" altLang="zh-CN" sz="2800" b="1" strike="noStrike" noProof="1">
              <a:solidFill>
                <a:schemeClr val="tx1"/>
              </a:solidFill>
              <a:effectLst/>
              <a:latin typeface="Times New Roman" panose="02020603050405020304" pitchFamily="2" charset="0"/>
              <a:ea typeface="宋体" pitchFamily="2" charset="-122"/>
            </a:endParaRPr>
          </a:p>
          <a:p>
            <a:pPr marL="533400" lvl="0" indent="-533400" fontAlgn="base">
              <a:lnSpc>
                <a:spcPct val="130000"/>
              </a:lnSpc>
              <a:buNone/>
            </a:pPr>
            <a:r>
              <a:rPr lang="x-none" altLang="zh-CN" sz="2800" strike="noStrike" noProof="1">
                <a:solidFill>
                  <a:schemeClr val="tx1"/>
                </a:solidFill>
                <a:effectLst/>
                <a:latin typeface="Times New Roman" panose="02020603050405020304" pitchFamily="2" charset="0"/>
                <a:ea typeface="宋体" pitchFamily="2" charset="-122"/>
              </a:rPr>
              <a:t>文件目录将文件名和它们在辅存中的物理地址以及其他文件信息联系起来，实现了按名字查找文件，这是文件系统的基本功能。</a:t>
            </a:r>
            <a:endParaRPr lang="x-none" altLang="zh-CN" sz="2800" strike="noStrike" noProof="1">
              <a:solidFill>
                <a:schemeClr val="tx1"/>
              </a:solidFill>
              <a:effectLst/>
              <a:latin typeface="Times New Roman" panose="02020603050405020304" pitchFamily="2" charset="0"/>
              <a:ea typeface="宋体" pitchFamily="2" charset="-122"/>
            </a:endParaRPr>
          </a:p>
        </p:txBody>
      </p:sp>
      <p:sp>
        <p:nvSpPr>
          <p:cNvPr id="46084" name="矩形 46083"/>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文件系统</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文件目录及其结构</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083">
                                            <p:txEl>
                                              <p:charRg st="0" end="13"/>
                                            </p:txEl>
                                          </p:spTgt>
                                        </p:tgtEl>
                                        <p:attrNameLst>
                                          <p:attrName>style.visibility</p:attrName>
                                        </p:attrNameLst>
                                      </p:cBhvr>
                                      <p:to>
                                        <p:strVal val="visible"/>
                                      </p:to>
                                    </p:set>
                                    <p:anim calcmode="lin" valueType="num">
                                      <p:cBhvr additive="base">
                                        <p:cTn id="7" dur="1000" fill="hold"/>
                                        <p:tgtEl>
                                          <p:spTgt spid="46083">
                                            <p:txEl>
                                              <p:charRg st="0" end="13"/>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6083">
                                            <p:txEl>
                                              <p:charRg st="0" end="1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6083">
                                            <p:txEl>
                                              <p:charRg st="13" end="31"/>
                                            </p:txEl>
                                          </p:spTgt>
                                        </p:tgtEl>
                                        <p:attrNameLst>
                                          <p:attrName>style.visibility</p:attrName>
                                        </p:attrNameLst>
                                      </p:cBhvr>
                                      <p:to>
                                        <p:strVal val="visible"/>
                                      </p:to>
                                    </p:set>
                                    <p:anim calcmode="lin" valueType="num">
                                      <p:cBhvr additive="base">
                                        <p:cTn id="13" dur="1000" fill="hold"/>
                                        <p:tgtEl>
                                          <p:spTgt spid="46083">
                                            <p:txEl>
                                              <p:charRg st="13" end="3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46083">
                                            <p:txEl>
                                              <p:charRg st="13" end="3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标题 7169"/>
          <p:cNvSpPr>
            <a:spLocks noGrp="1"/>
          </p:cNvSpPr>
          <p:nvPr>
            <p:ph type="title"/>
          </p:nvPr>
        </p:nvSpPr>
        <p:spPr>
          <a:xfrm>
            <a:off x="364490" y="620395"/>
            <a:ext cx="4204335" cy="725170"/>
          </a:xfrm>
        </p:spPr>
        <p:txBody>
          <a:bodyPr wrap="square" anchor="b">
            <a:spAutoFit/>
          </a:bodyPr>
          <a:p>
            <a:pPr marL="533400" lvl="0" indent="-533400">
              <a:lnSpc>
                <a:spcPct val="130000"/>
              </a:lnSpc>
              <a:spcBef>
                <a:spcPct val="30000"/>
              </a:spcBef>
              <a:buClr>
                <a:schemeClr val="tx2"/>
              </a:buClr>
              <a:buSzPct val="95000"/>
              <a:buFont typeface="Wingdings" panose="05000000000000000000" pitchFamily="2" charset="2"/>
              <a:buChar char="•"/>
            </a:pPr>
            <a:r>
              <a:rPr lang="zh-CN" altLang="en-US" sz="3200">
                <a:solidFill>
                  <a:srgbClr val="990000"/>
                </a:solidFill>
                <a:latin typeface="Arial" panose="020B0604020202020204" pitchFamily="34" charset="0"/>
                <a:ea typeface="宋体" pitchFamily="2" charset="-122"/>
              </a:rPr>
              <a:t>2. 文件分类</a:t>
            </a:r>
            <a:endParaRPr lang="zh-CN" altLang="en-US" sz="3200">
              <a:solidFill>
                <a:srgbClr val="990000"/>
              </a:solidFill>
              <a:latin typeface="Arial" panose="020B0604020202020204" pitchFamily="34" charset="0"/>
              <a:ea typeface="宋体" pitchFamily="2" charset="-122"/>
            </a:endParaRPr>
          </a:p>
        </p:txBody>
      </p:sp>
      <p:sp>
        <p:nvSpPr>
          <p:cNvPr id="7171" name="文本占位符 7170"/>
          <p:cNvSpPr>
            <a:spLocks noGrp="1"/>
          </p:cNvSpPr>
          <p:nvPr>
            <p:ph sz="half" idx="1"/>
          </p:nvPr>
        </p:nvSpPr>
        <p:spPr>
          <a:xfrm>
            <a:off x="533400" y="1600200"/>
            <a:ext cx="4114800" cy="4217035"/>
          </a:xfrm>
        </p:spPr>
        <p:txBody>
          <a:bodyPr>
            <a:spAutoFit/>
          </a:bodyPr>
          <a:p>
            <a:pPr algn="just" fontAlgn="base">
              <a:buNone/>
            </a:pPr>
            <a:r>
              <a:rPr lang="en-US" altLang="zh-CN" sz="2800" strike="noStrike" kern="1200" noProof="1">
                <a:solidFill>
                  <a:schemeClr val="tx1"/>
                </a:solidFill>
                <a:effectLst/>
                <a:latin typeface="Times New Roman" panose="02020603050405020304" pitchFamily="2" charset="0"/>
              </a:rPr>
              <a:t>(1) </a:t>
            </a:r>
            <a:r>
              <a:rPr lang="zh-CN" altLang="en-US" sz="2800" strike="noStrike" kern="1200" noProof="1">
                <a:solidFill>
                  <a:schemeClr val="tx1"/>
                </a:solidFill>
                <a:effectLst/>
                <a:latin typeface="Times New Roman" panose="02020603050405020304" pitchFamily="2" charset="0"/>
              </a:rPr>
              <a:t>按文件的性质和用途</a:t>
            </a:r>
            <a:endParaRPr lang="zh-CN" altLang="en-US" sz="2800" strike="noStrike" kern="1200" noProof="1">
              <a:solidFill>
                <a:schemeClr val="tx1"/>
              </a:solidFill>
              <a:effectLst/>
              <a:latin typeface="Times New Roman" panose="02020603050405020304" pitchFamily="2" charset="0"/>
            </a:endParaRPr>
          </a:p>
          <a:p>
            <a:pPr lvl="1" algn="just" fontAlgn="base">
              <a:lnSpc>
                <a:spcPct val="95000"/>
              </a:lnSpc>
            </a:pPr>
            <a:r>
              <a:rPr lang="zh-CN" altLang="en-US" strike="noStrike" kern="1200" noProof="1">
                <a:solidFill>
                  <a:schemeClr val="tx1"/>
                </a:solidFill>
                <a:effectLst/>
                <a:latin typeface="Times New Roman" panose="02020603050405020304" pitchFamily="2" charset="0"/>
              </a:rPr>
              <a:t>系统文件</a:t>
            </a:r>
            <a:endParaRPr lang="zh-CN" altLang="en-US" strike="noStrike" kern="1200" noProof="1">
              <a:solidFill>
                <a:schemeClr val="tx1"/>
              </a:solidFill>
              <a:effectLst/>
              <a:latin typeface="Times New Roman" panose="02020603050405020304" pitchFamily="2" charset="0"/>
            </a:endParaRPr>
          </a:p>
          <a:p>
            <a:pPr lvl="1" algn="just" fontAlgn="base">
              <a:lnSpc>
                <a:spcPct val="95000"/>
              </a:lnSpc>
            </a:pPr>
            <a:r>
              <a:rPr lang="zh-CN" altLang="en-US" strike="noStrike" kern="1200" noProof="1">
                <a:solidFill>
                  <a:schemeClr val="tx1"/>
                </a:solidFill>
                <a:effectLst/>
                <a:latin typeface="Times New Roman" panose="02020603050405020304" pitchFamily="2" charset="0"/>
              </a:rPr>
              <a:t>程序库文件</a:t>
            </a:r>
            <a:endParaRPr lang="zh-CN" altLang="en-US" strike="noStrike" kern="1200" noProof="1">
              <a:solidFill>
                <a:schemeClr val="tx1"/>
              </a:solidFill>
              <a:effectLst/>
              <a:latin typeface="Times New Roman" panose="02020603050405020304" pitchFamily="2" charset="0"/>
            </a:endParaRPr>
          </a:p>
          <a:p>
            <a:pPr lvl="1" algn="just" fontAlgn="base">
              <a:lnSpc>
                <a:spcPct val="95000"/>
              </a:lnSpc>
            </a:pPr>
            <a:r>
              <a:rPr lang="zh-CN" altLang="en-US" strike="noStrike" kern="1200" noProof="1">
                <a:solidFill>
                  <a:schemeClr val="tx1"/>
                </a:solidFill>
                <a:effectLst/>
                <a:latin typeface="Times New Roman" panose="02020603050405020304" pitchFamily="2" charset="0"/>
              </a:rPr>
              <a:t>用户文件</a:t>
            </a:r>
            <a:endParaRPr lang="zh-CN" altLang="en-US" strike="noStrike" kern="1200" noProof="1">
              <a:solidFill>
                <a:schemeClr val="tx1"/>
              </a:solidFill>
              <a:effectLst/>
              <a:latin typeface="Times New Roman" panose="02020603050405020304" pitchFamily="2" charset="0"/>
            </a:endParaRPr>
          </a:p>
          <a:p>
            <a:pPr algn="just" fontAlgn="base">
              <a:buNone/>
            </a:pPr>
            <a:r>
              <a:rPr lang="en-US" altLang="zh-CN" sz="2800" strike="noStrike" kern="1200" noProof="1">
                <a:solidFill>
                  <a:schemeClr val="tx1"/>
                </a:solidFill>
                <a:effectLst/>
                <a:latin typeface="Times New Roman" panose="02020603050405020304" pitchFamily="2" charset="0"/>
              </a:rPr>
              <a:t>(2) </a:t>
            </a:r>
            <a:r>
              <a:rPr lang="zh-CN" altLang="en-US" sz="2800" strike="noStrike" kern="1200" noProof="1">
                <a:solidFill>
                  <a:schemeClr val="tx1"/>
                </a:solidFill>
                <a:effectLst/>
                <a:latin typeface="Times New Roman" panose="02020603050405020304" pitchFamily="2" charset="0"/>
              </a:rPr>
              <a:t>按保护级别</a:t>
            </a:r>
            <a:endParaRPr lang="zh-CN" altLang="en-US" sz="2800" strike="noStrike" kern="1200" noProof="1">
              <a:solidFill>
                <a:schemeClr val="tx1"/>
              </a:solidFill>
              <a:effectLst/>
              <a:latin typeface="Times New Roman" panose="02020603050405020304" pitchFamily="2" charset="0"/>
            </a:endParaRPr>
          </a:p>
          <a:p>
            <a:pPr lvl="1" algn="just" fontAlgn="base">
              <a:lnSpc>
                <a:spcPct val="95000"/>
              </a:lnSpc>
            </a:pPr>
            <a:r>
              <a:rPr lang="zh-CN" altLang="en-US" strike="noStrike" kern="1200" noProof="1">
                <a:solidFill>
                  <a:schemeClr val="tx1"/>
                </a:solidFill>
                <a:effectLst/>
                <a:latin typeface="Times New Roman" panose="02020603050405020304" pitchFamily="2" charset="0"/>
              </a:rPr>
              <a:t>执行文件 </a:t>
            </a:r>
            <a:r>
              <a:rPr lang="x-none" altLang="zh-CN" strike="noStrike" kern="1200" noProof="1">
                <a:solidFill>
                  <a:schemeClr val="tx1"/>
                </a:solidFill>
                <a:effectLst/>
                <a:latin typeface="Times New Roman" panose="02020603050405020304" pitchFamily="2" charset="0"/>
              </a:rPr>
              <a:t>x</a:t>
            </a:r>
            <a:endParaRPr lang="x-none" altLang="zh-CN" strike="noStrike" kern="1200" noProof="1">
              <a:solidFill>
                <a:schemeClr val="tx1"/>
              </a:solidFill>
              <a:effectLst/>
              <a:latin typeface="Times New Roman" panose="02020603050405020304" pitchFamily="2" charset="0"/>
            </a:endParaRPr>
          </a:p>
          <a:p>
            <a:pPr lvl="1" algn="just" fontAlgn="base">
              <a:lnSpc>
                <a:spcPct val="95000"/>
              </a:lnSpc>
            </a:pPr>
            <a:r>
              <a:rPr lang="zh-CN" altLang="en-US" strike="noStrike" kern="1200" noProof="1">
                <a:solidFill>
                  <a:schemeClr val="tx1"/>
                </a:solidFill>
                <a:effectLst/>
                <a:latin typeface="Times New Roman" panose="02020603050405020304" pitchFamily="2" charset="0"/>
              </a:rPr>
              <a:t>只读文件 </a:t>
            </a:r>
            <a:r>
              <a:rPr lang="x-none" altLang="zh-CN" strike="noStrike" kern="1200" noProof="1">
                <a:solidFill>
                  <a:schemeClr val="tx1"/>
                </a:solidFill>
                <a:effectLst/>
                <a:latin typeface="Times New Roman" panose="02020603050405020304" pitchFamily="2" charset="0"/>
              </a:rPr>
              <a:t>r</a:t>
            </a:r>
            <a:endParaRPr lang="x-none" altLang="zh-CN" strike="noStrike" kern="1200" noProof="1">
              <a:solidFill>
                <a:schemeClr val="tx1"/>
              </a:solidFill>
              <a:effectLst/>
              <a:latin typeface="Times New Roman" panose="02020603050405020304" pitchFamily="2" charset="0"/>
            </a:endParaRPr>
          </a:p>
          <a:p>
            <a:pPr lvl="1" algn="just" fontAlgn="base">
              <a:lnSpc>
                <a:spcPct val="95000"/>
              </a:lnSpc>
            </a:pPr>
            <a:r>
              <a:rPr lang="zh-CN" altLang="en-US" strike="noStrike" kern="1200" noProof="1">
                <a:solidFill>
                  <a:schemeClr val="tx1"/>
                </a:solidFill>
                <a:effectLst/>
                <a:latin typeface="Times New Roman" panose="02020603050405020304" pitchFamily="2" charset="0"/>
              </a:rPr>
              <a:t>读写文件 </a:t>
            </a:r>
            <a:r>
              <a:rPr lang="x-none" altLang="zh-CN" strike="noStrike" kern="1200" noProof="1">
                <a:solidFill>
                  <a:schemeClr val="tx1"/>
                </a:solidFill>
                <a:effectLst/>
                <a:latin typeface="Times New Roman" panose="02020603050405020304" pitchFamily="2" charset="0"/>
              </a:rPr>
              <a:t>rw</a:t>
            </a:r>
            <a:endParaRPr lang="x-none" altLang="zh-CN" strike="noStrike" kern="1200" noProof="1">
              <a:solidFill>
                <a:schemeClr val="tx1"/>
              </a:solidFill>
              <a:effectLst/>
              <a:latin typeface="Times New Roman" panose="02020603050405020304" pitchFamily="2" charset="0"/>
            </a:endParaRPr>
          </a:p>
        </p:txBody>
      </p:sp>
      <p:sp>
        <p:nvSpPr>
          <p:cNvPr id="7172" name="文本占位符 7171"/>
          <p:cNvSpPr>
            <a:spLocks noGrp="1"/>
          </p:cNvSpPr>
          <p:nvPr>
            <p:ph sz="half" idx="2"/>
          </p:nvPr>
        </p:nvSpPr>
        <p:spPr>
          <a:xfrm>
            <a:off x="4953000" y="601345"/>
            <a:ext cx="3810000" cy="5723890"/>
          </a:xfrm>
        </p:spPr>
        <p:txBody>
          <a:bodyPr>
            <a:spAutoFit/>
          </a:bodyPr>
          <a:p>
            <a:pPr algn="just" fontAlgn="base">
              <a:lnSpc>
                <a:spcPct val="80000"/>
              </a:lnSpc>
              <a:buNone/>
            </a:pPr>
            <a:r>
              <a:rPr lang="zh-CN" altLang="en-US" sz="2800" strike="noStrike" kern="1200" noProof="1" dirty="0">
                <a:solidFill>
                  <a:schemeClr val="tx1"/>
                </a:solidFill>
                <a:effectLst/>
                <a:latin typeface="Times New Roman" panose="02020603050405020304" pitchFamily="2" charset="0"/>
              </a:rPr>
              <a:t>(3) 按文件流向</a:t>
            </a:r>
            <a:endParaRPr lang="zh-CN" altLang="en-US" sz="2800" strike="noStrike" kern="1200" noProof="1" dirty="0">
              <a:solidFill>
                <a:schemeClr val="tx1"/>
              </a:solidFill>
              <a:effectLst/>
              <a:latin typeface="Times New Roman" panose="02020603050405020304" pitchFamily="2" charset="0"/>
            </a:endParaRPr>
          </a:p>
          <a:p>
            <a:pPr lvl="1" algn="just" fontAlgn="base">
              <a:lnSpc>
                <a:spcPct val="80000"/>
              </a:lnSpc>
            </a:pPr>
            <a:r>
              <a:rPr lang="zh-CN" altLang="en-US" strike="noStrike" kern="1200" noProof="1" dirty="0">
                <a:solidFill>
                  <a:schemeClr val="tx1"/>
                </a:solidFill>
                <a:effectLst/>
                <a:latin typeface="Times New Roman" panose="02020603050405020304" pitchFamily="2" charset="0"/>
              </a:rPr>
              <a:t>输入文件</a:t>
            </a:r>
            <a:endParaRPr lang="zh-CN" altLang="en-US" strike="noStrike" kern="1200" noProof="1" dirty="0">
              <a:solidFill>
                <a:schemeClr val="tx1"/>
              </a:solidFill>
              <a:effectLst/>
              <a:latin typeface="Times New Roman" panose="02020603050405020304" pitchFamily="2" charset="0"/>
            </a:endParaRPr>
          </a:p>
          <a:p>
            <a:pPr lvl="1" algn="just" fontAlgn="base">
              <a:lnSpc>
                <a:spcPct val="80000"/>
              </a:lnSpc>
            </a:pPr>
            <a:r>
              <a:rPr lang="zh-CN" altLang="en-US" strike="noStrike" kern="1200" noProof="1" dirty="0">
                <a:solidFill>
                  <a:schemeClr val="tx1"/>
                </a:solidFill>
                <a:effectLst/>
                <a:latin typeface="Times New Roman" panose="02020603050405020304" pitchFamily="2" charset="0"/>
              </a:rPr>
              <a:t>输出文件</a:t>
            </a:r>
            <a:endParaRPr lang="zh-CN" altLang="en-US" strike="noStrike" kern="1200" noProof="1" dirty="0">
              <a:solidFill>
                <a:schemeClr val="tx1"/>
              </a:solidFill>
              <a:effectLst/>
              <a:latin typeface="Times New Roman" panose="02020603050405020304" pitchFamily="2" charset="0"/>
            </a:endParaRPr>
          </a:p>
          <a:p>
            <a:pPr lvl="1" algn="just" fontAlgn="base">
              <a:lnSpc>
                <a:spcPct val="80000"/>
              </a:lnSpc>
            </a:pPr>
            <a:r>
              <a:rPr lang="zh-CN" altLang="en-US" strike="noStrike" kern="1200" noProof="1" dirty="0">
                <a:solidFill>
                  <a:schemeClr val="tx1"/>
                </a:solidFill>
                <a:effectLst/>
                <a:latin typeface="Times New Roman" panose="02020603050405020304" pitchFamily="2" charset="0"/>
              </a:rPr>
              <a:t>输入输出文件</a:t>
            </a:r>
            <a:endParaRPr lang="zh-CN" altLang="en-US" strike="noStrike" kern="1200" noProof="1" dirty="0">
              <a:solidFill>
                <a:schemeClr val="tx1"/>
              </a:solidFill>
              <a:effectLst/>
              <a:latin typeface="Times New Roman" panose="02020603050405020304" pitchFamily="2" charset="0"/>
            </a:endParaRPr>
          </a:p>
          <a:p>
            <a:pPr algn="just" fontAlgn="base">
              <a:lnSpc>
                <a:spcPct val="80000"/>
              </a:lnSpc>
              <a:buNone/>
            </a:pPr>
            <a:r>
              <a:rPr lang="zh-CN" altLang="en-US" sz="2800" strike="noStrike" kern="1200" noProof="1" dirty="0">
                <a:solidFill>
                  <a:schemeClr val="tx1"/>
                </a:solidFill>
                <a:effectLst/>
                <a:latin typeface="Times New Roman" panose="02020603050405020304" pitchFamily="2" charset="0"/>
                <a:sym typeface="Arial" panose="020B0604020202020204" pitchFamily="34" charset="0"/>
              </a:rPr>
              <a:t>(</a:t>
            </a:r>
            <a:r>
              <a:rPr lang="zh-CN" altLang="en-US" strike="noStrike" kern="1200" noProof="1" dirty="0">
                <a:solidFill>
                  <a:schemeClr val="tx1"/>
                </a:solidFill>
                <a:effectLst/>
                <a:latin typeface="Times New Roman" panose="02020603050405020304" pitchFamily="2" charset="0"/>
              </a:rPr>
              <a:t>4)按文件类型</a:t>
            </a:r>
            <a:endParaRPr lang="zh-CN" altLang="en-US" strike="noStrike" kern="1200" noProof="1" dirty="0">
              <a:solidFill>
                <a:schemeClr val="tx1"/>
              </a:solidFill>
              <a:effectLst/>
              <a:latin typeface="Times New Roman" panose="02020603050405020304" pitchFamily="2" charset="0"/>
            </a:endParaRPr>
          </a:p>
          <a:p>
            <a:pPr lvl="1" algn="just" fontAlgn="base">
              <a:lnSpc>
                <a:spcPct val="80000"/>
              </a:lnSpc>
              <a:buFont typeface="Wingdings" panose="05000000000000000000" pitchFamily="2" charset="2"/>
              <a:buChar char="l"/>
            </a:pPr>
            <a:r>
              <a:rPr lang="zh-CN" altLang="en-US" strike="noStrike" kern="1200" noProof="1" dirty="0">
                <a:solidFill>
                  <a:schemeClr val="tx1"/>
                </a:solidFill>
                <a:effectLst/>
                <a:latin typeface="Times New Roman" panose="02020603050405020304" pitchFamily="2" charset="0"/>
                <a:sym typeface="Arial" panose="020B0604020202020204" pitchFamily="34" charset="0"/>
              </a:rPr>
              <a:t>普通文件 </a:t>
            </a:r>
            <a:r>
              <a:rPr lang="x-none" altLang="zh-CN" strike="noStrike" kern="1200" noProof="1" dirty="0">
                <a:solidFill>
                  <a:schemeClr val="tx1"/>
                </a:solidFill>
                <a:effectLst/>
                <a:latin typeface="Times New Roman" panose="02020603050405020304" pitchFamily="2" charset="0"/>
                <a:sym typeface="Arial" panose="020B0604020202020204" pitchFamily="34" charset="0"/>
              </a:rPr>
              <a:t>-</a:t>
            </a:r>
            <a:endParaRPr lang="x-none" altLang="zh-CN" strike="noStrike" kern="1200" noProof="1" dirty="0">
              <a:solidFill>
                <a:schemeClr val="tx1"/>
              </a:solidFill>
              <a:effectLst/>
              <a:latin typeface="Times New Roman" panose="02020603050405020304" pitchFamily="2" charset="0"/>
              <a:sym typeface="Arial" panose="020B0604020202020204" pitchFamily="34" charset="0"/>
            </a:endParaRPr>
          </a:p>
          <a:p>
            <a:pPr lvl="1" algn="just" fontAlgn="base">
              <a:lnSpc>
                <a:spcPct val="80000"/>
              </a:lnSpc>
              <a:buFont typeface="Wingdings" panose="05000000000000000000" pitchFamily="2" charset="2"/>
              <a:buChar char="l"/>
            </a:pPr>
            <a:r>
              <a:rPr lang="zh-CN" altLang="en-US" strike="noStrike" kern="1200" noProof="1" dirty="0">
                <a:solidFill>
                  <a:schemeClr val="tx1"/>
                </a:solidFill>
                <a:effectLst/>
                <a:latin typeface="Times New Roman" panose="02020603050405020304" pitchFamily="2" charset="0"/>
                <a:sym typeface="Arial" panose="020B0604020202020204" pitchFamily="34" charset="0"/>
              </a:rPr>
              <a:t>目录 </a:t>
            </a:r>
            <a:r>
              <a:rPr lang="x-none" altLang="zh-CN" strike="noStrike" kern="1200" noProof="1" dirty="0">
                <a:solidFill>
                  <a:schemeClr val="tx1"/>
                </a:solidFill>
                <a:effectLst/>
                <a:latin typeface="Times New Roman" panose="02020603050405020304" pitchFamily="2" charset="0"/>
                <a:sym typeface="Arial" panose="020B0604020202020204" pitchFamily="34" charset="0"/>
              </a:rPr>
              <a:t>d</a:t>
            </a:r>
            <a:endParaRPr lang="x-none" altLang="zh-CN" strike="noStrike" kern="1200" noProof="1" dirty="0">
              <a:solidFill>
                <a:schemeClr val="tx1"/>
              </a:solidFill>
              <a:effectLst/>
              <a:latin typeface="Times New Roman" panose="02020603050405020304" pitchFamily="2" charset="0"/>
              <a:sym typeface="Arial" panose="020B0604020202020204" pitchFamily="34" charset="0"/>
            </a:endParaRPr>
          </a:p>
          <a:p>
            <a:pPr lvl="1" algn="just" fontAlgn="base">
              <a:lnSpc>
                <a:spcPct val="80000"/>
              </a:lnSpc>
              <a:buFont typeface="Wingdings" panose="05000000000000000000" pitchFamily="2" charset="2"/>
              <a:buChar char="l"/>
            </a:pPr>
            <a:r>
              <a:rPr lang="zh-CN" altLang="en-US" strike="noStrike" kern="1200" noProof="1" dirty="0">
                <a:solidFill>
                  <a:schemeClr val="tx1"/>
                </a:solidFill>
                <a:effectLst/>
                <a:latin typeface="Times New Roman" panose="02020603050405020304" pitchFamily="2" charset="0"/>
                <a:sym typeface="Arial" panose="020B0604020202020204" pitchFamily="34" charset="0"/>
              </a:rPr>
              <a:t>链接文件 </a:t>
            </a:r>
            <a:r>
              <a:rPr lang="x-none" altLang="zh-CN" strike="noStrike" kern="1200" noProof="1" dirty="0">
                <a:solidFill>
                  <a:schemeClr val="tx1"/>
                </a:solidFill>
                <a:effectLst/>
                <a:latin typeface="Times New Roman" panose="02020603050405020304" pitchFamily="2" charset="0"/>
                <a:sym typeface="Arial" panose="020B0604020202020204" pitchFamily="34" charset="0"/>
              </a:rPr>
              <a:t>l</a:t>
            </a:r>
            <a:endParaRPr lang="x-none" altLang="zh-CN" strike="noStrike" kern="1200" noProof="1" dirty="0">
              <a:solidFill>
                <a:schemeClr val="tx1"/>
              </a:solidFill>
              <a:effectLst/>
              <a:latin typeface="Times New Roman" panose="02020603050405020304" pitchFamily="2" charset="0"/>
              <a:sym typeface="Arial" panose="020B0604020202020204" pitchFamily="34" charset="0"/>
            </a:endParaRPr>
          </a:p>
          <a:p>
            <a:pPr lvl="1" algn="just" fontAlgn="base">
              <a:lnSpc>
                <a:spcPct val="80000"/>
              </a:lnSpc>
              <a:buFont typeface="Wingdings" panose="05000000000000000000" pitchFamily="2" charset="2"/>
              <a:buChar char="l"/>
            </a:pPr>
            <a:r>
              <a:rPr lang="zh-CN" altLang="en-US" strike="noStrike" kern="1200" noProof="1" dirty="0">
                <a:solidFill>
                  <a:schemeClr val="tx1"/>
                </a:solidFill>
                <a:effectLst/>
                <a:latin typeface="Times New Roman" panose="02020603050405020304" pitchFamily="2" charset="0"/>
                <a:sym typeface="Arial" panose="020B0604020202020204" pitchFamily="34" charset="0"/>
              </a:rPr>
              <a:t>字符设备 </a:t>
            </a:r>
            <a:r>
              <a:rPr lang="x-none" altLang="zh-CN" strike="noStrike" kern="1200" noProof="1" dirty="0">
                <a:solidFill>
                  <a:schemeClr val="tx1"/>
                </a:solidFill>
                <a:effectLst/>
                <a:latin typeface="Times New Roman" panose="02020603050405020304" pitchFamily="2" charset="0"/>
                <a:sym typeface="Arial" panose="020B0604020202020204" pitchFamily="34" charset="0"/>
              </a:rPr>
              <a:t>c</a:t>
            </a:r>
            <a:endParaRPr lang="x-none" altLang="zh-CN" strike="noStrike" kern="1200" noProof="1" dirty="0">
              <a:solidFill>
                <a:schemeClr val="tx1"/>
              </a:solidFill>
              <a:effectLst/>
              <a:latin typeface="Times New Roman" panose="02020603050405020304" pitchFamily="2" charset="0"/>
              <a:sym typeface="Arial" panose="020B0604020202020204" pitchFamily="34" charset="0"/>
            </a:endParaRPr>
          </a:p>
          <a:p>
            <a:pPr lvl="1" algn="just" fontAlgn="base">
              <a:lnSpc>
                <a:spcPct val="80000"/>
              </a:lnSpc>
              <a:buFont typeface="Wingdings" panose="05000000000000000000" pitchFamily="2" charset="2"/>
              <a:buChar char="l"/>
            </a:pPr>
            <a:r>
              <a:rPr lang="zh-CN" altLang="en-US" strike="noStrike" kern="1200" noProof="1" dirty="0">
                <a:solidFill>
                  <a:schemeClr val="tx1"/>
                </a:solidFill>
                <a:effectLst/>
                <a:latin typeface="Times New Roman" panose="02020603050405020304" pitchFamily="2" charset="0"/>
                <a:sym typeface="Arial" panose="020B0604020202020204" pitchFamily="34" charset="0"/>
              </a:rPr>
              <a:t>块设备 </a:t>
            </a:r>
            <a:r>
              <a:rPr lang="x-none" altLang="zh-CN" strike="noStrike" kern="1200" noProof="1" dirty="0">
                <a:solidFill>
                  <a:schemeClr val="tx1"/>
                </a:solidFill>
                <a:effectLst/>
                <a:latin typeface="Times New Roman" panose="02020603050405020304" pitchFamily="2" charset="0"/>
                <a:sym typeface="Arial" panose="020B0604020202020204" pitchFamily="34" charset="0"/>
              </a:rPr>
              <a:t>b</a:t>
            </a:r>
            <a:endParaRPr lang="x-none" altLang="zh-CN" strike="noStrike" kern="1200" noProof="1" dirty="0">
              <a:solidFill>
                <a:schemeClr val="tx1"/>
              </a:solidFill>
              <a:effectLst/>
              <a:latin typeface="Times New Roman" panose="02020603050405020304" pitchFamily="2" charset="0"/>
              <a:sym typeface="Arial" panose="020B0604020202020204" pitchFamily="34" charset="0"/>
            </a:endParaRPr>
          </a:p>
          <a:p>
            <a:pPr lvl="1" algn="just" fontAlgn="base">
              <a:lnSpc>
                <a:spcPct val="80000"/>
              </a:lnSpc>
              <a:buFont typeface="Wingdings" panose="05000000000000000000" pitchFamily="2" charset="2"/>
              <a:buChar char="l"/>
            </a:pPr>
            <a:r>
              <a:rPr lang="x-none" altLang="zh-CN" strike="noStrike" kern="1200" noProof="1" dirty="0">
                <a:solidFill>
                  <a:schemeClr val="tx1"/>
                </a:solidFill>
                <a:effectLst/>
                <a:latin typeface="Times New Roman" panose="02020603050405020304" pitchFamily="2" charset="0"/>
                <a:sym typeface="Arial" panose="020B0604020202020204" pitchFamily="34" charset="0"/>
              </a:rPr>
              <a:t>套接字 s</a:t>
            </a:r>
            <a:endParaRPr lang="x-none" altLang="zh-CN" strike="noStrike" kern="1200" noProof="1" dirty="0">
              <a:solidFill>
                <a:schemeClr val="tx1"/>
              </a:solidFill>
              <a:effectLst/>
              <a:latin typeface="Times New Roman" panose="02020603050405020304" pitchFamily="2" charset="0"/>
              <a:sym typeface="Arial" panose="020B0604020202020204" pitchFamily="34" charset="0"/>
            </a:endParaRPr>
          </a:p>
          <a:p>
            <a:pPr lvl="1" algn="just" fontAlgn="base">
              <a:lnSpc>
                <a:spcPct val="80000"/>
              </a:lnSpc>
              <a:buFont typeface="Wingdings" panose="05000000000000000000" pitchFamily="2" charset="2"/>
              <a:buChar char="l"/>
            </a:pPr>
            <a:r>
              <a:rPr lang="x-none" altLang="zh-CN" strike="noStrike" kern="1200" noProof="1" dirty="0">
                <a:solidFill>
                  <a:schemeClr val="tx1"/>
                </a:solidFill>
                <a:effectLst/>
                <a:latin typeface="Times New Roman" panose="02020603050405020304" pitchFamily="2" charset="0"/>
                <a:sym typeface="Arial" panose="020B0604020202020204" pitchFamily="34" charset="0"/>
              </a:rPr>
              <a:t>管道文件 p</a:t>
            </a:r>
            <a:endParaRPr lang="x-none" altLang="zh-CN" strike="noStrike" kern="1200" noProof="1" dirty="0">
              <a:solidFill>
                <a:schemeClr val="tx1"/>
              </a:solidFill>
              <a:effectLst/>
              <a:latin typeface="Times New Roman" panose="02020603050405020304" pitchFamily="2" charset="0"/>
              <a:sym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71">
                                            <p:txEl>
                                              <p:charRg st="0" end="14"/>
                                            </p:txEl>
                                          </p:spTgt>
                                        </p:tgtEl>
                                        <p:attrNameLst>
                                          <p:attrName>style.visibility</p:attrName>
                                        </p:attrNameLst>
                                      </p:cBhvr>
                                      <p:to>
                                        <p:strVal val="visible"/>
                                      </p:to>
                                    </p:set>
                                    <p:anim calcmode="lin" valueType="num">
                                      <p:cBhvr>
                                        <p:cTn id="7" dur="500" fill="hold"/>
                                        <p:tgtEl>
                                          <p:spTgt spid="7171">
                                            <p:txEl>
                                              <p:charRg st="0" end="14"/>
                                            </p:txEl>
                                          </p:spTgt>
                                        </p:tgtEl>
                                        <p:attrNameLst>
                                          <p:attrName>ppt_x</p:attrName>
                                        </p:attrNameLst>
                                      </p:cBhvr>
                                      <p:tavLst>
                                        <p:tav tm="0">
                                          <p:val>
                                            <p:strVal val="0-#ppt_w/2"/>
                                          </p:val>
                                        </p:tav>
                                        <p:tav tm="100000">
                                          <p:val>
                                            <p:strVal val="#ppt_x"/>
                                          </p:val>
                                        </p:tav>
                                      </p:tavLst>
                                    </p:anim>
                                    <p:anim calcmode="lin" valueType="num">
                                      <p:cBhvr>
                                        <p:cTn id="8" dur="500" fill="hold"/>
                                        <p:tgtEl>
                                          <p:spTgt spid="7171">
                                            <p:txEl>
                                              <p:charRg st="0" end="14"/>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171">
                                            <p:txEl>
                                              <p:charRg st="14" end="19"/>
                                            </p:txEl>
                                          </p:spTgt>
                                        </p:tgtEl>
                                        <p:attrNameLst>
                                          <p:attrName>style.visibility</p:attrName>
                                        </p:attrNameLst>
                                      </p:cBhvr>
                                      <p:to>
                                        <p:strVal val="visible"/>
                                      </p:to>
                                    </p:set>
                                    <p:anim calcmode="lin" valueType="num">
                                      <p:cBhvr>
                                        <p:cTn id="11" dur="500" fill="hold"/>
                                        <p:tgtEl>
                                          <p:spTgt spid="7171">
                                            <p:txEl>
                                              <p:charRg st="14" end="19"/>
                                            </p:txEl>
                                          </p:spTgt>
                                        </p:tgtEl>
                                        <p:attrNameLst>
                                          <p:attrName>ppt_x</p:attrName>
                                        </p:attrNameLst>
                                      </p:cBhvr>
                                      <p:tavLst>
                                        <p:tav tm="0">
                                          <p:val>
                                            <p:strVal val="0-#ppt_w/2"/>
                                          </p:val>
                                        </p:tav>
                                        <p:tav tm="100000">
                                          <p:val>
                                            <p:strVal val="#ppt_x"/>
                                          </p:val>
                                        </p:tav>
                                      </p:tavLst>
                                    </p:anim>
                                    <p:anim calcmode="lin" valueType="num">
                                      <p:cBhvr>
                                        <p:cTn id="12" dur="500" fill="hold"/>
                                        <p:tgtEl>
                                          <p:spTgt spid="7171">
                                            <p:txEl>
                                              <p:charRg st="14" end="19"/>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171">
                                            <p:txEl>
                                              <p:charRg st="19" end="25"/>
                                            </p:txEl>
                                          </p:spTgt>
                                        </p:tgtEl>
                                        <p:attrNameLst>
                                          <p:attrName>style.visibility</p:attrName>
                                        </p:attrNameLst>
                                      </p:cBhvr>
                                      <p:to>
                                        <p:strVal val="visible"/>
                                      </p:to>
                                    </p:set>
                                    <p:anim calcmode="lin" valueType="num">
                                      <p:cBhvr>
                                        <p:cTn id="15" dur="500" fill="hold"/>
                                        <p:tgtEl>
                                          <p:spTgt spid="7171">
                                            <p:txEl>
                                              <p:charRg st="19" end="25"/>
                                            </p:txEl>
                                          </p:spTgt>
                                        </p:tgtEl>
                                        <p:attrNameLst>
                                          <p:attrName>ppt_x</p:attrName>
                                        </p:attrNameLst>
                                      </p:cBhvr>
                                      <p:tavLst>
                                        <p:tav tm="0">
                                          <p:val>
                                            <p:strVal val="0-#ppt_w/2"/>
                                          </p:val>
                                        </p:tav>
                                        <p:tav tm="100000">
                                          <p:val>
                                            <p:strVal val="#ppt_x"/>
                                          </p:val>
                                        </p:tav>
                                      </p:tavLst>
                                    </p:anim>
                                    <p:anim calcmode="lin" valueType="num">
                                      <p:cBhvr>
                                        <p:cTn id="16" dur="500" fill="hold"/>
                                        <p:tgtEl>
                                          <p:spTgt spid="7171">
                                            <p:txEl>
                                              <p:charRg st="19" end="25"/>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7171">
                                            <p:txEl>
                                              <p:charRg st="25" end="30"/>
                                            </p:txEl>
                                          </p:spTgt>
                                        </p:tgtEl>
                                        <p:attrNameLst>
                                          <p:attrName>style.visibility</p:attrName>
                                        </p:attrNameLst>
                                      </p:cBhvr>
                                      <p:to>
                                        <p:strVal val="visible"/>
                                      </p:to>
                                    </p:set>
                                    <p:anim calcmode="lin" valueType="num">
                                      <p:cBhvr>
                                        <p:cTn id="19" dur="500" fill="hold"/>
                                        <p:tgtEl>
                                          <p:spTgt spid="7171">
                                            <p:txEl>
                                              <p:charRg st="25" end="30"/>
                                            </p:txEl>
                                          </p:spTgt>
                                        </p:tgtEl>
                                        <p:attrNameLst>
                                          <p:attrName>ppt_x</p:attrName>
                                        </p:attrNameLst>
                                      </p:cBhvr>
                                      <p:tavLst>
                                        <p:tav tm="0">
                                          <p:val>
                                            <p:strVal val="0-#ppt_w/2"/>
                                          </p:val>
                                        </p:tav>
                                        <p:tav tm="100000">
                                          <p:val>
                                            <p:strVal val="#ppt_x"/>
                                          </p:val>
                                        </p:tav>
                                      </p:tavLst>
                                    </p:anim>
                                    <p:anim calcmode="lin" valueType="num">
                                      <p:cBhvr>
                                        <p:cTn id="20" dur="500" fill="hold"/>
                                        <p:tgtEl>
                                          <p:spTgt spid="7171">
                                            <p:txEl>
                                              <p:charRg st="25" end="3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171">
                                            <p:txEl>
                                              <p:charRg st="30" end="40"/>
                                            </p:txEl>
                                          </p:spTgt>
                                        </p:tgtEl>
                                        <p:attrNameLst>
                                          <p:attrName>style.visibility</p:attrName>
                                        </p:attrNameLst>
                                      </p:cBhvr>
                                      <p:to>
                                        <p:strVal val="visible"/>
                                      </p:to>
                                    </p:set>
                                    <p:anim calcmode="lin" valueType="num">
                                      <p:cBhvr>
                                        <p:cTn id="25" dur="500" fill="hold"/>
                                        <p:tgtEl>
                                          <p:spTgt spid="7171">
                                            <p:txEl>
                                              <p:charRg st="30" end="40"/>
                                            </p:txEl>
                                          </p:spTgt>
                                        </p:tgtEl>
                                        <p:attrNameLst>
                                          <p:attrName>ppt_x</p:attrName>
                                        </p:attrNameLst>
                                      </p:cBhvr>
                                      <p:tavLst>
                                        <p:tav tm="0">
                                          <p:val>
                                            <p:strVal val="0-#ppt_w/2"/>
                                          </p:val>
                                        </p:tav>
                                        <p:tav tm="100000">
                                          <p:val>
                                            <p:strVal val="#ppt_x"/>
                                          </p:val>
                                        </p:tav>
                                      </p:tavLst>
                                    </p:anim>
                                    <p:anim calcmode="lin" valueType="num">
                                      <p:cBhvr>
                                        <p:cTn id="26" dur="500" fill="hold"/>
                                        <p:tgtEl>
                                          <p:spTgt spid="7171">
                                            <p:txEl>
                                              <p:charRg st="30" end="40"/>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7171">
                                            <p:txEl>
                                              <p:charRg st="46" end="51"/>
                                            </p:txEl>
                                          </p:spTgt>
                                        </p:tgtEl>
                                        <p:attrNameLst>
                                          <p:attrName>style.visibility</p:attrName>
                                        </p:attrNameLst>
                                      </p:cBhvr>
                                      <p:to>
                                        <p:strVal val="visible"/>
                                      </p:to>
                                    </p:set>
                                    <p:anim calcmode="lin" valueType="num">
                                      <p:cBhvr>
                                        <p:cTn id="29" dur="500" fill="hold"/>
                                        <p:tgtEl>
                                          <p:spTgt spid="7171">
                                            <p:txEl>
                                              <p:charRg st="46" end="51"/>
                                            </p:txEl>
                                          </p:spTgt>
                                        </p:tgtEl>
                                        <p:attrNameLst>
                                          <p:attrName>ppt_x</p:attrName>
                                        </p:attrNameLst>
                                      </p:cBhvr>
                                      <p:tavLst>
                                        <p:tav tm="0">
                                          <p:val>
                                            <p:strVal val="0-#ppt_w/2"/>
                                          </p:val>
                                        </p:tav>
                                        <p:tav tm="100000">
                                          <p:val>
                                            <p:strVal val="#ppt_x"/>
                                          </p:val>
                                        </p:tav>
                                      </p:tavLst>
                                    </p:anim>
                                    <p:anim calcmode="lin" valueType="num">
                                      <p:cBhvr>
                                        <p:cTn id="30" dur="500" fill="hold"/>
                                        <p:tgtEl>
                                          <p:spTgt spid="7171">
                                            <p:txEl>
                                              <p:charRg st="46" end="51"/>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7171">
                                            <p:txEl>
                                              <p:charRg st="51" end="56"/>
                                            </p:txEl>
                                          </p:spTgt>
                                        </p:tgtEl>
                                        <p:attrNameLst>
                                          <p:attrName>style.visibility</p:attrName>
                                        </p:attrNameLst>
                                      </p:cBhvr>
                                      <p:to>
                                        <p:strVal val="visible"/>
                                      </p:to>
                                    </p:set>
                                    <p:anim calcmode="lin" valueType="num">
                                      <p:cBhvr>
                                        <p:cTn id="33" dur="500" fill="hold"/>
                                        <p:tgtEl>
                                          <p:spTgt spid="7171">
                                            <p:txEl>
                                              <p:charRg st="51" end="56"/>
                                            </p:txEl>
                                          </p:spTgt>
                                        </p:tgtEl>
                                        <p:attrNameLst>
                                          <p:attrName>ppt_x</p:attrName>
                                        </p:attrNameLst>
                                      </p:cBhvr>
                                      <p:tavLst>
                                        <p:tav tm="0">
                                          <p:val>
                                            <p:strVal val="0-#ppt_w/2"/>
                                          </p:val>
                                        </p:tav>
                                        <p:tav tm="100000">
                                          <p:val>
                                            <p:strVal val="#ppt_x"/>
                                          </p:val>
                                        </p:tav>
                                      </p:tavLst>
                                    </p:anim>
                                    <p:anim calcmode="lin" valueType="num">
                                      <p:cBhvr>
                                        <p:cTn id="34" dur="500" fill="hold"/>
                                        <p:tgtEl>
                                          <p:spTgt spid="7171">
                                            <p:txEl>
                                              <p:charRg st="51" end="56"/>
                                            </p:txEl>
                                          </p:spTgt>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7171">
                                            <p:txEl>
                                              <p:charRg st="56" end="61"/>
                                            </p:txEl>
                                          </p:spTgt>
                                        </p:tgtEl>
                                        <p:attrNameLst>
                                          <p:attrName>style.visibility</p:attrName>
                                        </p:attrNameLst>
                                      </p:cBhvr>
                                      <p:to>
                                        <p:strVal val="visible"/>
                                      </p:to>
                                    </p:set>
                                    <p:anim calcmode="lin" valueType="num">
                                      <p:cBhvr>
                                        <p:cTn id="37" dur="500" fill="hold"/>
                                        <p:tgtEl>
                                          <p:spTgt spid="7171">
                                            <p:txEl>
                                              <p:charRg st="56" end="61"/>
                                            </p:txEl>
                                          </p:spTgt>
                                        </p:tgtEl>
                                        <p:attrNameLst>
                                          <p:attrName>ppt_x</p:attrName>
                                        </p:attrNameLst>
                                      </p:cBhvr>
                                      <p:tavLst>
                                        <p:tav tm="0">
                                          <p:val>
                                            <p:strVal val="0-#ppt_w/2"/>
                                          </p:val>
                                        </p:tav>
                                        <p:tav tm="100000">
                                          <p:val>
                                            <p:strVal val="#ppt_x"/>
                                          </p:val>
                                        </p:tav>
                                      </p:tavLst>
                                    </p:anim>
                                    <p:anim calcmode="lin" valueType="num">
                                      <p:cBhvr>
                                        <p:cTn id="38" dur="500" fill="hold"/>
                                        <p:tgtEl>
                                          <p:spTgt spid="7171">
                                            <p:txEl>
                                              <p:charRg st="56" end="61"/>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7172">
                                            <p:txEl>
                                              <p:charRg st="0" end="10"/>
                                            </p:txEl>
                                          </p:spTgt>
                                        </p:tgtEl>
                                        <p:attrNameLst>
                                          <p:attrName>style.visibility</p:attrName>
                                        </p:attrNameLst>
                                      </p:cBhvr>
                                      <p:to>
                                        <p:strVal val="visible"/>
                                      </p:to>
                                    </p:set>
                                    <p:anim calcmode="lin" valueType="num">
                                      <p:cBhvr>
                                        <p:cTn id="43" dur="500" fill="hold"/>
                                        <p:tgtEl>
                                          <p:spTgt spid="7172">
                                            <p:txEl>
                                              <p:charRg st="0" end="10"/>
                                            </p:txEl>
                                          </p:spTgt>
                                        </p:tgtEl>
                                        <p:attrNameLst>
                                          <p:attrName>ppt_x</p:attrName>
                                        </p:attrNameLst>
                                      </p:cBhvr>
                                      <p:tavLst>
                                        <p:tav tm="0">
                                          <p:val>
                                            <p:strVal val="1+#ppt_w/2"/>
                                          </p:val>
                                        </p:tav>
                                        <p:tav tm="100000">
                                          <p:val>
                                            <p:strVal val="#ppt_x"/>
                                          </p:val>
                                        </p:tav>
                                      </p:tavLst>
                                    </p:anim>
                                    <p:anim calcmode="lin" valueType="num">
                                      <p:cBhvr>
                                        <p:cTn id="44" dur="500" fill="hold"/>
                                        <p:tgtEl>
                                          <p:spTgt spid="7172">
                                            <p:txEl>
                                              <p:charRg st="0" end="10"/>
                                            </p:txEl>
                                          </p:spTgt>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7172">
                                            <p:txEl>
                                              <p:charRg st="10" end="15"/>
                                            </p:txEl>
                                          </p:spTgt>
                                        </p:tgtEl>
                                        <p:attrNameLst>
                                          <p:attrName>style.visibility</p:attrName>
                                        </p:attrNameLst>
                                      </p:cBhvr>
                                      <p:to>
                                        <p:strVal val="visible"/>
                                      </p:to>
                                    </p:set>
                                    <p:anim calcmode="lin" valueType="num">
                                      <p:cBhvr>
                                        <p:cTn id="47" dur="500" fill="hold"/>
                                        <p:tgtEl>
                                          <p:spTgt spid="7172">
                                            <p:txEl>
                                              <p:charRg st="10" end="15"/>
                                            </p:txEl>
                                          </p:spTgt>
                                        </p:tgtEl>
                                        <p:attrNameLst>
                                          <p:attrName>ppt_x</p:attrName>
                                        </p:attrNameLst>
                                      </p:cBhvr>
                                      <p:tavLst>
                                        <p:tav tm="0">
                                          <p:val>
                                            <p:strVal val="1+#ppt_w/2"/>
                                          </p:val>
                                        </p:tav>
                                        <p:tav tm="100000">
                                          <p:val>
                                            <p:strVal val="#ppt_x"/>
                                          </p:val>
                                        </p:tav>
                                      </p:tavLst>
                                    </p:anim>
                                    <p:anim calcmode="lin" valueType="num">
                                      <p:cBhvr>
                                        <p:cTn id="48" dur="500" fill="hold"/>
                                        <p:tgtEl>
                                          <p:spTgt spid="7172">
                                            <p:txEl>
                                              <p:charRg st="10" end="15"/>
                                            </p:txEl>
                                          </p:spTgt>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7172">
                                            <p:txEl>
                                              <p:charRg st="15" end="20"/>
                                            </p:txEl>
                                          </p:spTgt>
                                        </p:tgtEl>
                                        <p:attrNameLst>
                                          <p:attrName>style.visibility</p:attrName>
                                        </p:attrNameLst>
                                      </p:cBhvr>
                                      <p:to>
                                        <p:strVal val="visible"/>
                                      </p:to>
                                    </p:set>
                                    <p:anim calcmode="lin" valueType="num">
                                      <p:cBhvr>
                                        <p:cTn id="51" dur="500" fill="hold"/>
                                        <p:tgtEl>
                                          <p:spTgt spid="7172">
                                            <p:txEl>
                                              <p:charRg st="15" end="20"/>
                                            </p:txEl>
                                          </p:spTgt>
                                        </p:tgtEl>
                                        <p:attrNameLst>
                                          <p:attrName>ppt_x</p:attrName>
                                        </p:attrNameLst>
                                      </p:cBhvr>
                                      <p:tavLst>
                                        <p:tav tm="0">
                                          <p:val>
                                            <p:strVal val="1+#ppt_w/2"/>
                                          </p:val>
                                        </p:tav>
                                        <p:tav tm="100000">
                                          <p:val>
                                            <p:strVal val="#ppt_x"/>
                                          </p:val>
                                        </p:tav>
                                      </p:tavLst>
                                    </p:anim>
                                    <p:anim calcmode="lin" valueType="num">
                                      <p:cBhvr>
                                        <p:cTn id="52" dur="500" fill="hold"/>
                                        <p:tgtEl>
                                          <p:spTgt spid="7172">
                                            <p:txEl>
                                              <p:charRg st="15" end="20"/>
                                            </p:txEl>
                                          </p:spTgt>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7172">
                                            <p:txEl>
                                              <p:charRg st="20" end="27"/>
                                            </p:txEl>
                                          </p:spTgt>
                                        </p:tgtEl>
                                        <p:attrNameLst>
                                          <p:attrName>style.visibility</p:attrName>
                                        </p:attrNameLst>
                                      </p:cBhvr>
                                      <p:to>
                                        <p:strVal val="visible"/>
                                      </p:to>
                                    </p:set>
                                    <p:anim calcmode="lin" valueType="num">
                                      <p:cBhvr>
                                        <p:cTn id="55" dur="500" fill="hold"/>
                                        <p:tgtEl>
                                          <p:spTgt spid="7172">
                                            <p:txEl>
                                              <p:charRg st="20" end="27"/>
                                            </p:txEl>
                                          </p:spTgt>
                                        </p:tgtEl>
                                        <p:attrNameLst>
                                          <p:attrName>ppt_x</p:attrName>
                                        </p:attrNameLst>
                                      </p:cBhvr>
                                      <p:tavLst>
                                        <p:tav tm="0">
                                          <p:val>
                                            <p:strVal val="1+#ppt_w/2"/>
                                          </p:val>
                                        </p:tav>
                                        <p:tav tm="100000">
                                          <p:val>
                                            <p:strVal val="#ppt_x"/>
                                          </p:val>
                                        </p:tav>
                                      </p:tavLst>
                                    </p:anim>
                                    <p:anim calcmode="lin" valueType="num">
                                      <p:cBhvr>
                                        <p:cTn id="56" dur="500" fill="hold"/>
                                        <p:tgtEl>
                                          <p:spTgt spid="7172">
                                            <p:txEl>
                                              <p:charRg st="20" end="27"/>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7172">
                                            <p:txEl>
                                              <p:charRg st="27" end="36"/>
                                            </p:txEl>
                                          </p:spTgt>
                                        </p:tgtEl>
                                        <p:attrNameLst>
                                          <p:attrName>style.visibility</p:attrName>
                                        </p:attrNameLst>
                                      </p:cBhvr>
                                      <p:to>
                                        <p:strVal val="visible"/>
                                      </p:to>
                                    </p:set>
                                    <p:anim calcmode="lin" valueType="num">
                                      <p:cBhvr>
                                        <p:cTn id="61" dur="500" fill="hold"/>
                                        <p:tgtEl>
                                          <p:spTgt spid="7172">
                                            <p:txEl>
                                              <p:charRg st="27" end="36"/>
                                            </p:txEl>
                                          </p:spTgt>
                                        </p:tgtEl>
                                        <p:attrNameLst>
                                          <p:attrName>ppt_x</p:attrName>
                                        </p:attrNameLst>
                                      </p:cBhvr>
                                      <p:tavLst>
                                        <p:tav tm="0">
                                          <p:val>
                                            <p:strVal val="1+#ppt_w/2"/>
                                          </p:val>
                                        </p:tav>
                                        <p:tav tm="100000">
                                          <p:val>
                                            <p:strVal val="#ppt_x"/>
                                          </p:val>
                                        </p:tav>
                                      </p:tavLst>
                                    </p:anim>
                                    <p:anim calcmode="lin" valueType="num">
                                      <p:cBhvr>
                                        <p:cTn id="62" dur="500" fill="hold"/>
                                        <p:tgtEl>
                                          <p:spTgt spid="7172">
                                            <p:txEl>
                                              <p:charRg st="27" end="36"/>
                                            </p:txEl>
                                          </p:spTgt>
                                        </p:tgtEl>
                                        <p:attrNameLst>
                                          <p:attrName>ppt_y</p:attrName>
                                        </p:attrNameLst>
                                      </p:cBhvr>
                                      <p:tavLst>
                                        <p:tav tm="0">
                                          <p:val>
                                            <p:strVal val="#ppt_y"/>
                                          </p:val>
                                        </p:tav>
                                        <p:tav tm="100000">
                                          <p:val>
                                            <p:strVal val="#ppt_y"/>
                                          </p:val>
                                        </p:tav>
                                      </p:tavLst>
                                    </p:anim>
                                  </p:childTnLst>
                                </p:cTn>
                              </p:par>
                              <p:par>
                                <p:cTn id="63" presetID="2" presetClass="entr" presetSubtype="2" fill="hold" grpId="0" nodeType="withEffect">
                                  <p:stCondLst>
                                    <p:cond delay="0"/>
                                  </p:stCondLst>
                                  <p:childTnLst>
                                    <p:set>
                                      <p:cBhvr>
                                        <p:cTn id="64" dur="1" fill="hold">
                                          <p:stCondLst>
                                            <p:cond delay="0"/>
                                          </p:stCondLst>
                                        </p:cTn>
                                        <p:tgtEl>
                                          <p:spTgt spid="7172">
                                            <p:txEl>
                                              <p:charRg st="36" end="41"/>
                                            </p:txEl>
                                          </p:spTgt>
                                        </p:tgtEl>
                                        <p:attrNameLst>
                                          <p:attrName>style.visibility</p:attrName>
                                        </p:attrNameLst>
                                      </p:cBhvr>
                                      <p:to>
                                        <p:strVal val="visible"/>
                                      </p:to>
                                    </p:set>
                                    <p:anim calcmode="lin" valueType="num">
                                      <p:cBhvr>
                                        <p:cTn id="65" dur="500" fill="hold"/>
                                        <p:tgtEl>
                                          <p:spTgt spid="7172">
                                            <p:txEl>
                                              <p:charRg st="36" end="41"/>
                                            </p:txEl>
                                          </p:spTgt>
                                        </p:tgtEl>
                                        <p:attrNameLst>
                                          <p:attrName>ppt_x</p:attrName>
                                        </p:attrNameLst>
                                      </p:cBhvr>
                                      <p:tavLst>
                                        <p:tav tm="0">
                                          <p:val>
                                            <p:strVal val="1+#ppt_w/2"/>
                                          </p:val>
                                        </p:tav>
                                        <p:tav tm="100000">
                                          <p:val>
                                            <p:strVal val="#ppt_x"/>
                                          </p:val>
                                        </p:tav>
                                      </p:tavLst>
                                    </p:anim>
                                    <p:anim calcmode="lin" valueType="num">
                                      <p:cBhvr>
                                        <p:cTn id="66" dur="500" fill="hold"/>
                                        <p:tgtEl>
                                          <p:spTgt spid="7172">
                                            <p:txEl>
                                              <p:charRg st="36" end="41"/>
                                            </p:txEl>
                                          </p:spTgt>
                                        </p:tgtEl>
                                        <p:attrNameLst>
                                          <p:attrName>ppt_y</p:attrName>
                                        </p:attrNameLst>
                                      </p:cBhvr>
                                      <p:tavLst>
                                        <p:tav tm="0">
                                          <p:val>
                                            <p:strVal val="#ppt_y"/>
                                          </p:val>
                                        </p:tav>
                                        <p:tav tm="100000">
                                          <p:val>
                                            <p:strVal val="#ppt_y"/>
                                          </p:val>
                                        </p:tav>
                                      </p:tavLst>
                                    </p:anim>
                                  </p:childTnLst>
                                </p:cTn>
                              </p:par>
                              <p:par>
                                <p:cTn id="67" presetID="2" presetClass="entr" presetSubtype="2" fill="hold" grpId="0" nodeType="withEffect">
                                  <p:stCondLst>
                                    <p:cond delay="0"/>
                                  </p:stCondLst>
                                  <p:childTnLst>
                                    <p:set>
                                      <p:cBhvr>
                                        <p:cTn id="68" dur="1" fill="hold">
                                          <p:stCondLst>
                                            <p:cond delay="0"/>
                                          </p:stCondLst>
                                        </p:cTn>
                                        <p:tgtEl>
                                          <p:spTgt spid="7172">
                                            <p:txEl>
                                              <p:charRg st="41" end="44"/>
                                            </p:txEl>
                                          </p:spTgt>
                                        </p:tgtEl>
                                        <p:attrNameLst>
                                          <p:attrName>style.visibility</p:attrName>
                                        </p:attrNameLst>
                                      </p:cBhvr>
                                      <p:to>
                                        <p:strVal val="visible"/>
                                      </p:to>
                                    </p:set>
                                    <p:anim calcmode="lin" valueType="num">
                                      <p:cBhvr>
                                        <p:cTn id="69" dur="500" fill="hold"/>
                                        <p:tgtEl>
                                          <p:spTgt spid="7172">
                                            <p:txEl>
                                              <p:charRg st="41" end="44"/>
                                            </p:txEl>
                                          </p:spTgt>
                                        </p:tgtEl>
                                        <p:attrNameLst>
                                          <p:attrName>ppt_x</p:attrName>
                                        </p:attrNameLst>
                                      </p:cBhvr>
                                      <p:tavLst>
                                        <p:tav tm="0">
                                          <p:val>
                                            <p:strVal val="1+#ppt_w/2"/>
                                          </p:val>
                                        </p:tav>
                                        <p:tav tm="100000">
                                          <p:val>
                                            <p:strVal val="#ppt_x"/>
                                          </p:val>
                                        </p:tav>
                                      </p:tavLst>
                                    </p:anim>
                                    <p:anim calcmode="lin" valueType="num">
                                      <p:cBhvr>
                                        <p:cTn id="70" dur="500" fill="hold"/>
                                        <p:tgtEl>
                                          <p:spTgt spid="7172">
                                            <p:txEl>
                                              <p:charRg st="41" end="44"/>
                                            </p:txEl>
                                          </p:spTgt>
                                        </p:tgtEl>
                                        <p:attrNameLst>
                                          <p:attrName>ppt_y</p:attrName>
                                        </p:attrNameLst>
                                      </p:cBhvr>
                                      <p:tavLst>
                                        <p:tav tm="0">
                                          <p:val>
                                            <p:strVal val="#ppt_y"/>
                                          </p:val>
                                        </p:tav>
                                        <p:tav tm="100000">
                                          <p:val>
                                            <p:strVal val="#ppt_y"/>
                                          </p:val>
                                        </p:tav>
                                      </p:tavLst>
                                    </p:anim>
                                  </p:childTnLst>
                                </p:cTn>
                              </p:par>
                              <p:par>
                                <p:cTn id="71" presetID="2" presetClass="entr" presetSubtype="2" fill="hold" grpId="0" nodeType="withEffect">
                                  <p:stCondLst>
                                    <p:cond delay="0"/>
                                  </p:stCondLst>
                                  <p:childTnLst>
                                    <p:set>
                                      <p:cBhvr>
                                        <p:cTn id="72" dur="1" fill="hold">
                                          <p:stCondLst>
                                            <p:cond delay="0"/>
                                          </p:stCondLst>
                                        </p:cTn>
                                        <p:tgtEl>
                                          <p:spTgt spid="7172">
                                            <p:txEl>
                                              <p:charRg st="44" end="49"/>
                                            </p:txEl>
                                          </p:spTgt>
                                        </p:tgtEl>
                                        <p:attrNameLst>
                                          <p:attrName>style.visibility</p:attrName>
                                        </p:attrNameLst>
                                      </p:cBhvr>
                                      <p:to>
                                        <p:strVal val="visible"/>
                                      </p:to>
                                    </p:set>
                                    <p:anim calcmode="lin" valueType="num">
                                      <p:cBhvr>
                                        <p:cTn id="73" dur="500" fill="hold"/>
                                        <p:tgtEl>
                                          <p:spTgt spid="7172">
                                            <p:txEl>
                                              <p:charRg st="44" end="49"/>
                                            </p:txEl>
                                          </p:spTgt>
                                        </p:tgtEl>
                                        <p:attrNameLst>
                                          <p:attrName>ppt_x</p:attrName>
                                        </p:attrNameLst>
                                      </p:cBhvr>
                                      <p:tavLst>
                                        <p:tav tm="0">
                                          <p:val>
                                            <p:strVal val="1+#ppt_w/2"/>
                                          </p:val>
                                        </p:tav>
                                        <p:tav tm="100000">
                                          <p:val>
                                            <p:strVal val="#ppt_x"/>
                                          </p:val>
                                        </p:tav>
                                      </p:tavLst>
                                    </p:anim>
                                    <p:anim calcmode="lin" valueType="num">
                                      <p:cBhvr>
                                        <p:cTn id="74" dur="500" fill="hold"/>
                                        <p:tgtEl>
                                          <p:spTgt spid="7172">
                                            <p:txEl>
                                              <p:charRg st="44" end="49"/>
                                            </p:txEl>
                                          </p:spTgt>
                                        </p:tgtEl>
                                        <p:attrNameLst>
                                          <p:attrName>ppt_y</p:attrName>
                                        </p:attrNameLst>
                                      </p:cBhvr>
                                      <p:tavLst>
                                        <p:tav tm="0">
                                          <p:val>
                                            <p:strVal val="#ppt_y"/>
                                          </p:val>
                                        </p:tav>
                                        <p:tav tm="100000">
                                          <p:val>
                                            <p:strVal val="#ppt_y"/>
                                          </p:val>
                                        </p:tav>
                                      </p:tavLst>
                                    </p:anim>
                                  </p:childTnLst>
                                </p:cTn>
                              </p:par>
                              <p:par>
                                <p:cTn id="75" presetID="2" presetClass="entr" presetSubtype="2" fill="hold" grpId="0" nodeType="withEffect">
                                  <p:stCondLst>
                                    <p:cond delay="0"/>
                                  </p:stCondLst>
                                  <p:childTnLst>
                                    <p:set>
                                      <p:cBhvr>
                                        <p:cTn id="76" dur="1" fill="hold">
                                          <p:stCondLst>
                                            <p:cond delay="0"/>
                                          </p:stCondLst>
                                        </p:cTn>
                                        <p:tgtEl>
                                          <p:spTgt spid="7172">
                                            <p:txEl>
                                              <p:charRg st="49" end="64"/>
                                            </p:txEl>
                                          </p:spTgt>
                                        </p:tgtEl>
                                        <p:attrNameLst>
                                          <p:attrName>style.visibility</p:attrName>
                                        </p:attrNameLst>
                                      </p:cBhvr>
                                      <p:to>
                                        <p:strVal val="visible"/>
                                      </p:to>
                                    </p:set>
                                    <p:anim calcmode="lin" valueType="num">
                                      <p:cBhvr>
                                        <p:cTn id="77" dur="500" fill="hold"/>
                                        <p:tgtEl>
                                          <p:spTgt spid="7172">
                                            <p:txEl>
                                              <p:charRg st="49" end="64"/>
                                            </p:txEl>
                                          </p:spTgt>
                                        </p:tgtEl>
                                        <p:attrNameLst>
                                          <p:attrName>ppt_x</p:attrName>
                                        </p:attrNameLst>
                                      </p:cBhvr>
                                      <p:tavLst>
                                        <p:tav tm="0">
                                          <p:val>
                                            <p:strVal val="1+#ppt_w/2"/>
                                          </p:val>
                                        </p:tav>
                                        <p:tav tm="100000">
                                          <p:val>
                                            <p:strVal val="#ppt_x"/>
                                          </p:val>
                                        </p:tav>
                                      </p:tavLst>
                                    </p:anim>
                                    <p:anim calcmode="lin" valueType="num">
                                      <p:cBhvr>
                                        <p:cTn id="78" dur="500" fill="hold"/>
                                        <p:tgtEl>
                                          <p:spTgt spid="7172">
                                            <p:txEl>
                                              <p:charRg st="49" end="64"/>
                                            </p:txEl>
                                          </p:spTgt>
                                        </p:tgtEl>
                                        <p:attrNameLst>
                                          <p:attrName>ppt_y</p:attrName>
                                        </p:attrNameLst>
                                      </p:cBhvr>
                                      <p:tavLst>
                                        <p:tav tm="0">
                                          <p:val>
                                            <p:strVal val="#ppt_y"/>
                                          </p:val>
                                        </p:tav>
                                        <p:tav tm="100000">
                                          <p:val>
                                            <p:strVal val="#ppt_y"/>
                                          </p:val>
                                        </p:tav>
                                      </p:tavLst>
                                    </p:anim>
                                  </p:childTnLst>
                                </p:cTn>
                              </p:par>
                              <p:par>
                                <p:cTn id="79" presetID="2" presetClass="entr" presetSubtype="2" fill="hold" grpId="0" nodeType="withEffect">
                                  <p:stCondLst>
                                    <p:cond delay="0"/>
                                  </p:stCondLst>
                                  <p:childTnLst>
                                    <p:set>
                                      <p:cBhvr>
                                        <p:cTn id="80" dur="1" fill="hold">
                                          <p:stCondLst>
                                            <p:cond delay="0"/>
                                          </p:stCondLst>
                                        </p:cTn>
                                        <p:tgtEl>
                                          <p:spTgt spid="7172">
                                            <p:txEl>
                                              <p:charRg st="9" end="9"/>
                                            </p:txEl>
                                          </p:spTgt>
                                        </p:tgtEl>
                                        <p:attrNameLst>
                                          <p:attrName>style.visibility</p:attrName>
                                        </p:attrNameLst>
                                      </p:cBhvr>
                                      <p:to>
                                        <p:strVal val="visible"/>
                                      </p:to>
                                    </p:set>
                                    <p:anim calcmode="lin" valueType="num">
                                      <p:cBhvr>
                                        <p:cTn id="81" dur="500" fill="hold"/>
                                        <p:tgtEl>
                                          <p:spTgt spid="7172">
                                            <p:txEl>
                                              <p:charRg st="9" end="9"/>
                                            </p:txEl>
                                          </p:spTgt>
                                        </p:tgtEl>
                                        <p:attrNameLst>
                                          <p:attrName>ppt_x</p:attrName>
                                        </p:attrNameLst>
                                      </p:cBhvr>
                                      <p:tavLst>
                                        <p:tav tm="0">
                                          <p:val>
                                            <p:strVal val="1+#ppt_w/2"/>
                                          </p:val>
                                        </p:tav>
                                        <p:tav tm="100000">
                                          <p:val>
                                            <p:strVal val="#ppt_x"/>
                                          </p:val>
                                        </p:tav>
                                      </p:tavLst>
                                    </p:anim>
                                    <p:anim calcmode="lin" valueType="num">
                                      <p:cBhvr>
                                        <p:cTn id="82" dur="500" fill="hold"/>
                                        <p:tgtEl>
                                          <p:spTgt spid="7172">
                                            <p:txEl>
                                              <p:charRg st="9" end="9"/>
                                            </p:txEl>
                                          </p:spTgt>
                                        </p:tgtEl>
                                        <p:attrNameLst>
                                          <p:attrName>ppt_y</p:attrName>
                                        </p:attrNameLst>
                                      </p:cBhvr>
                                      <p:tavLst>
                                        <p:tav tm="0">
                                          <p:val>
                                            <p:strVal val="#ppt_y"/>
                                          </p:val>
                                        </p:tav>
                                        <p:tav tm="100000">
                                          <p:val>
                                            <p:strVal val="#ppt_y"/>
                                          </p:val>
                                        </p:tav>
                                      </p:tavLst>
                                    </p:anim>
                                  </p:childTnLst>
                                </p:cTn>
                              </p:par>
                              <p:par>
                                <p:cTn id="83" presetID="2" presetClass="entr" presetSubtype="2" fill="hold" grpId="0" nodeType="withEffect">
                                  <p:stCondLst>
                                    <p:cond delay="0"/>
                                  </p:stCondLst>
                                  <p:childTnLst>
                                    <p:set>
                                      <p:cBhvr>
                                        <p:cTn id="84" dur="1" fill="hold">
                                          <p:stCondLst>
                                            <p:cond delay="0"/>
                                          </p:stCondLst>
                                        </p:cTn>
                                        <p:tgtEl>
                                          <p:spTgt spid="7172">
                                            <p:txEl>
                                              <p:charRg st="10" end="10"/>
                                            </p:txEl>
                                          </p:spTgt>
                                        </p:tgtEl>
                                        <p:attrNameLst>
                                          <p:attrName>style.visibility</p:attrName>
                                        </p:attrNameLst>
                                      </p:cBhvr>
                                      <p:to>
                                        <p:strVal val="visible"/>
                                      </p:to>
                                    </p:set>
                                    <p:anim calcmode="lin" valueType="num">
                                      <p:cBhvr>
                                        <p:cTn id="85" dur="500" fill="hold"/>
                                        <p:tgtEl>
                                          <p:spTgt spid="7172">
                                            <p:txEl>
                                              <p:charRg st="10" end="10"/>
                                            </p:txEl>
                                          </p:spTgt>
                                        </p:tgtEl>
                                        <p:attrNameLst>
                                          <p:attrName>ppt_x</p:attrName>
                                        </p:attrNameLst>
                                      </p:cBhvr>
                                      <p:tavLst>
                                        <p:tav tm="0">
                                          <p:val>
                                            <p:strVal val="1+#ppt_w/2"/>
                                          </p:val>
                                        </p:tav>
                                        <p:tav tm="100000">
                                          <p:val>
                                            <p:strVal val="#ppt_x"/>
                                          </p:val>
                                        </p:tav>
                                      </p:tavLst>
                                    </p:anim>
                                    <p:anim calcmode="lin" valueType="num">
                                      <p:cBhvr>
                                        <p:cTn id="86" dur="500" fill="hold"/>
                                        <p:tgtEl>
                                          <p:spTgt spid="7172">
                                            <p:txEl>
                                              <p:charRg st="10" end="10"/>
                                            </p:txEl>
                                          </p:spTgt>
                                        </p:tgtEl>
                                        <p:attrNameLst>
                                          <p:attrName>ppt_y</p:attrName>
                                        </p:attrNameLst>
                                      </p:cBhvr>
                                      <p:tavLst>
                                        <p:tav tm="0">
                                          <p:val>
                                            <p:strVal val="#ppt_y"/>
                                          </p:val>
                                        </p:tav>
                                        <p:tav tm="100000">
                                          <p:val>
                                            <p:strVal val="#ppt_y"/>
                                          </p:val>
                                        </p:tav>
                                      </p:tavLst>
                                    </p:anim>
                                  </p:childTnLst>
                                </p:cTn>
                              </p:par>
                              <p:par>
                                <p:cTn id="87" presetID="2" presetClass="entr" presetSubtype="2" fill="hold" grpId="0" nodeType="withEffect">
                                  <p:stCondLst>
                                    <p:cond delay="0"/>
                                  </p:stCondLst>
                                  <p:childTnLst>
                                    <p:set>
                                      <p:cBhvr>
                                        <p:cTn id="88" dur="1" fill="hold">
                                          <p:stCondLst>
                                            <p:cond delay="0"/>
                                          </p:stCondLst>
                                        </p:cTn>
                                        <p:tgtEl>
                                          <p:spTgt spid="7172">
                                            <p:txEl>
                                              <p:charRg st="11" end="11"/>
                                            </p:txEl>
                                          </p:spTgt>
                                        </p:tgtEl>
                                        <p:attrNameLst>
                                          <p:attrName>style.visibility</p:attrName>
                                        </p:attrNameLst>
                                      </p:cBhvr>
                                      <p:to>
                                        <p:strVal val="visible"/>
                                      </p:to>
                                    </p:set>
                                    <p:anim calcmode="lin" valueType="num">
                                      <p:cBhvr>
                                        <p:cTn id="89" dur="500" fill="hold"/>
                                        <p:tgtEl>
                                          <p:spTgt spid="7172">
                                            <p:txEl>
                                              <p:charRg st="11" end="11"/>
                                            </p:txEl>
                                          </p:spTgt>
                                        </p:tgtEl>
                                        <p:attrNameLst>
                                          <p:attrName>ppt_x</p:attrName>
                                        </p:attrNameLst>
                                      </p:cBhvr>
                                      <p:tavLst>
                                        <p:tav tm="0">
                                          <p:val>
                                            <p:strVal val="1+#ppt_w/2"/>
                                          </p:val>
                                        </p:tav>
                                        <p:tav tm="100000">
                                          <p:val>
                                            <p:strVal val="#ppt_x"/>
                                          </p:val>
                                        </p:tav>
                                      </p:tavLst>
                                    </p:anim>
                                    <p:anim calcmode="lin" valueType="num">
                                      <p:cBhvr>
                                        <p:cTn id="90" dur="500" fill="hold"/>
                                        <p:tgtEl>
                                          <p:spTgt spid="7172">
                                            <p:txEl>
                                              <p:char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P spid="7172"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3" name="矩形 46082"/>
          <p:cNvSpPr/>
          <p:nvPr/>
        </p:nvSpPr>
        <p:spPr>
          <a:xfrm>
            <a:off x="200025" y="673100"/>
            <a:ext cx="8943975" cy="48339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b="1" strike="noStrike" noProof="1">
                <a:solidFill>
                  <a:srgbClr val="990000"/>
                </a:solidFill>
                <a:latin typeface="Times New Roman" panose="02020603050405020304" pitchFamily="2" charset="0"/>
                <a:ea typeface="宋体" pitchFamily="2" charset="-122"/>
                <a:cs typeface="+mn-ea"/>
              </a:rPr>
              <a:t>1.  </a:t>
            </a:r>
            <a:r>
              <a:rPr lang="zh-CN" altLang="en-US" b="1" strike="noStrike" noProof="1">
                <a:solidFill>
                  <a:srgbClr val="990000"/>
                </a:solidFill>
                <a:latin typeface="Times New Roman" panose="02020603050405020304" pitchFamily="2" charset="0"/>
                <a:ea typeface="宋体" pitchFamily="2" charset="-122"/>
                <a:cs typeface="+mn-ea"/>
              </a:rPr>
              <a:t>文件目录有关概念</a:t>
            </a:r>
            <a:endParaRPr lang="zh-CN" altLang="en-US" b="1" strike="noStrike" noProof="1">
              <a:solidFill>
                <a:srgbClr val="990000"/>
              </a:solidFill>
              <a:latin typeface="Times New Roman" panose="02020603050405020304" pitchFamily="2" charset="0"/>
              <a:ea typeface="宋体" pitchFamily="2" charset="-122"/>
            </a:endParaRPr>
          </a:p>
          <a:p>
            <a:pPr marL="533400" lvl="0" indent="-533400" fontAlgn="base">
              <a:lnSpc>
                <a:spcPct val="130000"/>
              </a:lnSpc>
              <a:buNone/>
            </a:pPr>
            <a:r>
              <a:rPr lang="zh-CN" altLang="en-US" sz="2800" b="1" strike="noStrike" noProof="1">
                <a:solidFill>
                  <a:srgbClr val="A50021"/>
                </a:solidFill>
                <a:latin typeface="Times New Roman" panose="02020603050405020304" pitchFamily="2" charset="0"/>
                <a:ea typeface="宋体" pitchFamily="2" charset="-122"/>
                <a:cs typeface="+mn-ea"/>
              </a:rPr>
              <a:t>      </a:t>
            </a:r>
            <a:r>
              <a:rPr lang="en-US" altLang="zh-CN" sz="2800" b="1" strike="noStrike" noProof="1">
                <a:solidFill>
                  <a:srgbClr val="A50021"/>
                </a:solidFill>
                <a:latin typeface="Times New Roman" panose="02020603050405020304" pitchFamily="2" charset="0"/>
                <a:ea typeface="宋体" pitchFamily="2" charset="-122"/>
                <a:cs typeface="+mn-ea"/>
              </a:rPr>
              <a:t>(1) </a:t>
            </a:r>
            <a:r>
              <a:rPr lang="zh-CN" altLang="en-US" sz="2800" b="1" strike="noStrike" noProof="1">
                <a:solidFill>
                  <a:srgbClr val="A50021"/>
                </a:solidFill>
                <a:latin typeface="Times New Roman" panose="02020603050405020304" pitchFamily="2" charset="0"/>
                <a:ea typeface="宋体" pitchFamily="2" charset="-122"/>
                <a:cs typeface="+mn-ea"/>
              </a:rPr>
              <a:t>什么是文件目录</a:t>
            </a:r>
            <a:endParaRPr lang="zh-CN" altLang="en-US" sz="2800" b="1" strike="noStrike" noProof="1">
              <a:solidFill>
                <a:srgbClr val="A50021"/>
              </a:solidFill>
              <a:latin typeface="Times New Roman" panose="02020603050405020304" pitchFamily="2"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pitchFamily="2" charset="0"/>
                <a:ea typeface="宋体" pitchFamily="2" charset="-122"/>
                <a:cs typeface="+mn-ea"/>
              </a:rPr>
              <a:t>              文件目录是记录文件的名字、存放地址及其他有关文件</a:t>
            </a:r>
            <a:endParaRPr lang="zh-CN" altLang="en-US" sz="2400" strike="noStrike" noProof="1">
              <a:solidFill>
                <a:schemeClr val="tx1"/>
              </a:solidFill>
              <a:latin typeface="Times New Roman" panose="02020603050405020304" pitchFamily="2"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pitchFamily="2" charset="0"/>
                <a:ea typeface="宋体" pitchFamily="2" charset="-122"/>
                <a:cs typeface="+mn-ea"/>
              </a:rPr>
              <a:t>              的说明信息和控制信息的数据结构。</a:t>
            </a:r>
            <a:endParaRPr lang="zh-CN" altLang="en-US" sz="2400" strike="noStrike" noProof="1">
              <a:solidFill>
                <a:schemeClr val="tx1"/>
              </a:solidFill>
              <a:latin typeface="Times New Roman" panose="02020603050405020304" pitchFamily="2" charset="0"/>
              <a:ea typeface="宋体" pitchFamily="2" charset="-122"/>
            </a:endParaRPr>
          </a:p>
          <a:p>
            <a:pPr marL="533400" lvl="0" indent="-533400" fontAlgn="base">
              <a:lnSpc>
                <a:spcPct val="130000"/>
              </a:lnSpc>
              <a:buNone/>
            </a:pPr>
            <a:r>
              <a:rPr lang="zh-CN" altLang="en-US" sz="2800" b="1" strike="noStrike" noProof="1">
                <a:solidFill>
                  <a:srgbClr val="A50021"/>
                </a:solidFill>
                <a:latin typeface="Times New Roman" panose="02020603050405020304" pitchFamily="2" charset="0"/>
                <a:ea typeface="宋体" pitchFamily="2" charset="-122"/>
                <a:cs typeface="+mn-ea"/>
              </a:rPr>
              <a:t>      </a:t>
            </a:r>
            <a:r>
              <a:rPr lang="en-US" altLang="zh-CN" sz="2800" b="1" strike="noStrike" noProof="1">
                <a:solidFill>
                  <a:srgbClr val="A50021"/>
                </a:solidFill>
                <a:latin typeface="Times New Roman" panose="02020603050405020304" pitchFamily="2" charset="0"/>
                <a:ea typeface="宋体" pitchFamily="2" charset="-122"/>
                <a:cs typeface="+mn-ea"/>
              </a:rPr>
              <a:t>(2) </a:t>
            </a:r>
            <a:r>
              <a:rPr lang="zh-CN" altLang="en-US" sz="2800" b="1" strike="noStrike" noProof="1">
                <a:solidFill>
                  <a:srgbClr val="A50021"/>
                </a:solidFill>
                <a:latin typeface="Times New Roman" panose="02020603050405020304" pitchFamily="2" charset="0"/>
                <a:ea typeface="宋体" pitchFamily="2" charset="-122"/>
                <a:cs typeface="+mn-ea"/>
              </a:rPr>
              <a:t>文件目录项的内容</a:t>
            </a:r>
            <a:endParaRPr lang="zh-CN" altLang="en-US" sz="2800" b="1" strike="noStrike" noProof="1">
              <a:solidFill>
                <a:srgbClr val="A50021"/>
              </a:solidFill>
              <a:latin typeface="Times New Roman" panose="02020603050405020304" pitchFamily="2" charset="0"/>
              <a:ea typeface="宋体" pitchFamily="2" charset="-122"/>
            </a:endParaRPr>
          </a:p>
          <a:p>
            <a:pPr marL="533400" lvl="0" indent="-533400" fontAlgn="base">
              <a:lnSpc>
                <a:spcPct val="130000"/>
              </a:lnSpc>
              <a:buNone/>
            </a:pPr>
            <a:r>
              <a:rPr lang="zh-CN" altLang="en-US" sz="2400" b="1" strike="noStrike" noProof="1">
                <a:solidFill>
                  <a:srgbClr val="000099"/>
                </a:solidFill>
                <a:latin typeface="Times New Roman" panose="02020603050405020304" pitchFamily="2" charset="0"/>
                <a:ea typeface="宋体" pitchFamily="2" charset="-122"/>
                <a:cs typeface="+mn-ea"/>
              </a:rPr>
              <a:t>       </a:t>
            </a:r>
            <a:r>
              <a:rPr lang="en-US" altLang="zh-CN" sz="2400" b="1" strike="noStrike" noProof="1">
                <a:solidFill>
                  <a:srgbClr val="000099"/>
                </a:solidFill>
                <a:latin typeface="Times New Roman" panose="02020603050405020304" pitchFamily="2" charset="0"/>
                <a:ea typeface="宋体" pitchFamily="2" charset="-122"/>
                <a:cs typeface="+mn-ea"/>
              </a:rPr>
              <a:t>①</a:t>
            </a:r>
            <a:r>
              <a:rPr lang="en-US" altLang="zh-CN" sz="2400" b="1" strike="noStrike" noProof="1">
                <a:solidFill>
                  <a:srgbClr val="000099"/>
                </a:solidFill>
                <a:latin typeface="宋体" pitchFamily="2" charset="-122"/>
                <a:ea typeface="宋体" pitchFamily="2" charset="-122"/>
                <a:cs typeface="+mn-ea"/>
              </a:rPr>
              <a:t> </a:t>
            </a:r>
            <a:r>
              <a:rPr lang="zh-CN" altLang="en-US" sz="2400" b="1" strike="noStrike" noProof="1">
                <a:solidFill>
                  <a:srgbClr val="000099"/>
                </a:solidFill>
                <a:latin typeface="Times New Roman" panose="02020603050405020304" pitchFamily="2" charset="0"/>
                <a:ea typeface="宋体" pitchFamily="2" charset="-122"/>
                <a:cs typeface="+mn-ea"/>
              </a:rPr>
              <a:t>文件名</a:t>
            </a:r>
            <a:endParaRPr lang="zh-CN" altLang="en-US" sz="2400" b="1" strike="noStrike" noProof="1">
              <a:solidFill>
                <a:srgbClr val="000099"/>
              </a:solidFill>
              <a:latin typeface="Times New Roman" panose="02020603050405020304" pitchFamily="2" charset="0"/>
              <a:ea typeface="宋体" pitchFamily="2" charset="-122"/>
            </a:endParaRPr>
          </a:p>
          <a:p>
            <a:pPr marL="533400" lvl="0" indent="-533400" fontAlgn="base">
              <a:lnSpc>
                <a:spcPct val="130000"/>
              </a:lnSpc>
              <a:buNone/>
            </a:pPr>
            <a:r>
              <a:rPr lang="zh-CN" altLang="en-US" sz="2400" b="1" strike="noStrike" noProof="1">
                <a:solidFill>
                  <a:srgbClr val="000099"/>
                </a:solidFill>
                <a:latin typeface="Times New Roman" panose="02020603050405020304" pitchFamily="2" charset="0"/>
                <a:ea typeface="宋体" pitchFamily="2" charset="-122"/>
                <a:cs typeface="+mn-ea"/>
              </a:rPr>
              <a:t>       </a:t>
            </a:r>
            <a:r>
              <a:rPr lang="en-US" altLang="zh-CN" sz="2400" b="1" strike="noStrike" noProof="1">
                <a:solidFill>
                  <a:srgbClr val="000099"/>
                </a:solidFill>
                <a:latin typeface="Times New Roman" panose="02020603050405020304" pitchFamily="2" charset="0"/>
                <a:ea typeface="宋体" pitchFamily="2" charset="-122"/>
                <a:cs typeface="+mn-ea"/>
              </a:rPr>
              <a:t>②</a:t>
            </a:r>
            <a:r>
              <a:rPr lang="en-US" altLang="zh-CN" sz="2400" b="1" strike="noStrike" noProof="1">
                <a:solidFill>
                  <a:srgbClr val="000099"/>
                </a:solidFill>
                <a:latin typeface="宋体" pitchFamily="2" charset="-122"/>
                <a:ea typeface="宋体" pitchFamily="2" charset="-122"/>
                <a:cs typeface="+mn-ea"/>
              </a:rPr>
              <a:t> </a:t>
            </a:r>
            <a:r>
              <a:rPr lang="zh-CN" altLang="en-US" sz="2400" b="1" strike="noStrike" noProof="1">
                <a:solidFill>
                  <a:srgbClr val="000099"/>
                </a:solidFill>
                <a:latin typeface="Times New Roman" panose="02020603050405020304" pitchFamily="2" charset="0"/>
                <a:ea typeface="宋体" pitchFamily="2" charset="-122"/>
                <a:cs typeface="+mn-ea"/>
              </a:rPr>
              <a:t>文件逻辑结构</a:t>
            </a:r>
            <a:endParaRPr lang="zh-CN" altLang="en-US" sz="2400" b="1" strike="noStrike" noProof="1">
              <a:solidFill>
                <a:srgbClr val="000099"/>
              </a:solidFill>
              <a:latin typeface="Times New Roman" panose="02020603050405020304" pitchFamily="2"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pitchFamily="2" charset="0"/>
                <a:ea typeface="宋体" pitchFamily="2" charset="-122"/>
                <a:cs typeface="+mn-ea"/>
              </a:rPr>
              <a:t>             说明该文件的记录是否定长、记录长度及记录个数等。</a:t>
            </a:r>
            <a:r>
              <a:rPr lang="zh-CN" altLang="en-US" sz="2800" strike="noStrike" noProof="1">
                <a:solidFill>
                  <a:schemeClr val="tx1"/>
                </a:solidFill>
                <a:latin typeface="Times New Roman" panose="02020603050405020304" pitchFamily="2" charset="0"/>
                <a:ea typeface="宋体" pitchFamily="2" charset="-122"/>
                <a:cs typeface="+mn-ea"/>
              </a:rPr>
              <a:t> </a:t>
            </a:r>
            <a:endParaRPr lang="zh-CN" altLang="en-US" sz="2800" strike="noStrike" noProof="1">
              <a:solidFill>
                <a:schemeClr val="tx1"/>
              </a:solidFill>
              <a:latin typeface="Times New Roman" panose="02020603050405020304" pitchFamily="2" charset="0"/>
              <a:ea typeface="宋体" pitchFamily="2" charset="-122"/>
            </a:endParaRPr>
          </a:p>
        </p:txBody>
      </p:sp>
      <p:sp>
        <p:nvSpPr>
          <p:cNvPr id="46084" name="矩形 46083"/>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文件系统</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文件目录及其结构</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083">
                                            <p:txEl>
                                              <p:charRg st="0" end="13"/>
                                            </p:txEl>
                                          </p:spTgt>
                                        </p:tgtEl>
                                        <p:attrNameLst>
                                          <p:attrName>style.visibility</p:attrName>
                                        </p:attrNameLst>
                                      </p:cBhvr>
                                      <p:to>
                                        <p:strVal val="visible"/>
                                      </p:to>
                                    </p:set>
                                    <p:anim calcmode="lin" valueType="num">
                                      <p:cBhvr additive="base">
                                        <p:cTn id="7" dur="1000" fill="hold"/>
                                        <p:tgtEl>
                                          <p:spTgt spid="46083">
                                            <p:txEl>
                                              <p:charRg st="0" end="13"/>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6083">
                                            <p:txEl>
                                              <p:charRg st="0" end="1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6083">
                                            <p:txEl>
                                              <p:charRg st="13" end="31"/>
                                            </p:txEl>
                                          </p:spTgt>
                                        </p:tgtEl>
                                        <p:attrNameLst>
                                          <p:attrName>style.visibility</p:attrName>
                                        </p:attrNameLst>
                                      </p:cBhvr>
                                      <p:to>
                                        <p:strVal val="visible"/>
                                      </p:to>
                                    </p:set>
                                    <p:anim calcmode="lin" valueType="num">
                                      <p:cBhvr additive="base">
                                        <p:cTn id="13" dur="1000" fill="hold"/>
                                        <p:tgtEl>
                                          <p:spTgt spid="46083">
                                            <p:txEl>
                                              <p:charRg st="13" end="3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46083">
                                            <p:txEl>
                                              <p:charRg st="13" end="3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6083">
                                            <p:txEl>
                                              <p:charRg st="31" end="70"/>
                                            </p:txEl>
                                          </p:spTgt>
                                        </p:tgtEl>
                                        <p:attrNameLst>
                                          <p:attrName>style.visibility</p:attrName>
                                        </p:attrNameLst>
                                      </p:cBhvr>
                                      <p:to>
                                        <p:strVal val="visible"/>
                                      </p:to>
                                    </p:set>
                                    <p:anim calcmode="lin" valueType="num">
                                      <p:cBhvr additive="base">
                                        <p:cTn id="19" dur="500" fill="hold"/>
                                        <p:tgtEl>
                                          <p:spTgt spid="46083">
                                            <p:txEl>
                                              <p:charRg st="31" end="7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6083">
                                            <p:txEl>
                                              <p:charRg st="31" end="70"/>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6083">
                                            <p:txEl>
                                              <p:charRg st="70" end="101"/>
                                            </p:txEl>
                                          </p:spTgt>
                                        </p:tgtEl>
                                        <p:attrNameLst>
                                          <p:attrName>style.visibility</p:attrName>
                                        </p:attrNameLst>
                                      </p:cBhvr>
                                      <p:to>
                                        <p:strVal val="visible"/>
                                      </p:to>
                                    </p:set>
                                    <p:anim calcmode="lin" valueType="num">
                                      <p:cBhvr additive="base">
                                        <p:cTn id="23" dur="500" fill="hold"/>
                                        <p:tgtEl>
                                          <p:spTgt spid="46083">
                                            <p:txEl>
                                              <p:charRg st="70" end="10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6083">
                                            <p:txEl>
                                              <p:charRg st="70" end="10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46083">
                                            <p:txEl>
                                              <p:charRg st="101" end="120"/>
                                            </p:txEl>
                                          </p:spTgt>
                                        </p:tgtEl>
                                        <p:attrNameLst>
                                          <p:attrName>style.visibility</p:attrName>
                                        </p:attrNameLst>
                                      </p:cBhvr>
                                      <p:to>
                                        <p:strVal val="visible"/>
                                      </p:to>
                                    </p:set>
                                    <p:anim calcmode="lin" valueType="num">
                                      <p:cBhvr additive="base">
                                        <p:cTn id="29" dur="500" fill="hold"/>
                                        <p:tgtEl>
                                          <p:spTgt spid="46083">
                                            <p:txEl>
                                              <p:charRg st="101" end="120"/>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46083">
                                            <p:txEl>
                                              <p:charRg st="101" end="120"/>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46083">
                                            <p:txEl>
                                              <p:charRg st="120" end="133"/>
                                            </p:txEl>
                                          </p:spTgt>
                                        </p:tgtEl>
                                        <p:attrNameLst>
                                          <p:attrName>style.visibility</p:attrName>
                                        </p:attrNameLst>
                                      </p:cBhvr>
                                      <p:to>
                                        <p:strVal val="visible"/>
                                      </p:to>
                                    </p:set>
                                    <p:anim calcmode="lin" valueType="num">
                                      <p:cBhvr additive="base">
                                        <p:cTn id="35" dur="500" fill="hold"/>
                                        <p:tgtEl>
                                          <p:spTgt spid="46083">
                                            <p:txEl>
                                              <p:charRg st="120" end="133"/>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46083">
                                            <p:txEl>
                                              <p:charRg st="120" end="133"/>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nodeType="clickEffect">
                                  <p:stCondLst>
                                    <p:cond delay="0"/>
                                  </p:stCondLst>
                                  <p:childTnLst>
                                    <p:set>
                                      <p:cBhvr>
                                        <p:cTn id="40" dur="1" fill="hold">
                                          <p:stCondLst>
                                            <p:cond delay="0"/>
                                          </p:stCondLst>
                                        </p:cTn>
                                        <p:tgtEl>
                                          <p:spTgt spid="46083">
                                            <p:txEl>
                                              <p:charRg st="133" end="149"/>
                                            </p:txEl>
                                          </p:spTgt>
                                        </p:tgtEl>
                                        <p:attrNameLst>
                                          <p:attrName>style.visibility</p:attrName>
                                        </p:attrNameLst>
                                      </p:cBhvr>
                                      <p:to>
                                        <p:strVal val="visible"/>
                                      </p:to>
                                    </p:set>
                                    <p:anim calcmode="lin" valueType="num">
                                      <p:cBhvr additive="base">
                                        <p:cTn id="41" dur="500" fill="hold"/>
                                        <p:tgtEl>
                                          <p:spTgt spid="46083">
                                            <p:txEl>
                                              <p:charRg st="133" end="149"/>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46083">
                                            <p:txEl>
                                              <p:charRg st="133" end="149"/>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nodeType="clickEffect">
                                  <p:stCondLst>
                                    <p:cond delay="0"/>
                                  </p:stCondLst>
                                  <p:childTnLst>
                                    <p:set>
                                      <p:cBhvr>
                                        <p:cTn id="46" dur="1" fill="hold">
                                          <p:stCondLst>
                                            <p:cond delay="0"/>
                                          </p:stCondLst>
                                        </p:cTn>
                                        <p:tgtEl>
                                          <p:spTgt spid="46083">
                                            <p:txEl>
                                              <p:charRg st="149" end="188"/>
                                            </p:txEl>
                                          </p:spTgt>
                                        </p:tgtEl>
                                        <p:attrNameLst>
                                          <p:attrName>style.visibility</p:attrName>
                                        </p:attrNameLst>
                                      </p:cBhvr>
                                      <p:to>
                                        <p:strVal val="visible"/>
                                      </p:to>
                                    </p:set>
                                    <p:anim calcmode="lin" valueType="num">
                                      <p:cBhvr additive="base">
                                        <p:cTn id="47" dur="500" fill="hold"/>
                                        <p:tgtEl>
                                          <p:spTgt spid="46083">
                                            <p:txEl>
                                              <p:charRg st="149" end="188"/>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46083">
                                            <p:txEl>
                                              <p:charRg st="149" end="18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uiExpand="1"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7" name="矩形 47106"/>
          <p:cNvSpPr/>
          <p:nvPr/>
        </p:nvSpPr>
        <p:spPr>
          <a:xfrm>
            <a:off x="128588" y="701675"/>
            <a:ext cx="8643938" cy="574198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en-US" altLang="zh-CN" sz="2400" b="1" strike="noStrike" noProof="1">
                <a:solidFill>
                  <a:srgbClr val="000099"/>
                </a:solidFill>
                <a:latin typeface="Times New Roman" panose="02020603050405020304" pitchFamily="2" charset="0"/>
                <a:ea typeface="宋体" pitchFamily="2" charset="-122"/>
                <a:cs typeface="+mn-cs"/>
              </a:rPr>
              <a:t>③</a:t>
            </a:r>
            <a:r>
              <a:rPr lang="en-US" altLang="zh-CN" sz="2400" b="1" strike="noStrike" noProof="1">
                <a:solidFill>
                  <a:srgbClr val="000099"/>
                </a:solidFill>
                <a:latin typeface="宋体" pitchFamily="2" charset="-122"/>
                <a:ea typeface="宋体" pitchFamily="2" charset="-122"/>
                <a:cs typeface="+mn-cs"/>
              </a:rPr>
              <a:t> </a:t>
            </a:r>
            <a:r>
              <a:rPr lang="zh-CN" altLang="en-US" sz="2400" b="1" strike="noStrike" noProof="1">
                <a:solidFill>
                  <a:srgbClr val="000099"/>
                </a:solidFill>
                <a:latin typeface="Times New Roman" panose="02020603050405020304" pitchFamily="2" charset="0"/>
                <a:ea typeface="宋体" pitchFamily="2" charset="-122"/>
                <a:cs typeface="+mn-cs"/>
              </a:rPr>
              <a:t>文件物理结构：记录文件的物理结构形式 </a:t>
            </a:r>
            <a:endParaRPr lang="zh-CN" altLang="en-US" sz="2400" b="1" strike="noStrike" noProof="1">
              <a:solidFill>
                <a:srgbClr val="000099"/>
              </a:solidFill>
              <a:latin typeface="Times New Roman" panose="02020603050405020304" pitchFamily="2" charset="0"/>
              <a:ea typeface="宋体" pitchFamily="2" charset="-122"/>
            </a:endParaRPr>
          </a:p>
          <a:p>
            <a:pPr marL="533400" lvl="0" indent="-533400" fontAlgn="base">
              <a:lnSpc>
                <a:spcPct val="130000"/>
              </a:lnSpc>
              <a:buNone/>
            </a:pPr>
            <a:r>
              <a:rPr lang="zh-CN" altLang="en-US" sz="2000" b="1" strike="noStrike" noProof="1">
                <a:solidFill>
                  <a:schemeClr val="tx1"/>
                </a:solidFill>
                <a:latin typeface="Times New Roman" panose="02020603050405020304" pitchFamily="2" charset="0"/>
                <a:ea typeface="宋体" pitchFamily="2" charset="-122"/>
                <a:cs typeface="+mn-ea"/>
              </a:rPr>
              <a:t>                      连续文件</a:t>
            </a:r>
            <a:r>
              <a:rPr lang="en-US" altLang="zh-CN" sz="2000" b="1" strike="noStrike" noProof="1">
                <a:solidFill>
                  <a:schemeClr val="tx1"/>
                </a:solidFill>
                <a:latin typeface="Times New Roman" panose="02020603050405020304" pitchFamily="2" charset="0"/>
                <a:ea typeface="宋体" pitchFamily="2" charset="-122"/>
                <a:cs typeface="+mn-ea"/>
              </a:rPr>
              <a:t>——</a:t>
            </a:r>
            <a:r>
              <a:rPr lang="zh-CN" altLang="en-US" sz="2000" strike="noStrike" noProof="1">
                <a:solidFill>
                  <a:schemeClr val="tx1"/>
                </a:solidFill>
                <a:latin typeface="Times New Roman" panose="02020603050405020304" pitchFamily="2" charset="0"/>
                <a:ea typeface="宋体" pitchFamily="2" charset="-122"/>
                <a:cs typeface="+mn-ea"/>
              </a:rPr>
              <a:t>指出文件第一块的物理地址、文件所占块数</a:t>
            </a:r>
            <a:endParaRPr lang="zh-CN" altLang="en-US" sz="2000" strike="noStrike" noProof="1">
              <a:solidFill>
                <a:schemeClr val="tx1"/>
              </a:solidFill>
              <a:latin typeface="Times New Roman" panose="02020603050405020304" pitchFamily="2" charset="0"/>
              <a:ea typeface="宋体" pitchFamily="2" charset="-122"/>
            </a:endParaRPr>
          </a:p>
          <a:p>
            <a:pPr marL="533400" lvl="0" indent="-533400" fontAlgn="base">
              <a:lnSpc>
                <a:spcPct val="130000"/>
              </a:lnSpc>
              <a:buNone/>
            </a:pPr>
            <a:r>
              <a:rPr lang="zh-CN" altLang="en-US" sz="2000" b="1" strike="noStrike" noProof="1">
                <a:solidFill>
                  <a:schemeClr val="tx1"/>
                </a:solidFill>
                <a:latin typeface="Times New Roman" panose="02020603050405020304" pitchFamily="2" charset="0"/>
                <a:ea typeface="宋体" pitchFamily="2" charset="-122"/>
                <a:cs typeface="+mn-ea"/>
              </a:rPr>
              <a:t>                      串联文件</a:t>
            </a:r>
            <a:r>
              <a:rPr lang="en-US" altLang="zh-CN" sz="2000" b="1" strike="noStrike" noProof="1">
                <a:solidFill>
                  <a:schemeClr val="tx1"/>
                </a:solidFill>
                <a:latin typeface="Times New Roman" panose="02020603050405020304" pitchFamily="2" charset="0"/>
                <a:ea typeface="宋体" pitchFamily="2" charset="-122"/>
                <a:cs typeface="+mn-ea"/>
              </a:rPr>
              <a:t>——</a:t>
            </a:r>
            <a:r>
              <a:rPr lang="zh-CN" altLang="en-US" sz="2000" strike="noStrike" noProof="1">
                <a:solidFill>
                  <a:schemeClr val="tx1"/>
                </a:solidFill>
                <a:latin typeface="Times New Roman" panose="02020603050405020304" pitchFamily="2" charset="0"/>
                <a:ea typeface="宋体" pitchFamily="2" charset="-122"/>
                <a:cs typeface="+mn-ea"/>
              </a:rPr>
              <a:t>指出该文件第一块的物理地址  </a:t>
            </a:r>
            <a:endParaRPr lang="zh-CN" altLang="en-US" sz="2000" strike="noStrike" noProof="1">
              <a:solidFill>
                <a:schemeClr val="tx1"/>
              </a:solidFill>
              <a:latin typeface="Times New Roman" panose="02020603050405020304" pitchFamily="2" charset="0"/>
              <a:ea typeface="宋体" pitchFamily="2" charset="-122"/>
            </a:endParaRPr>
          </a:p>
          <a:p>
            <a:pPr marL="533400" lvl="0" indent="-533400" fontAlgn="base">
              <a:lnSpc>
                <a:spcPct val="130000"/>
              </a:lnSpc>
              <a:buNone/>
            </a:pPr>
            <a:r>
              <a:rPr lang="zh-CN" altLang="en-US" sz="2000" b="1" strike="noStrike" noProof="1">
                <a:solidFill>
                  <a:schemeClr val="tx1"/>
                </a:solidFill>
                <a:latin typeface="Times New Roman" panose="02020603050405020304" pitchFamily="2" charset="0"/>
                <a:ea typeface="宋体" pitchFamily="2" charset="-122"/>
                <a:cs typeface="+mn-ea"/>
              </a:rPr>
              <a:t>                      索引文件</a:t>
            </a:r>
            <a:r>
              <a:rPr lang="en-US" altLang="zh-CN" sz="2000" b="1" strike="noStrike" noProof="1">
                <a:solidFill>
                  <a:schemeClr val="tx1"/>
                </a:solidFill>
                <a:latin typeface="Times New Roman" panose="02020603050405020304" pitchFamily="2" charset="0"/>
                <a:ea typeface="宋体" pitchFamily="2" charset="-122"/>
                <a:cs typeface="+mn-ea"/>
              </a:rPr>
              <a:t>——</a:t>
            </a:r>
            <a:r>
              <a:rPr lang="zh-CN" altLang="en-US" sz="2000" strike="noStrike" noProof="1">
                <a:solidFill>
                  <a:schemeClr val="tx1"/>
                </a:solidFill>
                <a:latin typeface="Times New Roman" panose="02020603050405020304" pitchFamily="2" charset="0"/>
                <a:ea typeface="宋体" pitchFamily="2" charset="-122"/>
                <a:cs typeface="+mn-ea"/>
              </a:rPr>
              <a:t>指出索引表地址</a:t>
            </a:r>
            <a:endParaRPr lang="zh-CN" altLang="en-US" sz="2000" strike="noStrike" noProof="1">
              <a:solidFill>
                <a:schemeClr val="tx1"/>
              </a:solidFill>
              <a:latin typeface="Times New Roman" panose="02020603050405020304" pitchFamily="2" charset="0"/>
              <a:ea typeface="宋体" pitchFamily="2" charset="-122"/>
            </a:endParaRPr>
          </a:p>
          <a:p>
            <a:pPr marL="914400" lvl="1" indent="-457200" fontAlgn="base">
              <a:lnSpc>
                <a:spcPct val="130000"/>
              </a:lnSpc>
              <a:buNone/>
            </a:pPr>
            <a:r>
              <a:rPr lang="en-US" altLang="zh-CN" sz="2400" b="1" strike="noStrike" noProof="1">
                <a:solidFill>
                  <a:srgbClr val="000099"/>
                </a:solidFill>
                <a:latin typeface="Times New Roman" panose="02020603050405020304" pitchFamily="2" charset="0"/>
                <a:ea typeface="宋体" pitchFamily="2" charset="-122"/>
                <a:cs typeface="+mn-cs"/>
              </a:rPr>
              <a:t>④</a:t>
            </a:r>
            <a:r>
              <a:rPr lang="en-US" altLang="zh-CN" sz="2400" b="1" strike="noStrike" noProof="1">
                <a:solidFill>
                  <a:srgbClr val="000099"/>
                </a:solidFill>
                <a:latin typeface="宋体" pitchFamily="2" charset="-122"/>
                <a:ea typeface="宋体" pitchFamily="2" charset="-122"/>
                <a:cs typeface="+mn-cs"/>
              </a:rPr>
              <a:t> </a:t>
            </a:r>
            <a:r>
              <a:rPr lang="zh-CN" altLang="en-US" sz="2400" b="1" strike="noStrike" noProof="1">
                <a:solidFill>
                  <a:srgbClr val="000099"/>
                </a:solidFill>
                <a:latin typeface="Times New Roman" panose="02020603050405020304" pitchFamily="2" charset="0"/>
                <a:ea typeface="宋体" pitchFamily="2" charset="-122"/>
                <a:cs typeface="+mn-cs"/>
              </a:rPr>
              <a:t>存取控制信息</a:t>
            </a:r>
            <a:endParaRPr lang="zh-CN" altLang="en-US" sz="2400" b="1" strike="noStrike" noProof="1">
              <a:solidFill>
                <a:srgbClr val="000099"/>
              </a:solidFill>
              <a:latin typeface="Times New Roman" panose="02020603050405020304" pitchFamily="2" charset="0"/>
              <a:ea typeface="宋体" pitchFamily="2" charset="-122"/>
            </a:endParaRPr>
          </a:p>
          <a:p>
            <a:pPr marL="914400" lvl="1" indent="-457200" fontAlgn="base">
              <a:lnSpc>
                <a:spcPct val="130000"/>
              </a:lnSpc>
              <a:buNone/>
            </a:pPr>
            <a:r>
              <a:rPr lang="zh-CN" altLang="en-US" sz="2000" b="1" strike="noStrike" noProof="1">
                <a:solidFill>
                  <a:schemeClr val="tx1"/>
                </a:solidFill>
                <a:latin typeface="Times New Roman" panose="02020603050405020304" pitchFamily="2" charset="0"/>
                <a:ea typeface="宋体" pitchFamily="2" charset="-122"/>
                <a:cs typeface="+mn-cs"/>
              </a:rPr>
              <a:t>       </a:t>
            </a:r>
            <a:r>
              <a:rPr lang="zh-CN" altLang="en-US" sz="2000" strike="noStrike" noProof="1">
                <a:solidFill>
                  <a:schemeClr val="tx1"/>
                </a:solidFill>
                <a:latin typeface="Times New Roman" panose="02020603050405020304" pitchFamily="2" charset="0"/>
                <a:ea typeface="宋体" pitchFamily="2" charset="-122"/>
                <a:cs typeface="+mn-cs"/>
              </a:rPr>
              <a:t>文件主具有的存取权限、核准的其他用户及其相应的存取权限</a:t>
            </a:r>
            <a:r>
              <a:rPr lang="zh-CN" altLang="en-US" sz="2000" b="1" strike="noStrike" noProof="1">
                <a:latin typeface="Times New Roman" panose="02020603050405020304" pitchFamily="2" charset="0"/>
                <a:ea typeface="宋体" pitchFamily="2" charset="-122"/>
                <a:cs typeface="+mn-cs"/>
              </a:rPr>
              <a:t> </a:t>
            </a:r>
            <a:endParaRPr lang="zh-CN" altLang="en-US" sz="2000" b="1" strike="noStrike" noProof="1">
              <a:latin typeface="Times New Roman" panose="02020603050405020304" pitchFamily="2" charset="0"/>
              <a:ea typeface="宋体" pitchFamily="2" charset="-122"/>
            </a:endParaRPr>
          </a:p>
          <a:p>
            <a:pPr marL="914400" lvl="1" indent="-457200" fontAlgn="base">
              <a:lnSpc>
                <a:spcPct val="130000"/>
              </a:lnSpc>
              <a:buNone/>
            </a:pPr>
            <a:r>
              <a:rPr lang="en-US" altLang="zh-CN" sz="2400" b="1" strike="noStrike" noProof="1">
                <a:solidFill>
                  <a:srgbClr val="000099"/>
                </a:solidFill>
                <a:latin typeface="Times New Roman" panose="02020603050405020304" pitchFamily="2" charset="0"/>
                <a:ea typeface="宋体" pitchFamily="2" charset="-122"/>
                <a:cs typeface="+mn-cs"/>
              </a:rPr>
              <a:t>⑤</a:t>
            </a:r>
            <a:r>
              <a:rPr lang="en-US" altLang="zh-CN" sz="2400" b="1" strike="noStrike" noProof="1">
                <a:solidFill>
                  <a:srgbClr val="000099"/>
                </a:solidFill>
                <a:latin typeface="宋体" pitchFamily="2" charset="-122"/>
                <a:ea typeface="宋体" pitchFamily="2" charset="-122"/>
                <a:cs typeface="+mn-cs"/>
              </a:rPr>
              <a:t> </a:t>
            </a:r>
            <a:r>
              <a:rPr lang="zh-CN" altLang="en-US" sz="2400" b="1" strike="noStrike" noProof="1">
                <a:solidFill>
                  <a:srgbClr val="000099"/>
                </a:solidFill>
                <a:latin typeface="Times New Roman" panose="02020603050405020304" pitchFamily="2" charset="0"/>
                <a:ea typeface="宋体" pitchFamily="2" charset="-122"/>
                <a:cs typeface="+mn-cs"/>
              </a:rPr>
              <a:t>管理信息</a:t>
            </a:r>
            <a:endParaRPr lang="zh-CN" altLang="en-US" sz="2400" b="1" strike="noStrike" noProof="1">
              <a:solidFill>
                <a:srgbClr val="000099"/>
              </a:solidFill>
              <a:latin typeface="Times New Roman" panose="02020603050405020304" pitchFamily="2" charset="0"/>
              <a:ea typeface="宋体" pitchFamily="2" charset="-122"/>
            </a:endParaRPr>
          </a:p>
          <a:p>
            <a:pPr marL="914400" lvl="1" indent="-457200" fontAlgn="base">
              <a:lnSpc>
                <a:spcPct val="130000"/>
              </a:lnSpc>
              <a:buNone/>
            </a:pPr>
            <a:r>
              <a:rPr lang="zh-CN" altLang="en-US" sz="2000" b="1" strike="noStrike" noProof="1">
                <a:solidFill>
                  <a:schemeClr val="tx1"/>
                </a:solidFill>
                <a:latin typeface="Times New Roman" panose="02020603050405020304" pitchFamily="2" charset="0"/>
                <a:ea typeface="宋体" pitchFamily="2" charset="-122"/>
                <a:cs typeface="+mn-cs"/>
              </a:rPr>
              <a:t>       </a:t>
            </a:r>
            <a:r>
              <a:rPr lang="zh-CN" altLang="en-US" sz="2000" strike="noStrike" noProof="1">
                <a:solidFill>
                  <a:schemeClr val="tx1"/>
                </a:solidFill>
                <a:latin typeface="Times New Roman" panose="02020603050405020304" pitchFamily="2" charset="0"/>
                <a:ea typeface="宋体" pitchFamily="2" charset="-122"/>
                <a:cs typeface="+mn-cs"/>
              </a:rPr>
              <a:t>文件建立日期、时间，上一次存取时间、要求文件保留的时间等</a:t>
            </a:r>
            <a:endParaRPr lang="zh-CN" altLang="en-US" sz="2000" strike="noStrike" noProof="1">
              <a:solidFill>
                <a:schemeClr val="tx1"/>
              </a:solidFill>
              <a:latin typeface="Times New Roman" panose="02020603050405020304" pitchFamily="2" charset="0"/>
              <a:ea typeface="宋体" pitchFamily="2" charset="-122"/>
            </a:endParaRPr>
          </a:p>
          <a:p>
            <a:pPr marL="914400" lvl="1" indent="-457200" fontAlgn="base">
              <a:lnSpc>
                <a:spcPct val="130000"/>
              </a:lnSpc>
              <a:buNone/>
            </a:pPr>
            <a:r>
              <a:rPr lang="en-US" altLang="zh-CN" sz="2400" b="1" strike="noStrike" noProof="1">
                <a:solidFill>
                  <a:srgbClr val="000099"/>
                </a:solidFill>
                <a:latin typeface="Times New Roman" panose="02020603050405020304" pitchFamily="2" charset="0"/>
                <a:ea typeface="宋体" pitchFamily="2" charset="-122"/>
                <a:cs typeface="+mn-cs"/>
              </a:rPr>
              <a:t>⑥</a:t>
            </a:r>
            <a:r>
              <a:rPr lang="en-US" altLang="zh-CN" sz="2400" b="1" strike="noStrike" noProof="1">
                <a:solidFill>
                  <a:srgbClr val="000099"/>
                </a:solidFill>
                <a:latin typeface="宋体" pitchFamily="2" charset="-122"/>
                <a:ea typeface="宋体" pitchFamily="2" charset="-122"/>
                <a:cs typeface="+mn-cs"/>
              </a:rPr>
              <a:t> </a:t>
            </a:r>
            <a:r>
              <a:rPr lang="zh-CN" altLang="en-US" sz="2400" b="1" strike="noStrike" noProof="1">
                <a:solidFill>
                  <a:srgbClr val="000099"/>
                </a:solidFill>
                <a:latin typeface="Times New Roman" panose="02020603050405020304" pitchFamily="2" charset="0"/>
                <a:ea typeface="宋体" pitchFamily="2" charset="-122"/>
                <a:cs typeface="+mn-cs"/>
              </a:rPr>
              <a:t>文件类型</a:t>
            </a:r>
            <a:endParaRPr lang="zh-CN" altLang="en-US" sz="2400" b="1" strike="noStrike" noProof="1">
              <a:solidFill>
                <a:srgbClr val="000099"/>
              </a:solidFill>
              <a:latin typeface="Times New Roman" panose="02020603050405020304" pitchFamily="2" charset="0"/>
              <a:ea typeface="宋体" pitchFamily="2" charset="-122"/>
            </a:endParaRPr>
          </a:p>
          <a:p>
            <a:pPr marL="914400" lvl="1" indent="-457200" fontAlgn="base">
              <a:lnSpc>
                <a:spcPct val="130000"/>
              </a:lnSpc>
              <a:buNone/>
            </a:pPr>
            <a:r>
              <a:rPr lang="zh-CN" altLang="en-US" sz="2000" b="1" strike="noStrike" noProof="1">
                <a:solidFill>
                  <a:schemeClr val="tx1"/>
                </a:solidFill>
                <a:latin typeface="Times New Roman" panose="02020603050405020304" pitchFamily="2" charset="0"/>
                <a:ea typeface="宋体" pitchFamily="2" charset="-122"/>
                <a:cs typeface="+mn-cs"/>
              </a:rPr>
              <a:t>       </a:t>
            </a:r>
            <a:r>
              <a:rPr lang="zh-CN" altLang="en-US" sz="2000" strike="noStrike" noProof="1">
                <a:solidFill>
                  <a:schemeClr val="tx1"/>
                </a:solidFill>
                <a:latin typeface="Times New Roman" panose="02020603050405020304" pitchFamily="2" charset="0"/>
                <a:ea typeface="宋体" pitchFamily="2" charset="-122"/>
                <a:cs typeface="+mn-cs"/>
              </a:rPr>
              <a:t>文件的类型，例如可分为数据文件、目录文件、块存储设备文件、</a:t>
            </a:r>
            <a:endParaRPr lang="zh-CN" altLang="en-US" sz="2000" strike="noStrike" noProof="1">
              <a:solidFill>
                <a:schemeClr val="tx1"/>
              </a:solidFill>
              <a:latin typeface="Times New Roman" panose="02020603050405020304" pitchFamily="2" charset="0"/>
              <a:ea typeface="宋体" pitchFamily="2" charset="-122"/>
            </a:endParaRPr>
          </a:p>
          <a:p>
            <a:pPr marL="914400" lvl="1" indent="-457200" fontAlgn="base">
              <a:lnSpc>
                <a:spcPct val="130000"/>
              </a:lnSpc>
              <a:buNone/>
            </a:pPr>
            <a:r>
              <a:rPr lang="zh-CN" altLang="en-US" sz="2000" strike="noStrike" noProof="1">
                <a:solidFill>
                  <a:schemeClr val="tx1"/>
                </a:solidFill>
                <a:latin typeface="Times New Roman" panose="02020603050405020304" pitchFamily="2" charset="0"/>
                <a:ea typeface="宋体" pitchFamily="2" charset="-122"/>
                <a:cs typeface="+mn-cs"/>
              </a:rPr>
              <a:t>       字符设备文件</a:t>
            </a:r>
            <a:endParaRPr lang="zh-CN" altLang="en-US" sz="2000" strike="noStrike" noProof="1">
              <a:solidFill>
                <a:schemeClr val="tx1"/>
              </a:solidFill>
              <a:latin typeface="Times New Roman" panose="02020603050405020304" pitchFamily="2" charset="0"/>
              <a:ea typeface="宋体" pitchFamily="2" charset="-122"/>
            </a:endParaRPr>
          </a:p>
        </p:txBody>
      </p:sp>
      <p:sp>
        <p:nvSpPr>
          <p:cNvPr id="47108" name="矩形 47107"/>
          <p:cNvSpPr/>
          <p:nvPr/>
        </p:nvSpPr>
        <p:spPr>
          <a:xfrm>
            <a:off x="381000" y="71438"/>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文件系统</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文件目录及其结构</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7107">
                                            <p:txEl>
                                              <p:charRg st="0" end="22"/>
                                            </p:txEl>
                                          </p:spTgt>
                                        </p:tgtEl>
                                        <p:attrNameLst>
                                          <p:attrName>style.visibility</p:attrName>
                                        </p:attrNameLst>
                                      </p:cBhvr>
                                      <p:to>
                                        <p:strVal val="visible"/>
                                      </p:to>
                                    </p:set>
                                    <p:anim calcmode="lin" valueType="num">
                                      <p:cBhvr additive="base">
                                        <p:cTn id="7" dur="500" fill="hold"/>
                                        <p:tgtEl>
                                          <p:spTgt spid="47107">
                                            <p:txEl>
                                              <p:charRg st="0" end="2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7107">
                                            <p:txEl>
                                              <p:charRg st="0" end="22"/>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47107">
                                            <p:txEl>
                                              <p:charRg st="22" end="70"/>
                                            </p:txEl>
                                          </p:spTgt>
                                        </p:tgtEl>
                                        <p:attrNameLst>
                                          <p:attrName>style.visibility</p:attrName>
                                        </p:attrNameLst>
                                      </p:cBhvr>
                                      <p:to>
                                        <p:strVal val="visible"/>
                                      </p:to>
                                    </p:set>
                                    <p:anim calcmode="lin" valueType="num">
                                      <p:cBhvr additive="base">
                                        <p:cTn id="11" dur="500" fill="hold"/>
                                        <p:tgtEl>
                                          <p:spTgt spid="47107">
                                            <p:txEl>
                                              <p:charRg st="22" end="7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7107">
                                            <p:txEl>
                                              <p:charRg st="22" end="70"/>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47107">
                                            <p:txEl>
                                              <p:charRg st="70" end="114"/>
                                            </p:txEl>
                                          </p:spTgt>
                                        </p:tgtEl>
                                        <p:attrNameLst>
                                          <p:attrName>style.visibility</p:attrName>
                                        </p:attrNameLst>
                                      </p:cBhvr>
                                      <p:to>
                                        <p:strVal val="visible"/>
                                      </p:to>
                                    </p:set>
                                    <p:anim calcmode="lin" valueType="num">
                                      <p:cBhvr additive="base">
                                        <p:cTn id="15" dur="500" fill="hold"/>
                                        <p:tgtEl>
                                          <p:spTgt spid="47107">
                                            <p:txEl>
                                              <p:charRg st="70" end="114"/>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47107">
                                            <p:txEl>
                                              <p:charRg st="70" end="114"/>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47107">
                                            <p:txEl>
                                              <p:charRg st="114" end="150"/>
                                            </p:txEl>
                                          </p:spTgt>
                                        </p:tgtEl>
                                        <p:attrNameLst>
                                          <p:attrName>style.visibility</p:attrName>
                                        </p:attrNameLst>
                                      </p:cBhvr>
                                      <p:to>
                                        <p:strVal val="visible"/>
                                      </p:to>
                                    </p:set>
                                    <p:anim calcmode="lin" valueType="num">
                                      <p:cBhvr additive="base">
                                        <p:cTn id="19" dur="500" fill="hold"/>
                                        <p:tgtEl>
                                          <p:spTgt spid="47107">
                                            <p:txEl>
                                              <p:charRg st="114" end="15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7107">
                                            <p:txEl>
                                              <p:charRg st="114" end="15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7107">
                                            <p:txEl>
                                              <p:charRg st="150" end="159"/>
                                            </p:txEl>
                                          </p:spTgt>
                                        </p:tgtEl>
                                        <p:attrNameLst>
                                          <p:attrName>style.visibility</p:attrName>
                                        </p:attrNameLst>
                                      </p:cBhvr>
                                      <p:to>
                                        <p:strVal val="visible"/>
                                      </p:to>
                                    </p:set>
                                    <p:anim calcmode="lin" valueType="num">
                                      <p:cBhvr additive="base">
                                        <p:cTn id="25" dur="500" fill="hold"/>
                                        <p:tgtEl>
                                          <p:spTgt spid="47107">
                                            <p:txEl>
                                              <p:charRg st="150" end="15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7107">
                                            <p:txEl>
                                              <p:charRg st="150" end="159"/>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7107">
                                            <p:txEl>
                                              <p:charRg st="159" end="195"/>
                                            </p:txEl>
                                          </p:spTgt>
                                        </p:tgtEl>
                                        <p:attrNameLst>
                                          <p:attrName>style.visibility</p:attrName>
                                        </p:attrNameLst>
                                      </p:cBhvr>
                                      <p:to>
                                        <p:strVal val="visible"/>
                                      </p:to>
                                    </p:set>
                                    <p:anim calcmode="lin" valueType="num">
                                      <p:cBhvr additive="base">
                                        <p:cTn id="29" dur="500" fill="hold"/>
                                        <p:tgtEl>
                                          <p:spTgt spid="47107">
                                            <p:txEl>
                                              <p:charRg st="159" end="19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7107">
                                            <p:txEl>
                                              <p:charRg st="159" end="19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7107">
                                            <p:txEl>
                                              <p:charRg st="195" end="202"/>
                                            </p:txEl>
                                          </p:spTgt>
                                        </p:tgtEl>
                                        <p:attrNameLst>
                                          <p:attrName>style.visibility</p:attrName>
                                        </p:attrNameLst>
                                      </p:cBhvr>
                                      <p:to>
                                        <p:strVal val="visible"/>
                                      </p:to>
                                    </p:set>
                                    <p:anim calcmode="lin" valueType="num">
                                      <p:cBhvr additive="base">
                                        <p:cTn id="33" dur="500" fill="hold"/>
                                        <p:tgtEl>
                                          <p:spTgt spid="47107">
                                            <p:txEl>
                                              <p:charRg st="195" end="20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7107">
                                            <p:txEl>
                                              <p:charRg st="195" end="202"/>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7107">
                                            <p:txEl>
                                              <p:charRg st="202" end="238"/>
                                            </p:txEl>
                                          </p:spTgt>
                                        </p:tgtEl>
                                        <p:attrNameLst>
                                          <p:attrName>style.visibility</p:attrName>
                                        </p:attrNameLst>
                                      </p:cBhvr>
                                      <p:to>
                                        <p:strVal val="visible"/>
                                      </p:to>
                                    </p:set>
                                    <p:anim calcmode="lin" valueType="num">
                                      <p:cBhvr additive="base">
                                        <p:cTn id="37" dur="500" fill="hold"/>
                                        <p:tgtEl>
                                          <p:spTgt spid="47107">
                                            <p:txEl>
                                              <p:charRg st="202" end="23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7107">
                                            <p:txEl>
                                              <p:charRg st="202" end="23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7107">
                                            <p:txEl>
                                              <p:charRg st="238" end="245"/>
                                            </p:txEl>
                                          </p:spTgt>
                                        </p:tgtEl>
                                        <p:attrNameLst>
                                          <p:attrName>style.visibility</p:attrName>
                                        </p:attrNameLst>
                                      </p:cBhvr>
                                      <p:to>
                                        <p:strVal val="visible"/>
                                      </p:to>
                                    </p:set>
                                    <p:anim calcmode="lin" valueType="num">
                                      <p:cBhvr additive="base">
                                        <p:cTn id="41" dur="500" fill="hold"/>
                                        <p:tgtEl>
                                          <p:spTgt spid="47107">
                                            <p:txEl>
                                              <p:charRg st="238" end="24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7107">
                                            <p:txEl>
                                              <p:charRg st="238" end="245"/>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47107">
                                            <p:txEl>
                                              <p:charRg st="245" end="282"/>
                                            </p:txEl>
                                          </p:spTgt>
                                        </p:tgtEl>
                                        <p:attrNameLst>
                                          <p:attrName>style.visibility</p:attrName>
                                        </p:attrNameLst>
                                      </p:cBhvr>
                                      <p:to>
                                        <p:strVal val="visible"/>
                                      </p:to>
                                    </p:set>
                                    <p:anim calcmode="lin" valueType="num">
                                      <p:cBhvr additive="base">
                                        <p:cTn id="45" dur="500" fill="hold"/>
                                        <p:tgtEl>
                                          <p:spTgt spid="47107">
                                            <p:txEl>
                                              <p:charRg st="245" end="282"/>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7107">
                                            <p:txEl>
                                              <p:charRg st="245" end="282"/>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47107">
                                            <p:txEl>
                                              <p:charRg st="282" end="296"/>
                                            </p:txEl>
                                          </p:spTgt>
                                        </p:tgtEl>
                                        <p:attrNameLst>
                                          <p:attrName>style.visibility</p:attrName>
                                        </p:attrNameLst>
                                      </p:cBhvr>
                                      <p:to>
                                        <p:strVal val="visible"/>
                                      </p:to>
                                    </p:set>
                                    <p:anim calcmode="lin" valueType="num">
                                      <p:cBhvr additive="base">
                                        <p:cTn id="49" dur="500" fill="hold"/>
                                        <p:tgtEl>
                                          <p:spTgt spid="47107">
                                            <p:txEl>
                                              <p:charRg st="282" end="29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7107">
                                            <p:txEl>
                                              <p:charRg st="282" end="29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标题 45057"/>
          <p:cNvSpPr>
            <a:spLocks noGrp="1"/>
          </p:cNvSpPr>
          <p:nvPr>
            <p:ph type="title"/>
          </p:nvPr>
        </p:nvSpPr>
        <p:spPr>
          <a:xfrm>
            <a:off x="363538" y="668338"/>
            <a:ext cx="8393113" cy="676275"/>
          </a:xfrm>
        </p:spPr>
        <p:txBody>
          <a:bodyPr anchor="b">
            <a:spAutoFit/>
          </a:bodyPr>
          <a:p>
            <a:pPr marL="533400" lvl="0" indent="-533400">
              <a:lnSpc>
                <a:spcPct val="120000"/>
              </a:lnSpc>
              <a:spcBef>
                <a:spcPct val="30000"/>
              </a:spcBef>
              <a:buClr>
                <a:schemeClr val="tx2"/>
              </a:buClr>
              <a:buSzPct val="95000"/>
              <a:buFont typeface="Wingdings" panose="05000000000000000000" pitchFamily="2" charset="2"/>
              <a:buChar char="•"/>
            </a:pPr>
            <a:r>
              <a:rPr lang="zh-CN" altLang="en-US" sz="3200">
                <a:solidFill>
                  <a:srgbClr val="990000"/>
                </a:solidFill>
                <a:latin typeface="Times New Roman" panose="02020603050405020304" pitchFamily="2" charset="0"/>
                <a:ea typeface="宋体" pitchFamily="2" charset="-122"/>
              </a:rPr>
              <a:t>文件目录结构</a:t>
            </a:r>
            <a:endParaRPr lang="zh-CN" altLang="en-US" sz="3200">
              <a:solidFill>
                <a:srgbClr val="990000"/>
              </a:solidFill>
              <a:latin typeface="Times New Roman" panose="02020603050405020304" pitchFamily="2" charset="0"/>
              <a:ea typeface="宋体" pitchFamily="2" charset="-122"/>
            </a:endParaRPr>
          </a:p>
        </p:txBody>
      </p:sp>
      <p:sp>
        <p:nvSpPr>
          <p:cNvPr id="45059" name="文本占位符 45058"/>
          <p:cNvSpPr>
            <a:spLocks noGrp="1"/>
          </p:cNvSpPr>
          <p:nvPr>
            <p:ph idx="1"/>
          </p:nvPr>
        </p:nvSpPr>
        <p:spPr>
          <a:xfrm>
            <a:off x="381000" y="1803400"/>
            <a:ext cx="8388350" cy="1401763"/>
          </a:xfrm>
        </p:spPr>
        <p:txBody>
          <a:bodyPr>
            <a:spAutoFit/>
          </a:bodyPr>
          <a:p>
            <a:pPr fontAlgn="base">
              <a:spcBef>
                <a:spcPct val="50000"/>
              </a:spcBef>
            </a:pPr>
            <a:r>
              <a:rPr lang="zh-CN" altLang="en-US" sz="3600" strike="noStrike" noProof="1">
                <a:solidFill>
                  <a:schemeClr val="tx1"/>
                </a:solidFill>
                <a:latin typeface="Times New Roman" panose="02020603050405020304" pitchFamily="2" charset="0"/>
              </a:rPr>
              <a:t>一级文件目录</a:t>
            </a:r>
            <a:endParaRPr lang="zh-CN" altLang="en-US" sz="3600" strike="noStrike" noProof="1">
              <a:solidFill>
                <a:schemeClr val="tx1"/>
              </a:solidFill>
              <a:latin typeface="Times New Roman" panose="02020603050405020304" pitchFamily="2" charset="0"/>
            </a:endParaRPr>
          </a:p>
          <a:p>
            <a:pPr fontAlgn="base">
              <a:spcBef>
                <a:spcPct val="50000"/>
              </a:spcBef>
            </a:pPr>
            <a:r>
              <a:rPr lang="zh-CN" altLang="en-US" sz="3600" strike="noStrike" noProof="1">
                <a:solidFill>
                  <a:schemeClr val="tx1"/>
                </a:solidFill>
                <a:latin typeface="Times New Roman" panose="02020603050405020304" pitchFamily="2" charset="0"/>
              </a:rPr>
              <a:t>多级文件目录</a:t>
            </a:r>
            <a:r>
              <a:rPr lang="en-US" altLang="zh-CN" sz="3600" strike="noStrike" noProof="1">
                <a:solidFill>
                  <a:schemeClr val="tx1"/>
                </a:solidFill>
                <a:latin typeface="Times New Roman" panose="02020603050405020304" pitchFamily="2" charset="0"/>
              </a:rPr>
              <a:t>(</a:t>
            </a:r>
            <a:r>
              <a:rPr lang="zh-CN" altLang="en-US" sz="3600" strike="noStrike" noProof="1">
                <a:solidFill>
                  <a:schemeClr val="tx1"/>
                </a:solidFill>
                <a:latin typeface="Times New Roman" panose="02020603050405020304" pitchFamily="2" charset="0"/>
              </a:rPr>
              <a:t>树型文件目录</a:t>
            </a:r>
            <a:r>
              <a:rPr lang="en-US" altLang="zh-CN" sz="3600" strike="noStrike" noProof="1">
                <a:solidFill>
                  <a:schemeClr val="tx1"/>
                </a:solidFill>
                <a:latin typeface="Times New Roman" panose="02020603050405020304" pitchFamily="2" charset="0"/>
              </a:rPr>
              <a:t>)</a:t>
            </a:r>
            <a:endParaRPr lang="en-US" altLang="zh-CN" sz="3600" strike="noStrike" noProof="1">
              <a:solidFill>
                <a:schemeClr val="tx1"/>
              </a:solidFill>
              <a:latin typeface="Times New Roman" panose="02020603050405020304" pitchFamily="2" charset="0"/>
            </a:endParaRPr>
          </a:p>
        </p:txBody>
      </p:sp>
      <p:sp>
        <p:nvSpPr>
          <p:cNvPr id="59395" name="灯片编号占位符 1"/>
          <p:cNvSpPr/>
          <p:nvPr>
            <p:ph type="sldNum" sz="quarter"/>
          </p:nvPr>
        </p:nvSpPr>
        <p:spPr>
          <a:xfrm>
            <a:off x="6532563" y="6367463"/>
            <a:ext cx="1905000" cy="457200"/>
          </a:xfrm>
          <a:prstGeom prst="rect">
            <a:avLst/>
          </a:prstGeom>
          <a:noFill/>
          <a:ln w="9525">
            <a:noFill/>
            <a:miter/>
          </a:ln>
        </p:spPr>
        <p:txBody>
          <a:bodyPr anchor="t"/>
          <a:p>
            <a:pPr lvl="0"/>
            <a:fld id="{9A0DB2DC-4C9A-4742-B13C-FB6460FD3503}" type="slidenum">
              <a:rPr lang="zh-CN" altLang="en-US"/>
            </a:fld>
            <a:endParaRPr lang="zh-CN" altLang="en-US"/>
          </a:p>
        </p:txBody>
      </p:sp>
    </p:spTree>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文本框 4812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2" charset="0"/>
                <a:ea typeface="宋体" pitchFamily="2" charset="-122"/>
              </a:rPr>
              <a:t>25</a:t>
            </a:r>
            <a:endParaRPr lang="en-US" altLang="zh-CN" b="0">
              <a:solidFill>
                <a:schemeClr val="tx2"/>
              </a:solidFill>
              <a:latin typeface="Times New Roman" panose="02020603050405020304" pitchFamily="2" charset="0"/>
              <a:ea typeface="宋体" pitchFamily="2" charset="-122"/>
            </a:endParaRPr>
          </a:p>
        </p:txBody>
      </p:sp>
      <p:sp>
        <p:nvSpPr>
          <p:cNvPr id="48131" name="矩形 48130"/>
          <p:cNvSpPr/>
          <p:nvPr/>
        </p:nvSpPr>
        <p:spPr>
          <a:xfrm>
            <a:off x="171450" y="673100"/>
            <a:ext cx="8778875" cy="226060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b="1" strike="noStrike" noProof="1">
                <a:solidFill>
                  <a:srgbClr val="990000"/>
                </a:solidFill>
                <a:latin typeface="Times New Roman" panose="02020603050405020304" pitchFamily="2" charset="0"/>
                <a:ea typeface="宋体" pitchFamily="2" charset="-122"/>
                <a:cs typeface="+mn-ea"/>
              </a:rPr>
              <a:t>2.  </a:t>
            </a:r>
            <a:r>
              <a:rPr lang="zh-CN" altLang="en-US" b="1" strike="noStrike" noProof="1">
                <a:solidFill>
                  <a:srgbClr val="990000"/>
                </a:solidFill>
                <a:latin typeface="Times New Roman" panose="02020603050405020304" pitchFamily="2" charset="0"/>
                <a:ea typeface="宋体" pitchFamily="2" charset="-122"/>
                <a:cs typeface="+mn-ea"/>
              </a:rPr>
              <a:t>一级文件目录</a:t>
            </a:r>
            <a:endParaRPr lang="zh-CN" altLang="en-US" b="1" strike="noStrike" noProof="1">
              <a:solidFill>
                <a:srgbClr val="990000"/>
              </a:solidFill>
              <a:latin typeface="Times New Roman" panose="02020603050405020304" pitchFamily="2" charset="0"/>
              <a:ea typeface="宋体" pitchFamily="2" charset="-122"/>
            </a:endParaRPr>
          </a:p>
          <a:p>
            <a:pPr marL="533400" lvl="0" indent="-533400" fontAlgn="base">
              <a:lnSpc>
                <a:spcPct val="120000"/>
              </a:lnSpc>
              <a:spcBef>
                <a:spcPct val="20000"/>
              </a:spcBef>
              <a:buNone/>
            </a:pPr>
            <a:r>
              <a:rPr lang="zh-CN" altLang="en-US" sz="2800" b="1" strike="noStrike" noProof="1">
                <a:solidFill>
                  <a:srgbClr val="A50021"/>
                </a:solidFill>
                <a:latin typeface="Times New Roman" panose="02020603050405020304" pitchFamily="2" charset="0"/>
                <a:ea typeface="宋体" pitchFamily="2" charset="-122"/>
                <a:cs typeface="+mn-ea"/>
              </a:rPr>
              <a:t>      </a:t>
            </a:r>
            <a:r>
              <a:rPr lang="en-US" altLang="zh-CN" sz="2800" b="1" strike="noStrike" noProof="1">
                <a:solidFill>
                  <a:srgbClr val="A50021"/>
                </a:solidFill>
                <a:latin typeface="Times New Roman" panose="02020603050405020304" pitchFamily="2" charset="0"/>
                <a:ea typeface="宋体" pitchFamily="2" charset="-122"/>
                <a:cs typeface="+mn-ea"/>
              </a:rPr>
              <a:t>(1) </a:t>
            </a:r>
            <a:r>
              <a:rPr lang="zh-CN" altLang="en-US" sz="2800" b="1" strike="noStrike" noProof="1">
                <a:solidFill>
                  <a:srgbClr val="A50021"/>
                </a:solidFill>
                <a:latin typeface="Times New Roman" panose="02020603050405020304" pitchFamily="2" charset="0"/>
                <a:ea typeface="宋体" pitchFamily="2" charset="-122"/>
                <a:cs typeface="+mn-ea"/>
              </a:rPr>
              <a:t>什么是一级文件目录</a:t>
            </a:r>
            <a:endParaRPr lang="zh-CN" altLang="en-US" sz="2800" b="1" strike="noStrike" noProof="1">
              <a:solidFill>
                <a:srgbClr val="A50021"/>
              </a:solidFill>
              <a:latin typeface="Times New Roman" panose="02020603050405020304" pitchFamily="2" charset="0"/>
              <a:ea typeface="宋体" pitchFamily="2" charset="-122"/>
            </a:endParaRPr>
          </a:p>
          <a:p>
            <a:pPr marL="533400" lvl="0" indent="-533400" fontAlgn="base">
              <a:lnSpc>
                <a:spcPct val="120000"/>
              </a:lnSpc>
              <a:buNone/>
            </a:pPr>
            <a:r>
              <a:rPr lang="zh-CN" altLang="en-US" sz="2000" b="1" strike="noStrike" noProof="1">
                <a:solidFill>
                  <a:schemeClr val="tx1"/>
                </a:solidFill>
                <a:latin typeface="Times New Roman" panose="02020603050405020304" pitchFamily="2" charset="0"/>
                <a:ea typeface="宋体" pitchFamily="2" charset="-122"/>
                <a:cs typeface="+mn-ea"/>
              </a:rPr>
              <a:t>             </a:t>
            </a:r>
            <a:r>
              <a:rPr lang="zh-CN" altLang="en-US" sz="2400" strike="noStrike" noProof="1">
                <a:solidFill>
                  <a:schemeClr val="tx1"/>
                </a:solidFill>
                <a:latin typeface="Times New Roman" panose="02020603050405020304" pitchFamily="2" charset="0"/>
                <a:ea typeface="宋体" pitchFamily="2" charset="-122"/>
                <a:cs typeface="+mn-ea"/>
              </a:rPr>
              <a:t>系统将已建立的所有文件的文件名、存放地址及有关的说明信息放在一张表中，这张表称为一级文件目录。</a:t>
            </a:r>
            <a:r>
              <a:rPr lang="zh-CN" altLang="en-US" sz="2000" strike="noStrike" noProof="1">
                <a:solidFill>
                  <a:schemeClr val="tx1"/>
                </a:solidFill>
                <a:latin typeface="Times New Roman" panose="02020603050405020304" pitchFamily="2" charset="0"/>
                <a:ea typeface="宋体" pitchFamily="2" charset="-122"/>
                <a:cs typeface="+mn-ea"/>
              </a:rPr>
              <a:t>       </a:t>
            </a:r>
            <a:endParaRPr lang="zh-CN" altLang="en-US" sz="2000" strike="noStrike" noProof="1">
              <a:solidFill>
                <a:schemeClr val="tx1"/>
              </a:solidFill>
              <a:latin typeface="Times New Roman" panose="02020603050405020304" pitchFamily="2" charset="0"/>
              <a:ea typeface="宋体" pitchFamily="2" charset="-122"/>
            </a:endParaRPr>
          </a:p>
        </p:txBody>
      </p:sp>
      <p:sp>
        <p:nvSpPr>
          <p:cNvPr id="48132" name="矩形 48131"/>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文件系统</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文件目录及其结构</a:t>
            </a:r>
            <a:endParaRPr lang="zh-CN" altLang="en-US" sz="2400" strike="noStrike" noProof="1">
              <a:ea typeface="宋体" pitchFamily="2" charset="-122"/>
            </a:endParaRPr>
          </a:p>
        </p:txBody>
      </p:sp>
      <p:graphicFrame>
        <p:nvGraphicFramePr>
          <p:cNvPr id="48133" name="表格 48132"/>
          <p:cNvGraphicFramePr/>
          <p:nvPr/>
        </p:nvGraphicFramePr>
        <p:xfrm>
          <a:off x="1552575" y="3556000"/>
          <a:ext cx="4410710" cy="2384425"/>
        </p:xfrm>
        <a:graphic>
          <a:graphicData uri="http://schemas.openxmlformats.org/drawingml/2006/table">
            <a:tbl>
              <a:tblPr/>
              <a:tblGrid>
                <a:gridCol w="1470660"/>
                <a:gridCol w="1469390"/>
                <a:gridCol w="1470660"/>
              </a:tblGrid>
              <a:tr h="334963">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lnSpc>
                          <a:spcPct val="100000"/>
                        </a:lnSpc>
                        <a:spcBef>
                          <a:spcPct val="0"/>
                        </a:spcBef>
                        <a:buClr>
                          <a:srgbClr val="000000"/>
                        </a:buClr>
                        <a:buNone/>
                      </a:pPr>
                      <a:r>
                        <a:rPr lang="zh-CN" altLang="en-US" sz="1600" b="1">
                          <a:solidFill>
                            <a:schemeClr val="tx1"/>
                          </a:solidFill>
                          <a:latin typeface="Times New Roman" panose="02020603050405020304" pitchFamily="2" charset="0"/>
                          <a:ea typeface="宋体" pitchFamily="2" charset="-122"/>
                        </a:rPr>
                        <a:t>文 件 名</a:t>
                      </a:r>
                      <a:endParaRPr lang="zh-CN" altLang="en-US" sz="1600" b="1">
                        <a:solidFill>
                          <a:schemeClr val="tx1"/>
                        </a:solidFill>
                        <a:latin typeface="Times New Roman" panose="02020603050405020304" pitchFamily="2" charset="0"/>
                        <a:ea typeface="宋体"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lnSpc>
                          <a:spcPct val="100000"/>
                        </a:lnSpc>
                        <a:spcBef>
                          <a:spcPct val="0"/>
                        </a:spcBef>
                        <a:buClr>
                          <a:srgbClr val="000000"/>
                        </a:buClr>
                        <a:buNone/>
                      </a:pPr>
                      <a:r>
                        <a:rPr lang="zh-CN" altLang="en-US" sz="1600" b="1">
                          <a:solidFill>
                            <a:schemeClr val="tx1"/>
                          </a:solidFill>
                          <a:latin typeface="Times New Roman" panose="02020603050405020304" pitchFamily="2" charset="0"/>
                          <a:ea typeface="宋体" pitchFamily="2" charset="-122"/>
                        </a:rPr>
                        <a:t>物 理 地 址</a:t>
                      </a:r>
                      <a:endParaRPr lang="zh-CN" altLang="en-US" sz="1600" b="1">
                        <a:solidFill>
                          <a:schemeClr val="tx1"/>
                        </a:solidFill>
                        <a:latin typeface="Times New Roman" panose="02020603050405020304" pitchFamily="2" charset="0"/>
                        <a:ea typeface="宋体"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lnSpc>
                          <a:spcPct val="100000"/>
                        </a:lnSpc>
                        <a:spcBef>
                          <a:spcPct val="0"/>
                        </a:spcBef>
                        <a:buClr>
                          <a:srgbClr val="000000"/>
                        </a:buClr>
                        <a:buNone/>
                      </a:pPr>
                      <a:r>
                        <a:rPr lang="zh-CN" altLang="en-US" sz="1600" b="1">
                          <a:solidFill>
                            <a:schemeClr val="tx1"/>
                          </a:solidFill>
                          <a:latin typeface="Times New Roman" panose="02020603050405020304" pitchFamily="2" charset="0"/>
                          <a:ea typeface="宋体" pitchFamily="2" charset="-122"/>
                        </a:rPr>
                        <a:t>其 他 信 息</a:t>
                      </a:r>
                      <a:endParaRPr lang="zh-CN" altLang="en-US" sz="1600" b="1">
                        <a:solidFill>
                          <a:schemeClr val="tx1"/>
                        </a:solidFill>
                        <a:latin typeface="Times New Roman" panose="02020603050405020304" pitchFamily="2" charset="0"/>
                        <a:ea typeface="宋体"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34962">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nSpc>
                          <a:spcPct val="100000"/>
                        </a:lnSpc>
                        <a:spcBef>
                          <a:spcPct val="0"/>
                        </a:spcBef>
                        <a:buClr>
                          <a:srgbClr val="000000"/>
                        </a:buClr>
                        <a:buNone/>
                      </a:pPr>
                      <a:r>
                        <a:rPr lang="en-US" altLang="zh-CN" sz="1600" b="1">
                          <a:solidFill>
                            <a:schemeClr val="tx1"/>
                          </a:solidFill>
                          <a:latin typeface="Times New Roman" panose="02020603050405020304" pitchFamily="2" charset="0"/>
                          <a:ea typeface="宋体" pitchFamily="2" charset="-122"/>
                        </a:rPr>
                        <a:t>pa</a:t>
                      </a:r>
                      <a:endParaRPr lang="en-US" altLang="zh-CN" sz="1600" b="1">
                        <a:solidFill>
                          <a:schemeClr val="tx1"/>
                        </a:solidFill>
                        <a:latin typeface="Times New Roman" panose="02020603050405020304" pitchFamily="2" charset="0"/>
                        <a:ea typeface="宋体"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buNone/>
                      </a:pPr>
                      <a:endParaRPr sz="1600" b="1">
                        <a:ea typeface="宋体"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buNone/>
                      </a:pPr>
                      <a:endParaRPr sz="1600" b="1">
                        <a:ea typeface="宋体"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36550">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nSpc>
                          <a:spcPct val="100000"/>
                        </a:lnSpc>
                        <a:spcBef>
                          <a:spcPct val="0"/>
                        </a:spcBef>
                        <a:buClr>
                          <a:srgbClr val="000000"/>
                        </a:buClr>
                        <a:buNone/>
                      </a:pPr>
                      <a:r>
                        <a:rPr lang="en-US" altLang="zh-CN" sz="1600" b="1">
                          <a:solidFill>
                            <a:schemeClr val="tx1"/>
                          </a:solidFill>
                          <a:latin typeface="Times New Roman" panose="02020603050405020304" pitchFamily="2" charset="0"/>
                          <a:ea typeface="宋体" pitchFamily="2" charset="-122"/>
                        </a:rPr>
                        <a:t>test</a:t>
                      </a:r>
                      <a:endParaRPr lang="en-US" altLang="zh-CN" sz="1600" b="1">
                        <a:solidFill>
                          <a:schemeClr val="tx1"/>
                        </a:solidFill>
                        <a:latin typeface="Times New Roman" panose="02020603050405020304" pitchFamily="2" charset="0"/>
                        <a:ea typeface="宋体"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buNone/>
                      </a:pPr>
                      <a:endParaRPr sz="1600" b="1">
                        <a:ea typeface="宋体"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buNone/>
                      </a:pPr>
                      <a:endParaRPr sz="1600" b="1">
                        <a:ea typeface="宋体"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36550">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nSpc>
                          <a:spcPct val="100000"/>
                        </a:lnSpc>
                        <a:spcBef>
                          <a:spcPct val="0"/>
                        </a:spcBef>
                        <a:buClr>
                          <a:srgbClr val="000000"/>
                        </a:buClr>
                        <a:buNone/>
                      </a:pPr>
                      <a:r>
                        <a:rPr lang="en-US" altLang="zh-CN" sz="1600" b="1">
                          <a:solidFill>
                            <a:schemeClr val="tx1"/>
                          </a:solidFill>
                          <a:latin typeface="Times New Roman" panose="02020603050405020304" pitchFamily="2" charset="0"/>
                          <a:ea typeface="宋体" pitchFamily="2" charset="-122"/>
                        </a:rPr>
                        <a:t>compiler</a:t>
                      </a:r>
                      <a:endParaRPr lang="en-US" altLang="zh-CN" sz="1600" b="1">
                        <a:solidFill>
                          <a:schemeClr val="tx1"/>
                        </a:solidFill>
                        <a:latin typeface="Times New Roman" panose="02020603050405020304" pitchFamily="2" charset="0"/>
                        <a:ea typeface="宋体"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buNone/>
                      </a:pPr>
                      <a:endParaRPr sz="1600" b="1">
                        <a:ea typeface="宋体"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buNone/>
                      </a:pPr>
                      <a:endParaRPr sz="1600" b="1">
                        <a:ea typeface="宋体"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34963">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nSpc>
                          <a:spcPct val="100000"/>
                        </a:lnSpc>
                        <a:spcBef>
                          <a:spcPct val="0"/>
                        </a:spcBef>
                        <a:buClr>
                          <a:srgbClr val="000000"/>
                        </a:buClr>
                        <a:buNone/>
                      </a:pPr>
                      <a:r>
                        <a:rPr lang="en-US" altLang="zh-CN" sz="1600" b="1">
                          <a:solidFill>
                            <a:schemeClr val="tx1"/>
                          </a:solidFill>
                          <a:latin typeface="Times New Roman" panose="02020603050405020304" pitchFamily="2" charset="0"/>
                          <a:ea typeface="宋体" pitchFamily="2" charset="-122"/>
                        </a:rPr>
                        <a:t>assembler</a:t>
                      </a:r>
                      <a:endParaRPr lang="en-US" altLang="zh-CN" sz="1600" b="1">
                        <a:solidFill>
                          <a:schemeClr val="tx1"/>
                        </a:solidFill>
                        <a:latin typeface="Times New Roman" panose="02020603050405020304" pitchFamily="2" charset="0"/>
                        <a:ea typeface="宋体"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buNone/>
                      </a:pPr>
                      <a:endParaRPr sz="1600" b="1">
                        <a:ea typeface="宋体"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buNone/>
                      </a:pPr>
                      <a:endParaRPr sz="1600" b="1">
                        <a:ea typeface="宋体"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34962">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nSpc>
                          <a:spcPct val="100000"/>
                        </a:lnSpc>
                        <a:spcBef>
                          <a:spcPct val="0"/>
                        </a:spcBef>
                        <a:buClr>
                          <a:srgbClr val="000000"/>
                        </a:buClr>
                        <a:buNone/>
                      </a:pPr>
                      <a:r>
                        <a:rPr lang="en-US" altLang="zh-CN" sz="1600" b="1">
                          <a:solidFill>
                            <a:schemeClr val="tx1"/>
                          </a:solidFill>
                          <a:latin typeface="Times New Roman" panose="02020603050405020304" pitchFamily="2" charset="0"/>
                          <a:ea typeface="宋体" pitchFamily="2" charset="-122"/>
                        </a:rPr>
                        <a:t>abc</a:t>
                      </a:r>
                      <a:endParaRPr lang="en-US" altLang="zh-CN" sz="1600" b="1">
                        <a:solidFill>
                          <a:schemeClr val="tx1"/>
                        </a:solidFill>
                        <a:latin typeface="Times New Roman" panose="02020603050405020304" pitchFamily="2" charset="0"/>
                        <a:ea typeface="宋体"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buNone/>
                      </a:pPr>
                      <a:endParaRPr sz="1600" b="1">
                        <a:ea typeface="宋体"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buNone/>
                      </a:pPr>
                      <a:endParaRPr sz="1600" b="1">
                        <a:ea typeface="宋体"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34963">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nSpc>
                          <a:spcPct val="100000"/>
                        </a:lnSpc>
                        <a:spcBef>
                          <a:spcPct val="0"/>
                        </a:spcBef>
                        <a:buClr>
                          <a:srgbClr val="000000"/>
                        </a:buClr>
                        <a:buNone/>
                      </a:pPr>
                      <a:r>
                        <a:rPr lang="en-US" altLang="zh-CN" sz="1600" b="1">
                          <a:solidFill>
                            <a:schemeClr val="tx1"/>
                          </a:solidFill>
                          <a:latin typeface="Times New Roman" panose="02020603050405020304" pitchFamily="2" charset="0"/>
                          <a:ea typeface="宋体" pitchFamily="2" charset="-122"/>
                        </a:rPr>
                        <a:t>wang</a:t>
                      </a:r>
                      <a:endParaRPr lang="en-US" altLang="zh-CN" sz="1600" b="1">
                        <a:solidFill>
                          <a:schemeClr val="tx1"/>
                        </a:solidFill>
                        <a:latin typeface="Times New Roman" panose="02020603050405020304" pitchFamily="2" charset="0"/>
                        <a:ea typeface="宋体"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buNone/>
                      </a:pPr>
                      <a:endParaRPr sz="1600" b="1">
                        <a:ea typeface="宋体"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buNone/>
                      </a:pPr>
                      <a:endParaRPr sz="1600" b="1">
                        <a:ea typeface="宋体"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48167" name="文本框 48166"/>
          <p:cNvSpPr txBox="1"/>
          <p:nvPr/>
        </p:nvSpPr>
        <p:spPr>
          <a:xfrm>
            <a:off x="1565275" y="3182938"/>
            <a:ext cx="1462088" cy="336550"/>
          </a:xfrm>
          <a:prstGeom prst="rect">
            <a:avLst/>
          </a:prstGeom>
          <a:noFill/>
          <a:ln w="9525">
            <a:noFill/>
            <a:miter/>
          </a:ln>
        </p:spPr>
        <p:txBody>
          <a:bodyPr anchor="t">
            <a:spAutoFit/>
          </a:bodyPr>
          <a:p>
            <a:pPr lvl="0">
              <a:spcBef>
                <a:spcPct val="30000"/>
              </a:spcBef>
              <a:buClr>
                <a:srgbClr val="000000"/>
              </a:buClr>
            </a:pPr>
            <a:r>
              <a:rPr lang="zh-CN" altLang="en-US" sz="1600" b="0">
                <a:solidFill>
                  <a:schemeClr val="tx1"/>
                </a:solidFill>
                <a:latin typeface="Arial" panose="020B0604020202020204" pitchFamily="34" charset="0"/>
                <a:ea typeface="宋体" pitchFamily="2" charset="-122"/>
              </a:rPr>
              <a:t>一级文件目录</a:t>
            </a:r>
            <a:endParaRPr lang="zh-CN" altLang="en-US" sz="1600" b="0">
              <a:solidFill>
                <a:schemeClr val="tx1"/>
              </a:solidFill>
              <a:latin typeface="Arial" panose="020B0604020202020204" pitchFamily="3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8131">
                                            <p:txEl>
                                              <p:charRg st="0" end="11"/>
                                            </p:txEl>
                                          </p:spTgt>
                                        </p:tgtEl>
                                        <p:attrNameLst>
                                          <p:attrName>style.visibility</p:attrName>
                                        </p:attrNameLst>
                                      </p:cBhvr>
                                      <p:to>
                                        <p:strVal val="visible"/>
                                      </p:to>
                                    </p:set>
                                    <p:anim calcmode="lin" valueType="num">
                                      <p:cBhvr additive="base">
                                        <p:cTn id="7" dur="1000" fill="hold"/>
                                        <p:tgtEl>
                                          <p:spTgt spid="48131">
                                            <p:txEl>
                                              <p:charRg st="0" end="1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8131">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8131">
                                            <p:txEl>
                                              <p:charRg st="11" end="31"/>
                                            </p:txEl>
                                          </p:spTgt>
                                        </p:tgtEl>
                                        <p:attrNameLst>
                                          <p:attrName>style.visibility</p:attrName>
                                        </p:attrNameLst>
                                      </p:cBhvr>
                                      <p:to>
                                        <p:strVal val="visible"/>
                                      </p:to>
                                    </p:set>
                                    <p:anim calcmode="lin" valueType="num">
                                      <p:cBhvr additive="base">
                                        <p:cTn id="13" dur="500" fill="hold"/>
                                        <p:tgtEl>
                                          <p:spTgt spid="48131">
                                            <p:txEl>
                                              <p:charRg st="11" end="3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8131">
                                            <p:txEl>
                                              <p:charRg st="11" end="3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8131">
                                            <p:txEl>
                                              <p:charRg st="31" end="72"/>
                                            </p:txEl>
                                          </p:spTgt>
                                        </p:tgtEl>
                                        <p:attrNameLst>
                                          <p:attrName>style.visibility</p:attrName>
                                        </p:attrNameLst>
                                      </p:cBhvr>
                                      <p:to>
                                        <p:strVal val="visible"/>
                                      </p:to>
                                    </p:set>
                                    <p:anim calcmode="lin" valueType="num">
                                      <p:cBhvr additive="base">
                                        <p:cTn id="19" dur="500" fill="hold"/>
                                        <p:tgtEl>
                                          <p:spTgt spid="48131">
                                            <p:txEl>
                                              <p:charRg st="31" end="7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8131">
                                            <p:txEl>
                                              <p:charRg st="31" end="7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816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8133"/>
                                        </p:tgtEl>
                                        <p:attrNameLst>
                                          <p:attrName>style.visibility</p:attrName>
                                        </p:attrNameLst>
                                      </p:cBhvr>
                                      <p:to>
                                        <p:strVal val="visible"/>
                                      </p:to>
                                    </p:set>
                                    <p:anim calcmode="lin" valueType="num">
                                      <p:cBhvr additive="base">
                                        <p:cTn id="29" dur="500" fill="hold"/>
                                        <p:tgtEl>
                                          <p:spTgt spid="48133"/>
                                        </p:tgtEl>
                                        <p:attrNameLst>
                                          <p:attrName>ppt_x</p:attrName>
                                        </p:attrNameLst>
                                      </p:cBhvr>
                                      <p:tavLst>
                                        <p:tav tm="0">
                                          <p:val>
                                            <p:strVal val="#ppt_x"/>
                                          </p:val>
                                        </p:tav>
                                        <p:tav tm="100000">
                                          <p:val>
                                            <p:strVal val="#ppt_x"/>
                                          </p:val>
                                        </p:tav>
                                      </p:tavLst>
                                    </p:anim>
                                    <p:anim calcmode="lin" valueType="num">
                                      <p:cBhvr additive="base">
                                        <p:cTn id="30" dur="500" fill="hold"/>
                                        <p:tgtEl>
                                          <p:spTgt spid="481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uiExpand="1" build="p"/>
      <p:bldP spid="48167"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文本框 49153"/>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2" charset="0"/>
                <a:ea typeface="宋体" pitchFamily="2" charset="-122"/>
              </a:rPr>
              <a:t>26</a:t>
            </a:r>
            <a:endParaRPr lang="en-US" altLang="zh-CN" b="0">
              <a:solidFill>
                <a:schemeClr val="tx2"/>
              </a:solidFill>
              <a:latin typeface="Times New Roman" panose="02020603050405020304" pitchFamily="2" charset="0"/>
              <a:ea typeface="宋体" pitchFamily="2" charset="-122"/>
            </a:endParaRPr>
          </a:p>
        </p:txBody>
      </p:sp>
      <p:sp>
        <p:nvSpPr>
          <p:cNvPr id="49155" name="矩形 49154"/>
          <p:cNvSpPr/>
          <p:nvPr/>
        </p:nvSpPr>
        <p:spPr>
          <a:xfrm>
            <a:off x="323850" y="530225"/>
            <a:ext cx="8531225" cy="534987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anose="02020603050405020304" pitchFamily="2" charset="0"/>
                <a:ea typeface="宋体" pitchFamily="2" charset="-122"/>
                <a:cs typeface="+mn-ea"/>
              </a:rPr>
              <a:t>  (2) </a:t>
            </a:r>
            <a:r>
              <a:rPr lang="zh-CN" altLang="en-US" sz="2800" b="1" strike="noStrike" noProof="1">
                <a:solidFill>
                  <a:srgbClr val="A50021"/>
                </a:solidFill>
                <a:latin typeface="Times New Roman" panose="02020603050405020304" pitchFamily="2" charset="0"/>
                <a:ea typeface="宋体" pitchFamily="2" charset="-122"/>
                <a:cs typeface="+mn-ea"/>
              </a:rPr>
              <a:t>一级文件目录的特点</a:t>
            </a:r>
            <a:endParaRPr lang="zh-CN" altLang="en-US" sz="2800" b="1" strike="noStrike" noProof="1">
              <a:solidFill>
                <a:srgbClr val="A50021"/>
              </a:solidFill>
              <a:latin typeface="Times New Roman" panose="02020603050405020304" pitchFamily="2" charset="0"/>
              <a:ea typeface="宋体" pitchFamily="2" charset="-122"/>
            </a:endParaRPr>
          </a:p>
          <a:p>
            <a:pPr marL="914400" lvl="1" indent="-457200" fontAlgn="base">
              <a:lnSpc>
                <a:spcPct val="120000"/>
              </a:lnSpc>
              <a:spcBef>
                <a:spcPct val="20000"/>
              </a:spcBef>
            </a:pPr>
            <a:r>
              <a:rPr lang="zh-CN" altLang="en-US" sz="2400" strike="noStrike" noProof="1">
                <a:solidFill>
                  <a:schemeClr val="tx1"/>
                </a:solidFill>
                <a:latin typeface="Times New Roman" panose="02020603050405020304" pitchFamily="2" charset="0"/>
                <a:ea typeface="宋体" pitchFamily="2" charset="-122"/>
                <a:cs typeface="+mn-cs"/>
              </a:rPr>
              <a:t>实现了按名存取的功能，比较简单；</a:t>
            </a:r>
            <a:endParaRPr lang="zh-CN" altLang="en-US" sz="2400" strike="noStrike" noProof="1">
              <a:solidFill>
                <a:schemeClr val="tx1"/>
              </a:solidFill>
              <a:latin typeface="Times New Roman" panose="02020603050405020304" pitchFamily="2" charset="0"/>
              <a:ea typeface="宋体" pitchFamily="2" charset="-122"/>
            </a:endParaRPr>
          </a:p>
          <a:p>
            <a:pPr marL="914400" lvl="1" indent="-457200" fontAlgn="base">
              <a:lnSpc>
                <a:spcPct val="120000"/>
              </a:lnSpc>
              <a:spcBef>
                <a:spcPct val="20000"/>
              </a:spcBef>
            </a:pPr>
            <a:r>
              <a:rPr lang="zh-CN" altLang="en-US" sz="2400" strike="noStrike" noProof="1">
                <a:solidFill>
                  <a:schemeClr val="tx1"/>
                </a:solidFill>
                <a:latin typeface="Times New Roman" panose="02020603050405020304" pitchFamily="2" charset="0"/>
                <a:ea typeface="宋体" pitchFamily="2" charset="-122"/>
                <a:cs typeface="+mn-cs"/>
              </a:rPr>
              <a:t>要求文件名和文件之间有一一对应的关系，即：不允许两个文件有相同的名字。</a:t>
            </a:r>
            <a:endParaRPr lang="zh-CN" altLang="en-US" sz="2400" strike="noStrike" noProof="1">
              <a:solidFill>
                <a:schemeClr val="tx1"/>
              </a:solidFill>
              <a:latin typeface="Times New Roman" panose="02020603050405020304" pitchFamily="2" charset="0"/>
              <a:ea typeface="宋体" pitchFamily="2" charset="-122"/>
            </a:endParaRPr>
          </a:p>
          <a:p>
            <a:pPr marL="533400" lvl="0" indent="-533400" fontAlgn="base">
              <a:lnSpc>
                <a:spcPct val="120000"/>
              </a:lnSpc>
              <a:spcBef>
                <a:spcPct val="20000"/>
              </a:spcBef>
              <a:buClr>
                <a:srgbClr val="000000"/>
              </a:buClr>
              <a:buNone/>
            </a:pPr>
            <a:r>
              <a:rPr lang="zh-CN" altLang="en-US" sz="2000" b="1" strike="noStrike" noProof="1">
                <a:solidFill>
                  <a:srgbClr val="CC3300"/>
                </a:solidFill>
                <a:latin typeface="Arial" panose="020B0604020202020204" pitchFamily="34" charset="0"/>
                <a:ea typeface="宋体" pitchFamily="2" charset="-122"/>
                <a:cs typeface="+mn-ea"/>
              </a:rPr>
              <a:t>         </a:t>
            </a:r>
            <a:r>
              <a:rPr lang="zh-CN" altLang="en-US" sz="2400" b="1" strike="noStrike" noProof="1">
                <a:solidFill>
                  <a:srgbClr val="CC0000"/>
                </a:solidFill>
                <a:latin typeface="Arial" panose="020B0604020202020204" pitchFamily="34" charset="0"/>
                <a:ea typeface="宋体" pitchFamily="2" charset="-122"/>
                <a:cs typeface="+mn-ea"/>
              </a:rPr>
              <a:t>在多用户环境中，出现了重名问题，或称为命名冲突</a:t>
            </a:r>
            <a:endParaRPr lang="zh-CN" altLang="en-US" sz="2400" b="1" strike="noStrike" noProof="1">
              <a:solidFill>
                <a:srgbClr val="CC0000"/>
              </a:solidFill>
              <a:ea typeface="宋体" pitchFamily="2" charset="-122"/>
            </a:endParaRPr>
          </a:p>
          <a:p>
            <a:pPr marL="533400" lvl="0" indent="-533400" fontAlgn="base">
              <a:lnSpc>
                <a:spcPct val="130000"/>
              </a:lnSpc>
              <a:buNone/>
            </a:pPr>
            <a:r>
              <a:rPr lang="zh-CN" altLang="en-US" sz="2800" b="1" strike="noStrike" noProof="1">
                <a:solidFill>
                  <a:srgbClr val="A50021"/>
                </a:solidFill>
                <a:latin typeface="Times New Roman" panose="02020603050405020304" pitchFamily="2" charset="0"/>
                <a:ea typeface="宋体" pitchFamily="2" charset="-122"/>
                <a:cs typeface="+mn-ea"/>
              </a:rPr>
              <a:t>   </a:t>
            </a:r>
            <a:r>
              <a:rPr lang="en-US" altLang="zh-CN" sz="2800" b="1" strike="noStrike" noProof="1">
                <a:solidFill>
                  <a:srgbClr val="A50021"/>
                </a:solidFill>
                <a:latin typeface="Times New Roman" panose="02020603050405020304" pitchFamily="2" charset="0"/>
                <a:ea typeface="宋体" pitchFamily="2" charset="-122"/>
                <a:cs typeface="+mn-ea"/>
              </a:rPr>
              <a:t>(3) </a:t>
            </a:r>
            <a:r>
              <a:rPr lang="zh-CN" altLang="en-US" sz="2800" b="1" strike="noStrike" noProof="1">
                <a:solidFill>
                  <a:srgbClr val="A50021"/>
                </a:solidFill>
                <a:latin typeface="Times New Roman" panose="02020603050405020304" pitchFamily="2" charset="0"/>
                <a:ea typeface="宋体" pitchFamily="2" charset="-122"/>
                <a:cs typeface="+mn-ea"/>
              </a:rPr>
              <a:t>重名问题</a:t>
            </a:r>
            <a:endParaRPr lang="zh-CN" altLang="en-US" sz="2800" b="1" strike="noStrike" noProof="1">
              <a:solidFill>
                <a:srgbClr val="A50021"/>
              </a:solidFill>
              <a:latin typeface="Times New Roman" panose="02020603050405020304" pitchFamily="2" charset="0"/>
              <a:ea typeface="宋体" pitchFamily="2" charset="-122"/>
            </a:endParaRPr>
          </a:p>
          <a:p>
            <a:pPr marL="914400" lvl="1" indent="-457200" fontAlgn="base">
              <a:lnSpc>
                <a:spcPct val="120000"/>
              </a:lnSpc>
              <a:spcBef>
                <a:spcPct val="20000"/>
              </a:spcBef>
              <a:buNone/>
            </a:pPr>
            <a:r>
              <a:rPr lang="zh-CN" altLang="en-US" sz="2400" strike="noStrike" noProof="1">
                <a:solidFill>
                  <a:schemeClr val="tx1"/>
                </a:solidFill>
                <a:latin typeface="Times New Roman" panose="02020603050405020304" pitchFamily="2" charset="0"/>
                <a:ea typeface="宋体" pitchFamily="2" charset="-122"/>
                <a:cs typeface="+mn-cs"/>
              </a:rPr>
              <a:t>所谓“重名”，是指不同用户对不同文件起了相同的名字，</a:t>
            </a:r>
            <a:endParaRPr lang="zh-CN" altLang="en-US" sz="2400" strike="noStrike" noProof="1">
              <a:solidFill>
                <a:schemeClr val="tx1"/>
              </a:solidFill>
              <a:latin typeface="Times New Roman" panose="02020603050405020304" pitchFamily="2" charset="0"/>
              <a:ea typeface="宋体" pitchFamily="2" charset="-122"/>
            </a:endParaRPr>
          </a:p>
          <a:p>
            <a:pPr marL="914400" lvl="1" indent="-457200" fontAlgn="base">
              <a:lnSpc>
                <a:spcPct val="120000"/>
              </a:lnSpc>
              <a:spcBef>
                <a:spcPct val="20000"/>
              </a:spcBef>
              <a:buNone/>
            </a:pPr>
            <a:r>
              <a:rPr lang="zh-CN" altLang="en-US" sz="2400" strike="noStrike" noProof="1">
                <a:solidFill>
                  <a:schemeClr val="tx1"/>
                </a:solidFill>
                <a:latin typeface="Times New Roman" panose="02020603050405020304" pitchFamily="2" charset="0"/>
                <a:ea typeface="宋体" pitchFamily="2" charset="-122"/>
                <a:cs typeface="+mn-cs"/>
              </a:rPr>
              <a:t>即两个或多个文件只有一个相同的符号名。</a:t>
            </a:r>
            <a:r>
              <a:rPr lang="x-none" altLang="zh-CN" sz="2400" strike="noStrike" noProof="1">
                <a:solidFill>
                  <a:schemeClr val="tx1"/>
                </a:solidFill>
                <a:latin typeface="Times New Roman" panose="02020603050405020304" pitchFamily="2" charset="0"/>
                <a:ea typeface="宋体" pitchFamily="2" charset="-122"/>
                <a:cs typeface="+mn-cs"/>
              </a:rPr>
              <a:t>(</a:t>
            </a:r>
            <a:r>
              <a:rPr lang="zh-CN" altLang="en-US" sz="2400" strike="noStrike" noProof="1">
                <a:solidFill>
                  <a:schemeClr val="tx1"/>
                </a:solidFill>
                <a:latin typeface="Times New Roman" panose="02020603050405020304" pitchFamily="2" charset="0"/>
                <a:ea typeface="宋体" pitchFamily="2" charset="-122"/>
                <a:cs typeface="+mn-cs"/>
              </a:rPr>
              <a:t>命名冲突</a:t>
            </a:r>
            <a:r>
              <a:rPr lang="x-none" altLang="zh-CN" sz="2400" strike="noStrike" noProof="1">
                <a:solidFill>
                  <a:schemeClr val="tx1"/>
                </a:solidFill>
                <a:latin typeface="Times New Roman" panose="02020603050405020304" pitchFamily="2" charset="0"/>
                <a:ea typeface="宋体" pitchFamily="2" charset="-122"/>
                <a:cs typeface="+mn-cs"/>
              </a:rPr>
              <a:t>)</a:t>
            </a:r>
            <a:endParaRPr lang="x-none" altLang="zh-CN" sz="2400" strike="noStrike" noProof="1">
              <a:solidFill>
                <a:schemeClr val="tx1"/>
              </a:solidFill>
              <a:latin typeface="Times New Roman" panose="02020603050405020304" pitchFamily="2" charset="0"/>
              <a:ea typeface="宋体" pitchFamily="2" charset="-122"/>
            </a:endParaRPr>
          </a:p>
          <a:p>
            <a:pPr marL="533400" lvl="0" indent="-533400" fontAlgn="base">
              <a:lnSpc>
                <a:spcPct val="120000"/>
              </a:lnSpc>
              <a:spcBef>
                <a:spcPct val="20000"/>
              </a:spcBef>
              <a:buNone/>
            </a:pPr>
            <a:r>
              <a:rPr lang="zh-CN" altLang="en-US" sz="2400" b="1" strike="noStrike" noProof="1">
                <a:solidFill>
                  <a:srgbClr val="CC0000"/>
                </a:solidFill>
                <a:latin typeface="Arial" panose="020B0604020202020204" pitchFamily="34" charset="0"/>
                <a:ea typeface="宋体" pitchFamily="2" charset="-122"/>
                <a:cs typeface="+mn-ea"/>
              </a:rPr>
              <a:t>         为了解决命名冲突、获得更灵活的命名能力，文件系统</a:t>
            </a:r>
            <a:endParaRPr lang="zh-CN" altLang="en-US" sz="2400" b="1" strike="noStrike" noProof="1">
              <a:solidFill>
                <a:srgbClr val="CC0000"/>
              </a:solidFill>
              <a:ea typeface="宋体" pitchFamily="2" charset="-122"/>
            </a:endParaRPr>
          </a:p>
          <a:p>
            <a:pPr marL="533400" lvl="0" indent="-533400" fontAlgn="base">
              <a:lnSpc>
                <a:spcPct val="120000"/>
              </a:lnSpc>
              <a:spcBef>
                <a:spcPct val="20000"/>
              </a:spcBef>
              <a:buNone/>
            </a:pPr>
            <a:r>
              <a:rPr lang="zh-CN" altLang="en-US" sz="2400" b="1" strike="noStrike" noProof="1">
                <a:solidFill>
                  <a:srgbClr val="CC0000"/>
                </a:solidFill>
                <a:latin typeface="Arial" panose="020B0604020202020204" pitchFamily="34" charset="0"/>
                <a:ea typeface="宋体" pitchFamily="2" charset="-122"/>
                <a:cs typeface="+mn-ea"/>
              </a:rPr>
              <a:t>         必须采用多级目录结构</a:t>
            </a:r>
            <a:endParaRPr lang="zh-CN" altLang="en-US" sz="2400" b="1" strike="noStrike" noProof="1">
              <a:solidFill>
                <a:srgbClr val="CC0000"/>
              </a:solidFill>
              <a:ea typeface="宋体" pitchFamily="2" charset="-122"/>
            </a:endParaRPr>
          </a:p>
        </p:txBody>
      </p:sp>
      <p:sp>
        <p:nvSpPr>
          <p:cNvPr id="49156" name="矩形 49155"/>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文件系统</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文件目录及其结构</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9155">
                                            <p:txEl>
                                              <p:charRg st="0" end="16"/>
                                            </p:txEl>
                                          </p:spTgt>
                                        </p:tgtEl>
                                        <p:attrNameLst>
                                          <p:attrName>style.visibility</p:attrName>
                                        </p:attrNameLst>
                                      </p:cBhvr>
                                      <p:to>
                                        <p:strVal val="visible"/>
                                      </p:to>
                                    </p:set>
                                    <p:anim calcmode="lin" valueType="num">
                                      <p:cBhvr additive="base">
                                        <p:cTn id="7" dur="1000" fill="hold"/>
                                        <p:tgtEl>
                                          <p:spTgt spid="49155">
                                            <p:txEl>
                                              <p:charRg st="0" end="16"/>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9155">
                                            <p:txEl>
                                              <p:charRg st="0" end="16"/>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9155">
                                            <p:txEl>
                                              <p:charRg st="16" end="33"/>
                                            </p:txEl>
                                          </p:spTgt>
                                        </p:tgtEl>
                                        <p:attrNameLst>
                                          <p:attrName>style.visibility</p:attrName>
                                        </p:attrNameLst>
                                      </p:cBhvr>
                                      <p:to>
                                        <p:strVal val="visible"/>
                                      </p:to>
                                    </p:set>
                                    <p:anim calcmode="lin" valueType="num">
                                      <p:cBhvr additive="base">
                                        <p:cTn id="13" dur="500" fill="hold"/>
                                        <p:tgtEl>
                                          <p:spTgt spid="49155">
                                            <p:txEl>
                                              <p:charRg st="16" end="3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9155">
                                            <p:txEl>
                                              <p:charRg st="16" end="3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9155">
                                            <p:txEl>
                                              <p:charRg st="33" end="69"/>
                                            </p:txEl>
                                          </p:spTgt>
                                        </p:tgtEl>
                                        <p:attrNameLst>
                                          <p:attrName>style.visibility</p:attrName>
                                        </p:attrNameLst>
                                      </p:cBhvr>
                                      <p:to>
                                        <p:strVal val="visible"/>
                                      </p:to>
                                    </p:set>
                                    <p:anim calcmode="lin" valueType="num">
                                      <p:cBhvr additive="base">
                                        <p:cTn id="17" dur="500" fill="hold"/>
                                        <p:tgtEl>
                                          <p:spTgt spid="49155">
                                            <p:txEl>
                                              <p:charRg st="33" end="69"/>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9155">
                                            <p:txEl>
                                              <p:charRg st="33" end="69"/>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49155">
                                            <p:txEl>
                                              <p:charRg st="69" end="102"/>
                                            </p:txEl>
                                          </p:spTgt>
                                        </p:tgtEl>
                                        <p:attrNameLst>
                                          <p:attrName>style.visibility</p:attrName>
                                        </p:attrNameLst>
                                      </p:cBhvr>
                                      <p:to>
                                        <p:strVal val="visible"/>
                                      </p:to>
                                    </p:set>
                                    <p:anim calcmode="lin" valueType="num">
                                      <p:cBhvr additive="base">
                                        <p:cTn id="23" dur="500" fill="hold"/>
                                        <p:tgtEl>
                                          <p:spTgt spid="49155">
                                            <p:txEl>
                                              <p:charRg st="69" end="10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49155">
                                            <p:txEl>
                                              <p:charRg st="69" end="102"/>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49155">
                                            <p:txEl>
                                              <p:charRg st="102" end="114"/>
                                            </p:txEl>
                                          </p:spTgt>
                                        </p:tgtEl>
                                        <p:attrNameLst>
                                          <p:attrName>style.visibility</p:attrName>
                                        </p:attrNameLst>
                                      </p:cBhvr>
                                      <p:to>
                                        <p:strVal val="visible"/>
                                      </p:to>
                                    </p:set>
                                    <p:anim calcmode="lin" valueType="num">
                                      <p:cBhvr additive="base">
                                        <p:cTn id="29" dur="500" fill="hold"/>
                                        <p:tgtEl>
                                          <p:spTgt spid="49155">
                                            <p:txEl>
                                              <p:charRg st="102" end="11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49155">
                                            <p:txEl>
                                              <p:charRg st="102" end="114"/>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49155">
                                            <p:txEl>
                                              <p:charRg st="114" end="144"/>
                                            </p:txEl>
                                          </p:spTgt>
                                        </p:tgtEl>
                                        <p:attrNameLst>
                                          <p:attrName>style.visibility</p:attrName>
                                        </p:attrNameLst>
                                      </p:cBhvr>
                                      <p:to>
                                        <p:strVal val="visible"/>
                                      </p:to>
                                    </p:set>
                                    <p:anim calcmode="lin" valueType="num">
                                      <p:cBhvr additive="base">
                                        <p:cTn id="35" dur="500" fill="hold"/>
                                        <p:tgtEl>
                                          <p:spTgt spid="49155">
                                            <p:txEl>
                                              <p:charRg st="114" end="14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9155">
                                            <p:txEl>
                                              <p:charRg st="114" end="144"/>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9155">
                                            <p:txEl>
                                              <p:charRg st="144" end="173"/>
                                            </p:txEl>
                                          </p:spTgt>
                                        </p:tgtEl>
                                        <p:attrNameLst>
                                          <p:attrName>style.visibility</p:attrName>
                                        </p:attrNameLst>
                                      </p:cBhvr>
                                      <p:to>
                                        <p:strVal val="visible"/>
                                      </p:to>
                                    </p:set>
                                    <p:anim calcmode="lin" valueType="num">
                                      <p:cBhvr additive="base">
                                        <p:cTn id="39" dur="500" fill="hold"/>
                                        <p:tgtEl>
                                          <p:spTgt spid="49155">
                                            <p:txEl>
                                              <p:charRg st="144" end="173"/>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9155">
                                            <p:txEl>
                                              <p:charRg st="144" end="173"/>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49155">
                                            <p:txEl>
                                              <p:charRg st="179" end="213"/>
                                            </p:txEl>
                                          </p:spTgt>
                                        </p:tgtEl>
                                        <p:attrNameLst>
                                          <p:attrName>style.visibility</p:attrName>
                                        </p:attrNameLst>
                                      </p:cBhvr>
                                      <p:to>
                                        <p:strVal val="visible"/>
                                      </p:to>
                                    </p:set>
                                    <p:anim calcmode="lin" valueType="num">
                                      <p:cBhvr additive="base">
                                        <p:cTn id="45" dur="500" fill="hold"/>
                                        <p:tgtEl>
                                          <p:spTgt spid="49155">
                                            <p:txEl>
                                              <p:charRg st="179" end="213"/>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9155">
                                            <p:txEl>
                                              <p:charRg st="179" end="213"/>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49155">
                                            <p:txEl>
                                              <p:charRg st="213" end="233"/>
                                            </p:txEl>
                                          </p:spTgt>
                                        </p:tgtEl>
                                        <p:attrNameLst>
                                          <p:attrName>style.visibility</p:attrName>
                                        </p:attrNameLst>
                                      </p:cBhvr>
                                      <p:to>
                                        <p:strVal val="visible"/>
                                      </p:to>
                                    </p:set>
                                    <p:anim calcmode="lin" valueType="num">
                                      <p:cBhvr additive="base">
                                        <p:cTn id="49" dur="500" fill="hold"/>
                                        <p:tgtEl>
                                          <p:spTgt spid="49155">
                                            <p:txEl>
                                              <p:charRg st="213" end="23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9155">
                                            <p:txEl>
                                              <p:charRg st="213" end="23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uiExpand="1"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文本框 5017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2" charset="0"/>
                <a:ea typeface="宋体" pitchFamily="2" charset="-122"/>
              </a:rPr>
              <a:t>27</a:t>
            </a:r>
            <a:endParaRPr lang="en-US" altLang="zh-CN" b="0">
              <a:solidFill>
                <a:schemeClr val="tx2"/>
              </a:solidFill>
              <a:latin typeface="Times New Roman" panose="02020603050405020304" pitchFamily="2" charset="0"/>
              <a:ea typeface="宋体" pitchFamily="2" charset="-122"/>
            </a:endParaRPr>
          </a:p>
        </p:txBody>
      </p:sp>
      <p:sp>
        <p:nvSpPr>
          <p:cNvPr id="50179" name="矩形 50178"/>
          <p:cNvSpPr/>
          <p:nvPr/>
        </p:nvSpPr>
        <p:spPr>
          <a:xfrm>
            <a:off x="185738" y="658813"/>
            <a:ext cx="8696325" cy="336708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b="1" strike="noStrike" noProof="1">
                <a:solidFill>
                  <a:srgbClr val="990000"/>
                </a:solidFill>
                <a:latin typeface="Times New Roman" panose="02020603050405020304" pitchFamily="2" charset="0"/>
                <a:ea typeface="宋体" pitchFamily="2" charset="-122"/>
                <a:cs typeface="+mn-ea"/>
              </a:rPr>
              <a:t>3.  </a:t>
            </a:r>
            <a:r>
              <a:rPr lang="zh-CN" altLang="en-US" b="1" strike="noStrike" noProof="1">
                <a:solidFill>
                  <a:srgbClr val="990000"/>
                </a:solidFill>
                <a:latin typeface="Times New Roman" panose="02020603050405020304" pitchFamily="2" charset="0"/>
                <a:ea typeface="宋体" pitchFamily="2" charset="-122"/>
                <a:cs typeface="+mn-ea"/>
              </a:rPr>
              <a:t>树型文件目录</a:t>
            </a:r>
            <a:endParaRPr lang="zh-CN" altLang="en-US" b="1" strike="noStrike" noProof="1">
              <a:solidFill>
                <a:srgbClr val="990000"/>
              </a:solidFill>
              <a:latin typeface="Times New Roman" panose="02020603050405020304" pitchFamily="2" charset="0"/>
              <a:ea typeface="宋体" pitchFamily="2" charset="-122"/>
            </a:endParaRPr>
          </a:p>
          <a:p>
            <a:pPr marL="533400" lvl="0" indent="-533400" fontAlgn="base">
              <a:lnSpc>
                <a:spcPct val="130000"/>
              </a:lnSpc>
              <a:buNone/>
            </a:pPr>
            <a:r>
              <a:rPr lang="zh-CN" altLang="en-US" sz="2800" b="1" strike="noStrike" noProof="1">
                <a:solidFill>
                  <a:srgbClr val="A50021"/>
                </a:solidFill>
                <a:latin typeface="Times New Roman" panose="02020603050405020304" pitchFamily="2" charset="0"/>
                <a:ea typeface="宋体" pitchFamily="2" charset="-122"/>
                <a:cs typeface="+mn-ea"/>
              </a:rPr>
              <a:t>      </a:t>
            </a:r>
            <a:r>
              <a:rPr lang="en-US" altLang="zh-CN" sz="2800" b="1" strike="noStrike" noProof="1">
                <a:solidFill>
                  <a:srgbClr val="A50021"/>
                </a:solidFill>
                <a:latin typeface="Times New Roman" panose="02020603050405020304" pitchFamily="2" charset="0"/>
                <a:ea typeface="宋体" pitchFamily="2" charset="-122"/>
                <a:cs typeface="+mn-ea"/>
              </a:rPr>
              <a:t>(1) </a:t>
            </a:r>
            <a:r>
              <a:rPr lang="zh-CN" altLang="en-US" sz="2800" b="1" strike="noStrike" noProof="1">
                <a:solidFill>
                  <a:srgbClr val="A50021"/>
                </a:solidFill>
                <a:latin typeface="Times New Roman" panose="02020603050405020304" pitchFamily="2" charset="0"/>
                <a:ea typeface="宋体" pitchFamily="2" charset="-122"/>
                <a:cs typeface="+mn-ea"/>
              </a:rPr>
              <a:t>什么是树型文件目录</a:t>
            </a:r>
            <a:endParaRPr lang="zh-CN" altLang="en-US" sz="2800" b="1" strike="noStrike" noProof="1">
              <a:solidFill>
                <a:srgbClr val="A50021"/>
              </a:solidFill>
              <a:latin typeface="Times New Roman" panose="02020603050405020304" pitchFamily="2" charset="0"/>
              <a:ea typeface="宋体" pitchFamily="2" charset="-122"/>
            </a:endParaRPr>
          </a:p>
          <a:p>
            <a:pPr marL="533400" lvl="0" indent="-533400" fontAlgn="base">
              <a:lnSpc>
                <a:spcPct val="130000"/>
              </a:lnSpc>
              <a:buClr>
                <a:srgbClr val="000000"/>
              </a:buClr>
              <a:buNone/>
            </a:pPr>
            <a:r>
              <a:rPr lang="zh-CN" altLang="en-US" sz="2400" strike="noStrike" noProof="1">
                <a:solidFill>
                  <a:schemeClr val="tx1"/>
                </a:solidFill>
                <a:latin typeface="Times New Roman" panose="02020603050405020304" pitchFamily="2" charset="0"/>
                <a:ea typeface="宋体" pitchFamily="2" charset="-122"/>
                <a:cs typeface="+mn-ea"/>
              </a:rPr>
              <a:t>            在多级目录系统中 </a:t>
            </a:r>
            <a:r>
              <a:rPr lang="en-US" altLang="zh-CN" sz="2400" strike="noStrike" noProof="1">
                <a:solidFill>
                  <a:schemeClr val="tx1"/>
                </a:solidFill>
                <a:latin typeface="Times New Roman" panose="02020603050405020304" pitchFamily="2" charset="0"/>
                <a:ea typeface="宋体" pitchFamily="2" charset="-122"/>
                <a:cs typeface="+mn-ea"/>
              </a:rPr>
              <a:t>(</a:t>
            </a:r>
            <a:r>
              <a:rPr lang="zh-CN" altLang="en-US" sz="2400" strike="noStrike" noProof="1">
                <a:solidFill>
                  <a:schemeClr val="tx1"/>
                </a:solidFill>
                <a:latin typeface="Times New Roman" panose="02020603050405020304" pitchFamily="2" charset="0"/>
                <a:ea typeface="宋体" pitchFamily="2" charset="-122"/>
                <a:cs typeface="+mn-ea"/>
              </a:rPr>
              <a:t>除最末一级外</a:t>
            </a:r>
            <a:r>
              <a:rPr lang="en-US" altLang="zh-CN" sz="2400" strike="noStrike" noProof="1">
                <a:solidFill>
                  <a:schemeClr val="tx1"/>
                </a:solidFill>
                <a:latin typeface="Times New Roman" panose="02020603050405020304" pitchFamily="2" charset="0"/>
                <a:ea typeface="宋体" pitchFamily="2" charset="-122"/>
                <a:cs typeface="+mn-ea"/>
              </a:rPr>
              <a:t>)</a:t>
            </a:r>
            <a:r>
              <a:rPr lang="zh-CN" altLang="en-US" sz="2400" strike="noStrike" noProof="1">
                <a:solidFill>
                  <a:schemeClr val="tx1"/>
                </a:solidFill>
                <a:latin typeface="Times New Roman" panose="02020603050405020304" pitchFamily="2" charset="0"/>
                <a:ea typeface="宋体" pitchFamily="2" charset="-122"/>
                <a:cs typeface="+mn-ea"/>
              </a:rPr>
              <a:t>，任何一级目录的目录项可以描述一个目录文件，也可以描述一个非目录文            件 </a:t>
            </a:r>
            <a:r>
              <a:rPr lang="en-US" altLang="zh-CN" sz="2400" strike="noStrike" noProof="1">
                <a:solidFill>
                  <a:schemeClr val="tx1"/>
                </a:solidFill>
                <a:latin typeface="Times New Roman" panose="02020603050405020304" pitchFamily="2" charset="0"/>
                <a:ea typeface="宋体" pitchFamily="2" charset="-122"/>
                <a:cs typeface="+mn-ea"/>
              </a:rPr>
              <a:t>(</a:t>
            </a:r>
            <a:r>
              <a:rPr lang="zh-CN" altLang="en-US" sz="2400" strike="noStrike" noProof="1">
                <a:solidFill>
                  <a:schemeClr val="tx1"/>
                </a:solidFill>
                <a:latin typeface="Times New Roman" panose="02020603050405020304" pitchFamily="2" charset="0"/>
                <a:ea typeface="宋体" pitchFamily="2" charset="-122"/>
                <a:cs typeface="+mn-ea"/>
              </a:rPr>
              <a:t>数据文件</a:t>
            </a:r>
            <a:r>
              <a:rPr lang="en-US" altLang="zh-CN" sz="2400" strike="noStrike" noProof="1">
                <a:solidFill>
                  <a:schemeClr val="tx1"/>
                </a:solidFill>
                <a:latin typeface="Times New Roman" panose="02020603050405020304" pitchFamily="2" charset="0"/>
                <a:ea typeface="宋体" pitchFamily="2" charset="-122"/>
                <a:cs typeface="+mn-ea"/>
              </a:rPr>
              <a:t>)</a:t>
            </a:r>
            <a:r>
              <a:rPr lang="zh-CN" altLang="en-US" sz="2400" strike="noStrike" noProof="1">
                <a:solidFill>
                  <a:schemeClr val="tx1"/>
                </a:solidFill>
                <a:latin typeface="Times New Roman" panose="02020603050405020304" pitchFamily="2" charset="0"/>
                <a:ea typeface="宋体" pitchFamily="2" charset="-122"/>
                <a:cs typeface="+mn-ea"/>
              </a:rPr>
              <a:t>，而数据文件一定在树叶上。这样，就构成了一个树形层次结构。</a:t>
            </a:r>
            <a:endParaRPr lang="zh-CN" altLang="en-US" sz="2400" strike="noStrike" noProof="1">
              <a:solidFill>
                <a:schemeClr val="tx1"/>
              </a:solidFill>
              <a:latin typeface="Times New Roman" panose="02020603050405020304" pitchFamily="2" charset="0"/>
              <a:ea typeface="宋体" pitchFamily="2" charset="-122"/>
            </a:endParaRPr>
          </a:p>
        </p:txBody>
      </p:sp>
      <p:sp>
        <p:nvSpPr>
          <p:cNvPr id="50180" name="矩形 50179"/>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文件系统</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文件目录及其结构</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0179">
                                            <p:txEl>
                                              <p:charRg st="0" end="11"/>
                                            </p:txEl>
                                          </p:spTgt>
                                        </p:tgtEl>
                                        <p:attrNameLst>
                                          <p:attrName>style.visibility</p:attrName>
                                        </p:attrNameLst>
                                      </p:cBhvr>
                                      <p:to>
                                        <p:strVal val="visible"/>
                                      </p:to>
                                    </p:set>
                                    <p:anim calcmode="lin" valueType="num">
                                      <p:cBhvr additive="base">
                                        <p:cTn id="7" dur="1000" fill="hold"/>
                                        <p:tgtEl>
                                          <p:spTgt spid="50179">
                                            <p:txEl>
                                              <p:charRg st="0" end="1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0179">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0179">
                                            <p:txEl>
                                              <p:charRg st="11" end="31"/>
                                            </p:txEl>
                                          </p:spTgt>
                                        </p:tgtEl>
                                        <p:attrNameLst>
                                          <p:attrName>style.visibility</p:attrName>
                                        </p:attrNameLst>
                                      </p:cBhvr>
                                      <p:to>
                                        <p:strVal val="visible"/>
                                      </p:to>
                                    </p:set>
                                    <p:anim calcmode="lin" valueType="num">
                                      <p:cBhvr additive="base">
                                        <p:cTn id="13" dur="1000" fill="hold"/>
                                        <p:tgtEl>
                                          <p:spTgt spid="50179">
                                            <p:txEl>
                                              <p:charRg st="11" end="3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50179">
                                            <p:txEl>
                                              <p:charRg st="11" end="3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0179">
                                            <p:txEl>
                                              <p:charRg st="31" end="72"/>
                                            </p:txEl>
                                          </p:spTgt>
                                        </p:tgtEl>
                                        <p:attrNameLst>
                                          <p:attrName>style.visibility</p:attrName>
                                        </p:attrNameLst>
                                      </p:cBhvr>
                                      <p:to>
                                        <p:strVal val="visible"/>
                                      </p:to>
                                    </p:set>
                                    <p:anim calcmode="lin" valueType="num">
                                      <p:cBhvr additive="base">
                                        <p:cTn id="19" dur="500" fill="hold"/>
                                        <p:tgtEl>
                                          <p:spTgt spid="50179">
                                            <p:txEl>
                                              <p:charRg st="31" end="7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0179">
                                            <p:txEl>
                                              <p:charRg st="31" end="7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0179">
                                            <p:txEl>
                                              <p:charRg st="110" end="150"/>
                                            </p:txEl>
                                          </p:spTgt>
                                        </p:tgtEl>
                                        <p:attrNameLst>
                                          <p:attrName>style.visibility</p:attrName>
                                        </p:attrNameLst>
                                      </p:cBhvr>
                                      <p:to>
                                        <p:strVal val="visible"/>
                                      </p:to>
                                    </p:set>
                                    <p:anim calcmode="lin" valueType="num">
                                      <p:cBhvr additive="base">
                                        <p:cTn id="23" dur="500" fill="hold"/>
                                        <p:tgtEl>
                                          <p:spTgt spid="50179">
                                            <p:txEl>
                                              <p:charRg st="110" end="15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0179">
                                            <p:txEl>
                                              <p:charRg st="110" end="15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uiExpand="1"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文本框 5120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2" charset="0"/>
                <a:ea typeface="宋体" pitchFamily="2" charset="-122"/>
              </a:rPr>
              <a:t>28</a:t>
            </a:r>
            <a:endParaRPr lang="en-US" altLang="zh-CN" b="0">
              <a:solidFill>
                <a:schemeClr val="tx2"/>
              </a:solidFill>
              <a:latin typeface="Times New Roman" panose="02020603050405020304" pitchFamily="2" charset="0"/>
              <a:ea typeface="宋体" pitchFamily="2" charset="-122"/>
            </a:endParaRPr>
          </a:p>
        </p:txBody>
      </p:sp>
      <p:sp>
        <p:nvSpPr>
          <p:cNvPr id="51203" name="矩形 51202"/>
          <p:cNvSpPr/>
          <p:nvPr/>
        </p:nvSpPr>
        <p:spPr>
          <a:xfrm>
            <a:off x="657225" y="573088"/>
            <a:ext cx="4211638" cy="6048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800" b="1" strike="noStrike" noProof="1">
                <a:solidFill>
                  <a:srgbClr val="A50021"/>
                </a:solidFill>
                <a:latin typeface="Times New Roman" panose="02020603050405020304" pitchFamily="2" charset="0"/>
                <a:ea typeface="宋体" pitchFamily="2" charset="-122"/>
                <a:cs typeface="+mn-ea"/>
              </a:rPr>
              <a:t>(2) </a:t>
            </a:r>
            <a:r>
              <a:rPr lang="zh-CN" altLang="en-US" sz="2800" b="1" strike="noStrike" noProof="1">
                <a:solidFill>
                  <a:srgbClr val="A50021"/>
                </a:solidFill>
                <a:latin typeface="Times New Roman" panose="02020603050405020304" pitchFamily="2" charset="0"/>
                <a:ea typeface="宋体" pitchFamily="2" charset="-122"/>
                <a:cs typeface="+mn-ea"/>
              </a:rPr>
              <a:t>树型文件目录结构</a:t>
            </a:r>
            <a:r>
              <a:rPr lang="zh-CN" altLang="en-US" sz="2800" strike="noStrike" noProof="1">
                <a:solidFill>
                  <a:schemeClr val="tx1"/>
                </a:solidFill>
                <a:latin typeface="Times New Roman" panose="02020603050405020304" pitchFamily="2" charset="0"/>
                <a:ea typeface="宋体" pitchFamily="2" charset="-122"/>
                <a:cs typeface="+mn-ea"/>
              </a:rPr>
              <a:t>        </a:t>
            </a:r>
            <a:endParaRPr lang="zh-CN" altLang="en-US" sz="2800" strike="noStrike" noProof="1">
              <a:solidFill>
                <a:schemeClr val="tx1"/>
              </a:solidFill>
              <a:latin typeface="Times New Roman" panose="02020603050405020304" pitchFamily="2" charset="0"/>
              <a:ea typeface="宋体" pitchFamily="2" charset="-122"/>
            </a:endParaRPr>
          </a:p>
        </p:txBody>
      </p:sp>
      <p:sp>
        <p:nvSpPr>
          <p:cNvPr id="51204" name="矩形 51203"/>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文件系统</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文件目录及其结构</a:t>
            </a:r>
            <a:endParaRPr lang="zh-CN" altLang="en-US" sz="2400" strike="noStrike" noProof="1">
              <a:ea typeface="宋体" pitchFamily="2" charset="-122"/>
            </a:endParaRPr>
          </a:p>
        </p:txBody>
      </p:sp>
      <p:grpSp>
        <p:nvGrpSpPr>
          <p:cNvPr id="51205" name="组合 51204"/>
          <p:cNvGrpSpPr/>
          <p:nvPr/>
        </p:nvGrpSpPr>
        <p:grpSpPr>
          <a:xfrm>
            <a:off x="147638" y="771525"/>
            <a:ext cx="8775700" cy="5291138"/>
            <a:chOff x="0" y="0"/>
            <a:chExt cx="5148" cy="3333"/>
          </a:xfrm>
        </p:grpSpPr>
        <p:sp>
          <p:nvSpPr>
            <p:cNvPr id="51206" name="矩形 51205"/>
            <p:cNvSpPr/>
            <p:nvPr/>
          </p:nvSpPr>
          <p:spPr>
            <a:xfrm>
              <a:off x="2421" y="251"/>
              <a:ext cx="655"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63494" name="直接连接符 51206"/>
            <p:cNvSpPr/>
            <p:nvPr/>
          </p:nvSpPr>
          <p:spPr>
            <a:xfrm>
              <a:off x="2421" y="447"/>
              <a:ext cx="655"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3495" name="直接连接符 51207"/>
            <p:cNvSpPr/>
            <p:nvPr/>
          </p:nvSpPr>
          <p:spPr>
            <a:xfrm>
              <a:off x="2633" y="251"/>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3496" name="直接连接符 51208"/>
            <p:cNvSpPr/>
            <p:nvPr/>
          </p:nvSpPr>
          <p:spPr>
            <a:xfrm>
              <a:off x="2853" y="251"/>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3497" name="文本框 51209"/>
            <p:cNvSpPr txBox="1"/>
            <p:nvPr/>
          </p:nvSpPr>
          <p:spPr>
            <a:xfrm>
              <a:off x="2437" y="193"/>
              <a:ext cx="261" cy="282"/>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pitchFamily="2" charset="0"/>
                  <a:ea typeface="宋体" pitchFamily="2" charset="-122"/>
                </a:rPr>
                <a:t>a</a:t>
              </a:r>
              <a:endParaRPr lang="en-US" altLang="zh-CN" sz="1600">
                <a:solidFill>
                  <a:schemeClr val="tx1"/>
                </a:solidFill>
                <a:latin typeface="Times New Roman" panose="02020603050405020304" pitchFamily="2" charset="0"/>
                <a:ea typeface="宋体" pitchFamily="2" charset="-122"/>
              </a:endParaRPr>
            </a:p>
          </p:txBody>
        </p:sp>
        <p:sp>
          <p:nvSpPr>
            <p:cNvPr id="63498" name="文本框 51210"/>
            <p:cNvSpPr txBox="1"/>
            <p:nvPr/>
          </p:nvSpPr>
          <p:spPr>
            <a:xfrm>
              <a:off x="2660" y="197"/>
              <a:ext cx="260" cy="282"/>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pitchFamily="2" charset="0"/>
                  <a:ea typeface="宋体" pitchFamily="2" charset="-122"/>
                </a:rPr>
                <a:t>b</a:t>
              </a:r>
              <a:endParaRPr lang="en-US" altLang="zh-CN" sz="1600">
                <a:solidFill>
                  <a:schemeClr val="tx1"/>
                </a:solidFill>
                <a:latin typeface="Times New Roman" panose="02020603050405020304" pitchFamily="2" charset="0"/>
                <a:ea typeface="宋体" pitchFamily="2" charset="-122"/>
              </a:endParaRPr>
            </a:p>
          </p:txBody>
        </p:sp>
        <p:sp>
          <p:nvSpPr>
            <p:cNvPr id="63499" name="文本框 51211"/>
            <p:cNvSpPr txBox="1"/>
            <p:nvPr/>
          </p:nvSpPr>
          <p:spPr>
            <a:xfrm>
              <a:off x="2871" y="193"/>
              <a:ext cx="261" cy="282"/>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pitchFamily="2" charset="0"/>
                  <a:ea typeface="宋体" pitchFamily="2" charset="-122"/>
                </a:rPr>
                <a:t>c</a:t>
              </a:r>
              <a:endParaRPr lang="en-US" altLang="zh-CN" sz="1600">
                <a:solidFill>
                  <a:schemeClr val="tx1"/>
                </a:solidFill>
                <a:latin typeface="Times New Roman" panose="02020603050405020304" pitchFamily="2" charset="0"/>
                <a:ea typeface="宋体" pitchFamily="2" charset="-122"/>
              </a:endParaRPr>
            </a:p>
          </p:txBody>
        </p:sp>
        <p:sp>
          <p:nvSpPr>
            <p:cNvPr id="51213" name="矩形 51212"/>
            <p:cNvSpPr/>
            <p:nvPr/>
          </p:nvSpPr>
          <p:spPr>
            <a:xfrm>
              <a:off x="2439" y="1185"/>
              <a:ext cx="655"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63501" name="直接连接符 51213"/>
            <p:cNvSpPr/>
            <p:nvPr/>
          </p:nvSpPr>
          <p:spPr>
            <a:xfrm>
              <a:off x="2651" y="1185"/>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3502" name="直接连接符 51214"/>
            <p:cNvSpPr/>
            <p:nvPr/>
          </p:nvSpPr>
          <p:spPr>
            <a:xfrm>
              <a:off x="2874" y="1185"/>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3503" name="文本框 51215"/>
            <p:cNvSpPr txBox="1"/>
            <p:nvPr/>
          </p:nvSpPr>
          <p:spPr>
            <a:xfrm>
              <a:off x="2456" y="1167"/>
              <a:ext cx="260" cy="282"/>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pitchFamily="2" charset="0"/>
                  <a:ea typeface="宋体" pitchFamily="2" charset="-122"/>
                </a:rPr>
                <a:t>f</a:t>
              </a:r>
              <a:endParaRPr lang="en-US" altLang="zh-CN" sz="1600">
                <a:solidFill>
                  <a:schemeClr val="tx1"/>
                </a:solidFill>
                <a:latin typeface="Times New Roman" panose="02020603050405020304" pitchFamily="2" charset="0"/>
                <a:ea typeface="宋体" pitchFamily="2" charset="-122"/>
              </a:endParaRPr>
            </a:p>
          </p:txBody>
        </p:sp>
        <p:sp>
          <p:nvSpPr>
            <p:cNvPr id="63504" name="文本框 51216"/>
            <p:cNvSpPr txBox="1"/>
            <p:nvPr/>
          </p:nvSpPr>
          <p:spPr>
            <a:xfrm>
              <a:off x="2668" y="1158"/>
              <a:ext cx="260" cy="282"/>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pitchFamily="2" charset="0"/>
                  <a:ea typeface="宋体" pitchFamily="2" charset="-122"/>
                </a:rPr>
                <a:t>e</a:t>
              </a:r>
              <a:endParaRPr lang="en-US" altLang="zh-CN" sz="1600">
                <a:solidFill>
                  <a:schemeClr val="tx1"/>
                </a:solidFill>
                <a:latin typeface="Times New Roman" panose="02020603050405020304" pitchFamily="2" charset="0"/>
                <a:ea typeface="宋体" pitchFamily="2" charset="-122"/>
              </a:endParaRPr>
            </a:p>
          </p:txBody>
        </p:sp>
        <p:sp>
          <p:nvSpPr>
            <p:cNvPr id="63505" name="文本框 51217"/>
            <p:cNvSpPr txBox="1"/>
            <p:nvPr/>
          </p:nvSpPr>
          <p:spPr>
            <a:xfrm>
              <a:off x="2874" y="1167"/>
              <a:ext cx="260" cy="282"/>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pitchFamily="2" charset="0"/>
                  <a:ea typeface="宋体" pitchFamily="2" charset="-122"/>
                </a:rPr>
                <a:t>d</a:t>
              </a:r>
              <a:endParaRPr lang="en-US" altLang="zh-CN" sz="1600">
                <a:solidFill>
                  <a:schemeClr val="tx1"/>
                </a:solidFill>
                <a:latin typeface="Times New Roman" panose="02020603050405020304" pitchFamily="2" charset="0"/>
                <a:ea typeface="宋体" pitchFamily="2" charset="-122"/>
              </a:endParaRPr>
            </a:p>
          </p:txBody>
        </p:sp>
        <p:sp>
          <p:nvSpPr>
            <p:cNvPr id="51219" name="矩形 51218"/>
            <p:cNvSpPr/>
            <p:nvPr/>
          </p:nvSpPr>
          <p:spPr>
            <a:xfrm>
              <a:off x="837" y="1174"/>
              <a:ext cx="657"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63507" name="直接连接符 51219"/>
            <p:cNvSpPr/>
            <p:nvPr/>
          </p:nvSpPr>
          <p:spPr>
            <a:xfrm>
              <a:off x="837" y="1370"/>
              <a:ext cx="657"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3508" name="直接连接符 51220"/>
            <p:cNvSpPr/>
            <p:nvPr/>
          </p:nvSpPr>
          <p:spPr>
            <a:xfrm>
              <a:off x="1049" y="1174"/>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3509" name="直接连接符 51221"/>
            <p:cNvSpPr/>
            <p:nvPr/>
          </p:nvSpPr>
          <p:spPr>
            <a:xfrm>
              <a:off x="1272" y="1174"/>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3510" name="文本框 51222"/>
            <p:cNvSpPr txBox="1"/>
            <p:nvPr/>
          </p:nvSpPr>
          <p:spPr>
            <a:xfrm>
              <a:off x="854" y="1116"/>
              <a:ext cx="260" cy="283"/>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pitchFamily="2" charset="0"/>
                  <a:ea typeface="宋体" pitchFamily="2" charset="-122"/>
                </a:rPr>
                <a:t>a</a:t>
              </a:r>
              <a:endParaRPr lang="en-US" altLang="zh-CN" sz="1600">
                <a:solidFill>
                  <a:schemeClr val="tx1"/>
                </a:solidFill>
                <a:latin typeface="Times New Roman" panose="02020603050405020304" pitchFamily="2" charset="0"/>
                <a:ea typeface="宋体" pitchFamily="2" charset="-122"/>
              </a:endParaRPr>
            </a:p>
          </p:txBody>
        </p:sp>
        <p:sp>
          <p:nvSpPr>
            <p:cNvPr id="63511" name="文本框 51223"/>
            <p:cNvSpPr txBox="1"/>
            <p:nvPr/>
          </p:nvSpPr>
          <p:spPr>
            <a:xfrm>
              <a:off x="1076" y="1120"/>
              <a:ext cx="262" cy="283"/>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pitchFamily="2" charset="0"/>
                  <a:ea typeface="宋体" pitchFamily="2" charset="-122"/>
                </a:rPr>
                <a:t>b</a:t>
              </a:r>
              <a:endParaRPr lang="en-US" altLang="zh-CN" sz="1600">
                <a:solidFill>
                  <a:schemeClr val="tx1"/>
                </a:solidFill>
                <a:latin typeface="Times New Roman" panose="02020603050405020304" pitchFamily="2" charset="0"/>
                <a:ea typeface="宋体" pitchFamily="2" charset="-122"/>
              </a:endParaRPr>
            </a:p>
          </p:txBody>
        </p:sp>
        <p:sp>
          <p:nvSpPr>
            <p:cNvPr id="63512" name="文本框 51224"/>
            <p:cNvSpPr txBox="1"/>
            <p:nvPr/>
          </p:nvSpPr>
          <p:spPr>
            <a:xfrm>
              <a:off x="1299" y="1125"/>
              <a:ext cx="260" cy="283"/>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pitchFamily="2" charset="0"/>
                  <a:ea typeface="宋体" pitchFamily="2" charset="-122"/>
                </a:rPr>
                <a:t>c</a:t>
              </a:r>
              <a:endParaRPr lang="en-US" altLang="zh-CN" sz="1600">
                <a:solidFill>
                  <a:schemeClr val="tx1"/>
                </a:solidFill>
                <a:latin typeface="Times New Roman" panose="02020603050405020304" pitchFamily="2" charset="0"/>
                <a:ea typeface="宋体" pitchFamily="2" charset="-122"/>
              </a:endParaRPr>
            </a:p>
          </p:txBody>
        </p:sp>
        <p:sp>
          <p:nvSpPr>
            <p:cNvPr id="51226" name="矩形 51225"/>
            <p:cNvSpPr/>
            <p:nvPr/>
          </p:nvSpPr>
          <p:spPr>
            <a:xfrm>
              <a:off x="3365" y="2108"/>
              <a:ext cx="488"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63514" name="直接连接符 51226"/>
            <p:cNvSpPr/>
            <p:nvPr/>
          </p:nvSpPr>
          <p:spPr>
            <a:xfrm>
              <a:off x="3577" y="2108"/>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3515" name="文本框 51227"/>
            <p:cNvSpPr txBox="1"/>
            <p:nvPr/>
          </p:nvSpPr>
          <p:spPr>
            <a:xfrm>
              <a:off x="3395" y="2067"/>
              <a:ext cx="260" cy="282"/>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pitchFamily="2" charset="0"/>
                  <a:ea typeface="宋体" pitchFamily="2" charset="-122"/>
                </a:rPr>
                <a:t>a</a:t>
              </a:r>
              <a:endParaRPr lang="en-US" altLang="zh-CN" sz="1600">
                <a:solidFill>
                  <a:schemeClr val="tx1"/>
                </a:solidFill>
                <a:latin typeface="Times New Roman" panose="02020603050405020304" pitchFamily="2" charset="0"/>
                <a:ea typeface="宋体" pitchFamily="2" charset="-122"/>
              </a:endParaRPr>
            </a:p>
          </p:txBody>
        </p:sp>
        <p:sp>
          <p:nvSpPr>
            <p:cNvPr id="63516" name="文本框 51228"/>
            <p:cNvSpPr txBox="1"/>
            <p:nvPr/>
          </p:nvSpPr>
          <p:spPr>
            <a:xfrm>
              <a:off x="3610" y="2072"/>
              <a:ext cx="261" cy="282"/>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pitchFamily="2" charset="0"/>
                  <a:ea typeface="宋体" pitchFamily="2" charset="-122"/>
                </a:rPr>
                <a:t>h</a:t>
              </a:r>
              <a:endParaRPr lang="en-US" altLang="zh-CN" sz="1600">
                <a:solidFill>
                  <a:schemeClr val="tx1"/>
                </a:solidFill>
                <a:latin typeface="Times New Roman" panose="02020603050405020304" pitchFamily="2" charset="0"/>
                <a:ea typeface="宋体" pitchFamily="2" charset="-122"/>
              </a:endParaRPr>
            </a:p>
          </p:txBody>
        </p:sp>
        <p:sp>
          <p:nvSpPr>
            <p:cNvPr id="51230" name="矩形 51229"/>
            <p:cNvSpPr/>
            <p:nvPr/>
          </p:nvSpPr>
          <p:spPr>
            <a:xfrm>
              <a:off x="1482" y="2099"/>
              <a:ext cx="493"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63518" name="直接连接符 51230"/>
            <p:cNvSpPr/>
            <p:nvPr/>
          </p:nvSpPr>
          <p:spPr>
            <a:xfrm>
              <a:off x="1696" y="2108"/>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3519" name="文本框 51231"/>
            <p:cNvSpPr txBox="1"/>
            <p:nvPr/>
          </p:nvSpPr>
          <p:spPr>
            <a:xfrm>
              <a:off x="1518" y="2067"/>
              <a:ext cx="260" cy="282"/>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pitchFamily="2" charset="0"/>
                  <a:ea typeface="宋体" pitchFamily="2" charset="-122"/>
                </a:rPr>
                <a:t>j</a:t>
              </a:r>
              <a:endParaRPr lang="en-US" altLang="zh-CN" sz="1600">
                <a:solidFill>
                  <a:schemeClr val="tx1"/>
                </a:solidFill>
                <a:latin typeface="Times New Roman" panose="02020603050405020304" pitchFamily="2" charset="0"/>
                <a:ea typeface="宋体" pitchFamily="2" charset="-122"/>
              </a:endParaRPr>
            </a:p>
          </p:txBody>
        </p:sp>
        <p:sp>
          <p:nvSpPr>
            <p:cNvPr id="63520" name="文本框 51232"/>
            <p:cNvSpPr txBox="1"/>
            <p:nvPr/>
          </p:nvSpPr>
          <p:spPr>
            <a:xfrm>
              <a:off x="1724" y="2072"/>
              <a:ext cx="260" cy="282"/>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pitchFamily="2" charset="0"/>
                  <a:ea typeface="宋体" pitchFamily="2" charset="-122"/>
                </a:rPr>
                <a:t>h</a:t>
              </a:r>
              <a:endParaRPr lang="en-US" altLang="zh-CN" sz="1600">
                <a:solidFill>
                  <a:schemeClr val="tx1"/>
                </a:solidFill>
                <a:latin typeface="Times New Roman" panose="02020603050405020304" pitchFamily="2" charset="0"/>
                <a:ea typeface="宋体" pitchFamily="2" charset="-122"/>
              </a:endParaRPr>
            </a:p>
          </p:txBody>
        </p:sp>
        <p:sp>
          <p:nvSpPr>
            <p:cNvPr id="51234" name="矩形 51233"/>
            <p:cNvSpPr/>
            <p:nvPr/>
          </p:nvSpPr>
          <p:spPr>
            <a:xfrm>
              <a:off x="2421" y="2119"/>
              <a:ext cx="655" cy="401"/>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63522" name="直接连接符 51234"/>
            <p:cNvSpPr/>
            <p:nvPr/>
          </p:nvSpPr>
          <p:spPr>
            <a:xfrm>
              <a:off x="2421" y="2314"/>
              <a:ext cx="655"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3523" name="直接连接符 51235"/>
            <p:cNvSpPr/>
            <p:nvPr/>
          </p:nvSpPr>
          <p:spPr>
            <a:xfrm>
              <a:off x="2633" y="2119"/>
              <a:ext cx="0" cy="401"/>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3524" name="文本框 51236"/>
            <p:cNvSpPr txBox="1"/>
            <p:nvPr/>
          </p:nvSpPr>
          <p:spPr>
            <a:xfrm>
              <a:off x="2456" y="2099"/>
              <a:ext cx="260" cy="282"/>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pitchFamily="2" charset="0"/>
                  <a:ea typeface="宋体" pitchFamily="2" charset="-122"/>
                </a:rPr>
                <a:t>j</a:t>
              </a:r>
              <a:endParaRPr lang="en-US" altLang="zh-CN" sz="1600">
                <a:solidFill>
                  <a:schemeClr val="tx1"/>
                </a:solidFill>
                <a:latin typeface="Times New Roman" panose="02020603050405020304" pitchFamily="2" charset="0"/>
                <a:ea typeface="宋体" pitchFamily="2" charset="-122"/>
              </a:endParaRPr>
            </a:p>
          </p:txBody>
        </p:sp>
        <p:sp>
          <p:nvSpPr>
            <p:cNvPr id="63525" name="文本框 51237"/>
            <p:cNvSpPr txBox="1"/>
            <p:nvPr/>
          </p:nvSpPr>
          <p:spPr>
            <a:xfrm>
              <a:off x="2654" y="2099"/>
              <a:ext cx="260" cy="282"/>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pitchFamily="2" charset="0"/>
                  <a:ea typeface="宋体" pitchFamily="2" charset="-122"/>
                </a:rPr>
                <a:t>m</a:t>
              </a:r>
              <a:endParaRPr lang="en-US" altLang="zh-CN" sz="1600">
                <a:solidFill>
                  <a:schemeClr val="tx1"/>
                </a:solidFill>
                <a:latin typeface="Times New Roman" panose="02020603050405020304" pitchFamily="2" charset="0"/>
                <a:ea typeface="宋体" pitchFamily="2" charset="-122"/>
              </a:endParaRPr>
            </a:p>
          </p:txBody>
        </p:sp>
        <p:sp>
          <p:nvSpPr>
            <p:cNvPr id="63526" name="文本框 51238"/>
            <p:cNvSpPr txBox="1"/>
            <p:nvPr/>
          </p:nvSpPr>
          <p:spPr>
            <a:xfrm>
              <a:off x="2902" y="2099"/>
              <a:ext cx="260" cy="282"/>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pitchFamily="2" charset="0"/>
                  <a:ea typeface="宋体" pitchFamily="2" charset="-122"/>
                </a:rPr>
                <a:t>r</a:t>
              </a:r>
              <a:endParaRPr lang="en-US" altLang="zh-CN" sz="1600">
                <a:solidFill>
                  <a:schemeClr val="tx1"/>
                </a:solidFill>
                <a:latin typeface="Times New Roman" panose="02020603050405020304" pitchFamily="2" charset="0"/>
                <a:ea typeface="宋体" pitchFamily="2" charset="-122"/>
              </a:endParaRPr>
            </a:p>
          </p:txBody>
        </p:sp>
        <p:sp>
          <p:nvSpPr>
            <p:cNvPr id="63527" name="直接连接符 51239"/>
            <p:cNvSpPr/>
            <p:nvPr/>
          </p:nvSpPr>
          <p:spPr>
            <a:xfrm>
              <a:off x="2853" y="2119"/>
              <a:ext cx="0" cy="401"/>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51241" name="矩形 51240"/>
            <p:cNvSpPr/>
            <p:nvPr/>
          </p:nvSpPr>
          <p:spPr>
            <a:xfrm>
              <a:off x="4368" y="1185"/>
              <a:ext cx="435"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63529" name="直接连接符 51241"/>
            <p:cNvSpPr/>
            <p:nvPr/>
          </p:nvSpPr>
          <p:spPr>
            <a:xfrm>
              <a:off x="4580" y="1185"/>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3530" name="直接连接符 51242"/>
            <p:cNvSpPr/>
            <p:nvPr/>
          </p:nvSpPr>
          <p:spPr>
            <a:xfrm>
              <a:off x="4803" y="1185"/>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3531" name="文本框 51243"/>
            <p:cNvSpPr txBox="1"/>
            <p:nvPr/>
          </p:nvSpPr>
          <p:spPr>
            <a:xfrm>
              <a:off x="4376" y="1126"/>
              <a:ext cx="260" cy="283"/>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pitchFamily="2" charset="0"/>
                  <a:ea typeface="宋体" pitchFamily="2" charset="-122"/>
                </a:rPr>
                <a:t>g</a:t>
              </a:r>
              <a:endParaRPr lang="en-US" altLang="zh-CN" sz="1600">
                <a:solidFill>
                  <a:schemeClr val="tx1"/>
                </a:solidFill>
                <a:latin typeface="Times New Roman" panose="02020603050405020304" pitchFamily="2" charset="0"/>
                <a:ea typeface="宋体" pitchFamily="2" charset="-122"/>
              </a:endParaRPr>
            </a:p>
          </p:txBody>
        </p:sp>
        <p:sp>
          <p:nvSpPr>
            <p:cNvPr id="63532" name="文本框 51244"/>
            <p:cNvSpPr txBox="1"/>
            <p:nvPr/>
          </p:nvSpPr>
          <p:spPr>
            <a:xfrm>
              <a:off x="4580" y="1130"/>
              <a:ext cx="261" cy="283"/>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pitchFamily="2" charset="0"/>
                  <a:ea typeface="宋体" pitchFamily="2" charset="-122"/>
                </a:rPr>
                <a:t>a</a:t>
              </a:r>
              <a:endParaRPr lang="en-US" altLang="zh-CN" sz="1600">
                <a:solidFill>
                  <a:schemeClr val="tx1"/>
                </a:solidFill>
                <a:latin typeface="Times New Roman" panose="02020603050405020304" pitchFamily="2" charset="0"/>
                <a:ea typeface="宋体" pitchFamily="2" charset="-122"/>
              </a:endParaRPr>
            </a:p>
          </p:txBody>
        </p:sp>
        <p:sp>
          <p:nvSpPr>
            <p:cNvPr id="63533" name="直接连接符 51245"/>
            <p:cNvSpPr/>
            <p:nvPr/>
          </p:nvSpPr>
          <p:spPr>
            <a:xfrm>
              <a:off x="4368" y="1381"/>
              <a:ext cx="435"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51247" name="矩形 51246"/>
            <p:cNvSpPr/>
            <p:nvPr/>
          </p:nvSpPr>
          <p:spPr>
            <a:xfrm>
              <a:off x="365" y="2097"/>
              <a:ext cx="435" cy="401"/>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63535" name="直接连接符 51247"/>
            <p:cNvSpPr/>
            <p:nvPr/>
          </p:nvSpPr>
          <p:spPr>
            <a:xfrm>
              <a:off x="577" y="2097"/>
              <a:ext cx="0" cy="401"/>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3536" name="直接连接符 51248"/>
            <p:cNvSpPr/>
            <p:nvPr/>
          </p:nvSpPr>
          <p:spPr>
            <a:xfrm>
              <a:off x="800" y="2097"/>
              <a:ext cx="0" cy="401"/>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3537" name="文本框 51249"/>
            <p:cNvSpPr txBox="1"/>
            <p:nvPr/>
          </p:nvSpPr>
          <p:spPr>
            <a:xfrm>
              <a:off x="373" y="2048"/>
              <a:ext cx="260" cy="282"/>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pitchFamily="2" charset="0"/>
                  <a:ea typeface="宋体" pitchFamily="2" charset="-122"/>
                </a:rPr>
                <a:t>a</a:t>
              </a:r>
              <a:endParaRPr lang="en-US" altLang="zh-CN" sz="1600">
                <a:solidFill>
                  <a:schemeClr val="tx1"/>
                </a:solidFill>
                <a:latin typeface="Times New Roman" panose="02020603050405020304" pitchFamily="2" charset="0"/>
                <a:ea typeface="宋体" pitchFamily="2" charset="-122"/>
              </a:endParaRPr>
            </a:p>
          </p:txBody>
        </p:sp>
        <p:sp>
          <p:nvSpPr>
            <p:cNvPr id="63538" name="文本框 51250"/>
            <p:cNvSpPr txBox="1"/>
            <p:nvPr/>
          </p:nvSpPr>
          <p:spPr>
            <a:xfrm>
              <a:off x="577" y="2043"/>
              <a:ext cx="260" cy="282"/>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pitchFamily="2" charset="0"/>
                  <a:ea typeface="宋体" pitchFamily="2" charset="-122"/>
                </a:rPr>
                <a:t>c</a:t>
              </a:r>
              <a:endParaRPr lang="en-US" altLang="zh-CN" sz="1600">
                <a:solidFill>
                  <a:schemeClr val="tx1"/>
                </a:solidFill>
                <a:latin typeface="Times New Roman" panose="02020603050405020304" pitchFamily="2" charset="0"/>
                <a:ea typeface="宋体" pitchFamily="2" charset="-122"/>
              </a:endParaRPr>
            </a:p>
          </p:txBody>
        </p:sp>
        <p:sp>
          <p:nvSpPr>
            <p:cNvPr id="63539" name="直接连接符 51251"/>
            <p:cNvSpPr/>
            <p:nvPr/>
          </p:nvSpPr>
          <p:spPr>
            <a:xfrm>
              <a:off x="2757" y="577"/>
              <a:ext cx="0" cy="608"/>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3540" name="直接连接符 51252"/>
            <p:cNvSpPr/>
            <p:nvPr/>
          </p:nvSpPr>
          <p:spPr>
            <a:xfrm flipH="1">
              <a:off x="1147" y="577"/>
              <a:ext cx="1369" cy="597"/>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3541" name="直接连接符 51253"/>
            <p:cNvSpPr/>
            <p:nvPr/>
          </p:nvSpPr>
          <p:spPr>
            <a:xfrm>
              <a:off x="2988" y="577"/>
              <a:ext cx="1592" cy="597"/>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3542" name="直接连接符 51254"/>
            <p:cNvSpPr/>
            <p:nvPr/>
          </p:nvSpPr>
          <p:spPr>
            <a:xfrm flipH="1">
              <a:off x="577" y="1489"/>
              <a:ext cx="366" cy="608"/>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3543" name="直接连接符 51255"/>
            <p:cNvSpPr/>
            <p:nvPr/>
          </p:nvSpPr>
          <p:spPr>
            <a:xfrm>
              <a:off x="2757" y="1489"/>
              <a:ext cx="0" cy="63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3544" name="直接连接符 51256"/>
            <p:cNvSpPr/>
            <p:nvPr/>
          </p:nvSpPr>
          <p:spPr>
            <a:xfrm flipH="1">
              <a:off x="1802" y="1489"/>
              <a:ext cx="714" cy="619"/>
            </a:xfrm>
            <a:prstGeom prst="line">
              <a:avLst/>
            </a:prstGeom>
            <a:ln w="12700" cap="flat" cmpd="sng">
              <a:solidFill>
                <a:srgbClr val="000000"/>
              </a:solidFill>
              <a:prstDash val="solid"/>
              <a:round/>
              <a:headEnd type="none" w="med" len="med"/>
              <a:tailEnd type="triangle" w="med" len="med"/>
            </a:ln>
          </p:spPr>
          <p:txBody>
            <a:bodyPr anchor="t"/>
            <a:p>
              <a:pPr lvl="0" algn="ctr"/>
              <a:endParaRPr lang="zh-CN" altLang="en-US">
                <a:latin typeface="Arial" panose="020B0604020202020204" pitchFamily="34" charset="0"/>
                <a:ea typeface="宋体" pitchFamily="2" charset="-122"/>
              </a:endParaRPr>
            </a:p>
          </p:txBody>
        </p:sp>
        <p:sp>
          <p:nvSpPr>
            <p:cNvPr id="63545" name="直接连接符 51257"/>
            <p:cNvSpPr/>
            <p:nvPr/>
          </p:nvSpPr>
          <p:spPr>
            <a:xfrm>
              <a:off x="2988" y="1489"/>
              <a:ext cx="695" cy="619"/>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51259" name="椭圆 51258"/>
            <p:cNvSpPr/>
            <p:nvPr/>
          </p:nvSpPr>
          <p:spPr>
            <a:xfrm>
              <a:off x="887" y="2206"/>
              <a:ext cx="162"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51260" name="椭圆 51259"/>
            <p:cNvSpPr/>
            <p:nvPr/>
          </p:nvSpPr>
          <p:spPr>
            <a:xfrm>
              <a:off x="1147" y="2206"/>
              <a:ext cx="164"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51261" name="椭圆 51260"/>
            <p:cNvSpPr/>
            <p:nvPr/>
          </p:nvSpPr>
          <p:spPr>
            <a:xfrm>
              <a:off x="375" y="2824"/>
              <a:ext cx="164"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51262" name="椭圆 51261"/>
            <p:cNvSpPr/>
            <p:nvPr/>
          </p:nvSpPr>
          <p:spPr>
            <a:xfrm>
              <a:off x="702" y="2824"/>
              <a:ext cx="164"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51263" name="椭圆 51262"/>
            <p:cNvSpPr/>
            <p:nvPr/>
          </p:nvSpPr>
          <p:spPr>
            <a:xfrm>
              <a:off x="1465" y="2824"/>
              <a:ext cx="165"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51264" name="椭圆 51263"/>
            <p:cNvSpPr/>
            <p:nvPr/>
          </p:nvSpPr>
          <p:spPr>
            <a:xfrm>
              <a:off x="1715" y="2824"/>
              <a:ext cx="164"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51265" name="椭圆 51264"/>
            <p:cNvSpPr/>
            <p:nvPr/>
          </p:nvSpPr>
          <p:spPr>
            <a:xfrm>
              <a:off x="2352" y="2824"/>
              <a:ext cx="164"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51266" name="椭圆 51265"/>
            <p:cNvSpPr/>
            <p:nvPr/>
          </p:nvSpPr>
          <p:spPr>
            <a:xfrm>
              <a:off x="2662" y="2824"/>
              <a:ext cx="163"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51267" name="椭圆 51266"/>
            <p:cNvSpPr/>
            <p:nvPr/>
          </p:nvSpPr>
          <p:spPr>
            <a:xfrm>
              <a:off x="2911" y="2824"/>
              <a:ext cx="165"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51268" name="椭圆 51267"/>
            <p:cNvSpPr/>
            <p:nvPr/>
          </p:nvSpPr>
          <p:spPr>
            <a:xfrm>
              <a:off x="3394" y="2824"/>
              <a:ext cx="164"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51269" name="椭圆 51268"/>
            <p:cNvSpPr/>
            <p:nvPr/>
          </p:nvSpPr>
          <p:spPr>
            <a:xfrm>
              <a:off x="3712" y="2824"/>
              <a:ext cx="165"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51270" name="椭圆 51269"/>
            <p:cNvSpPr/>
            <p:nvPr/>
          </p:nvSpPr>
          <p:spPr>
            <a:xfrm>
              <a:off x="4378" y="2206"/>
              <a:ext cx="164"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51271" name="椭圆 51270"/>
            <p:cNvSpPr/>
            <p:nvPr/>
          </p:nvSpPr>
          <p:spPr>
            <a:xfrm>
              <a:off x="4667" y="2206"/>
              <a:ext cx="165"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63559" name="直接连接符 51271"/>
            <p:cNvSpPr/>
            <p:nvPr/>
          </p:nvSpPr>
          <p:spPr>
            <a:xfrm flipH="1">
              <a:off x="1001" y="1489"/>
              <a:ext cx="146" cy="717"/>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3560" name="直接连接符 51272"/>
            <p:cNvSpPr/>
            <p:nvPr/>
          </p:nvSpPr>
          <p:spPr>
            <a:xfrm flipH="1">
              <a:off x="1272" y="1489"/>
              <a:ext cx="125" cy="717"/>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3561" name="直接连接符 51273"/>
            <p:cNvSpPr/>
            <p:nvPr/>
          </p:nvSpPr>
          <p:spPr>
            <a:xfrm>
              <a:off x="461" y="2379"/>
              <a:ext cx="0" cy="445"/>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3562" name="直接连接符 51274"/>
            <p:cNvSpPr/>
            <p:nvPr/>
          </p:nvSpPr>
          <p:spPr>
            <a:xfrm>
              <a:off x="675" y="2379"/>
              <a:ext cx="125" cy="445"/>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3563" name="直接连接符 51275"/>
            <p:cNvSpPr/>
            <p:nvPr/>
          </p:nvSpPr>
          <p:spPr>
            <a:xfrm>
              <a:off x="1561" y="2434"/>
              <a:ext cx="0" cy="39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3564" name="直接连接符 51276"/>
            <p:cNvSpPr/>
            <p:nvPr/>
          </p:nvSpPr>
          <p:spPr>
            <a:xfrm>
              <a:off x="1802" y="2434"/>
              <a:ext cx="0" cy="39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3565" name="直接连接符 51277"/>
            <p:cNvSpPr/>
            <p:nvPr/>
          </p:nvSpPr>
          <p:spPr>
            <a:xfrm>
              <a:off x="2757" y="2434"/>
              <a:ext cx="0" cy="401"/>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3566" name="直接连接符 51278"/>
            <p:cNvSpPr/>
            <p:nvPr/>
          </p:nvSpPr>
          <p:spPr>
            <a:xfrm flipH="1">
              <a:off x="2439" y="2434"/>
              <a:ext cx="77" cy="39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3567" name="直接连接符 51279"/>
            <p:cNvSpPr/>
            <p:nvPr/>
          </p:nvSpPr>
          <p:spPr>
            <a:xfrm>
              <a:off x="2988" y="2434"/>
              <a:ext cx="0" cy="39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3568" name="直接连接符 51280"/>
            <p:cNvSpPr/>
            <p:nvPr/>
          </p:nvSpPr>
          <p:spPr>
            <a:xfrm>
              <a:off x="3481" y="2434"/>
              <a:ext cx="0" cy="39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3569" name="直接连接符 51281"/>
            <p:cNvSpPr/>
            <p:nvPr/>
          </p:nvSpPr>
          <p:spPr>
            <a:xfrm>
              <a:off x="3683" y="2434"/>
              <a:ext cx="117" cy="39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3570" name="直接连接符 51282"/>
            <p:cNvSpPr/>
            <p:nvPr/>
          </p:nvSpPr>
          <p:spPr>
            <a:xfrm>
              <a:off x="4474" y="1489"/>
              <a:ext cx="0" cy="717"/>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3571" name="直接连接符 51283"/>
            <p:cNvSpPr/>
            <p:nvPr/>
          </p:nvSpPr>
          <p:spPr>
            <a:xfrm>
              <a:off x="4667" y="1489"/>
              <a:ext cx="77" cy="717"/>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3572" name="直接连接符 51284"/>
            <p:cNvSpPr/>
            <p:nvPr/>
          </p:nvSpPr>
          <p:spPr>
            <a:xfrm>
              <a:off x="2456" y="1399"/>
              <a:ext cx="657"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3573" name="文本框 51285"/>
            <p:cNvSpPr txBox="1"/>
            <p:nvPr/>
          </p:nvSpPr>
          <p:spPr>
            <a:xfrm>
              <a:off x="105" y="3048"/>
              <a:ext cx="538" cy="250"/>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pitchFamily="2" charset="0"/>
                  <a:ea typeface="宋体" pitchFamily="2" charset="-122"/>
                </a:rPr>
                <a:t>id=13</a:t>
              </a:r>
              <a:endParaRPr lang="en-US" altLang="zh-CN" sz="1600">
                <a:solidFill>
                  <a:schemeClr val="tx1"/>
                </a:solidFill>
                <a:latin typeface="Times New Roman" panose="02020603050405020304" pitchFamily="2" charset="0"/>
                <a:ea typeface="宋体" pitchFamily="2" charset="-122"/>
              </a:endParaRPr>
            </a:p>
          </p:txBody>
        </p:sp>
        <p:sp>
          <p:nvSpPr>
            <p:cNvPr id="63574" name="文本框 51286"/>
            <p:cNvSpPr txBox="1"/>
            <p:nvPr/>
          </p:nvSpPr>
          <p:spPr>
            <a:xfrm>
              <a:off x="3717" y="3048"/>
              <a:ext cx="562" cy="200"/>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pitchFamily="2" charset="0"/>
                  <a:ea typeface="宋体" pitchFamily="2" charset="-122"/>
                </a:rPr>
                <a:t>id=21</a:t>
              </a:r>
              <a:endParaRPr lang="en-US" altLang="zh-CN" sz="1600">
                <a:solidFill>
                  <a:schemeClr val="tx1"/>
                </a:solidFill>
                <a:latin typeface="Times New Roman" panose="02020603050405020304" pitchFamily="2" charset="0"/>
                <a:ea typeface="宋体" pitchFamily="2" charset="-122"/>
              </a:endParaRPr>
            </a:p>
          </p:txBody>
        </p:sp>
        <p:sp>
          <p:nvSpPr>
            <p:cNvPr id="63575" name="文本框 51287"/>
            <p:cNvSpPr txBox="1"/>
            <p:nvPr/>
          </p:nvSpPr>
          <p:spPr>
            <a:xfrm>
              <a:off x="593" y="3048"/>
              <a:ext cx="519" cy="250"/>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pitchFamily="2" charset="0"/>
                  <a:ea typeface="宋体" pitchFamily="2" charset="-122"/>
                </a:rPr>
                <a:t>id=14</a:t>
              </a:r>
              <a:endParaRPr lang="en-US" altLang="zh-CN" sz="1600">
                <a:solidFill>
                  <a:schemeClr val="tx1"/>
                </a:solidFill>
                <a:latin typeface="Times New Roman" panose="02020603050405020304" pitchFamily="2" charset="0"/>
                <a:ea typeface="宋体" pitchFamily="2" charset="-122"/>
              </a:endParaRPr>
            </a:p>
          </p:txBody>
        </p:sp>
        <p:sp>
          <p:nvSpPr>
            <p:cNvPr id="63576" name="文本框 51288"/>
            <p:cNvSpPr txBox="1"/>
            <p:nvPr/>
          </p:nvSpPr>
          <p:spPr>
            <a:xfrm>
              <a:off x="1118" y="3048"/>
              <a:ext cx="512" cy="250"/>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pitchFamily="2" charset="0"/>
                  <a:ea typeface="宋体" pitchFamily="2" charset="-122"/>
                </a:rPr>
                <a:t>id=15</a:t>
              </a:r>
              <a:endParaRPr lang="en-US" altLang="zh-CN" sz="1600">
                <a:solidFill>
                  <a:schemeClr val="tx1"/>
                </a:solidFill>
                <a:latin typeface="Times New Roman" panose="02020603050405020304" pitchFamily="2" charset="0"/>
                <a:ea typeface="宋体" pitchFamily="2" charset="-122"/>
              </a:endParaRPr>
            </a:p>
          </p:txBody>
        </p:sp>
        <p:sp>
          <p:nvSpPr>
            <p:cNvPr id="63577" name="文本框 51289"/>
            <p:cNvSpPr txBox="1"/>
            <p:nvPr/>
          </p:nvSpPr>
          <p:spPr>
            <a:xfrm>
              <a:off x="1602" y="3048"/>
              <a:ext cx="524" cy="250"/>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pitchFamily="2" charset="0"/>
                  <a:ea typeface="宋体" pitchFamily="2" charset="-122"/>
                </a:rPr>
                <a:t>id=16</a:t>
              </a:r>
              <a:endParaRPr lang="en-US" altLang="zh-CN" sz="1600">
                <a:solidFill>
                  <a:schemeClr val="tx1"/>
                </a:solidFill>
                <a:latin typeface="Times New Roman" panose="02020603050405020304" pitchFamily="2" charset="0"/>
                <a:ea typeface="宋体" pitchFamily="2" charset="-122"/>
              </a:endParaRPr>
            </a:p>
          </p:txBody>
        </p:sp>
        <p:sp>
          <p:nvSpPr>
            <p:cNvPr id="63578" name="文本框 51290"/>
            <p:cNvSpPr txBox="1"/>
            <p:nvPr/>
          </p:nvSpPr>
          <p:spPr>
            <a:xfrm>
              <a:off x="2155" y="2936"/>
              <a:ext cx="524" cy="250"/>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pitchFamily="2" charset="0"/>
                  <a:ea typeface="宋体" pitchFamily="2" charset="-122"/>
                </a:rPr>
                <a:t>id=17</a:t>
              </a:r>
              <a:endParaRPr lang="en-US" altLang="zh-CN" sz="1600">
                <a:solidFill>
                  <a:schemeClr val="tx1"/>
                </a:solidFill>
                <a:latin typeface="Times New Roman" panose="02020603050405020304" pitchFamily="2" charset="0"/>
                <a:ea typeface="宋体" pitchFamily="2" charset="-122"/>
              </a:endParaRPr>
            </a:p>
          </p:txBody>
        </p:sp>
        <p:sp>
          <p:nvSpPr>
            <p:cNvPr id="63579" name="文本框 51291"/>
            <p:cNvSpPr txBox="1"/>
            <p:nvPr/>
          </p:nvSpPr>
          <p:spPr>
            <a:xfrm>
              <a:off x="2530" y="3083"/>
              <a:ext cx="517" cy="250"/>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pitchFamily="2" charset="0"/>
                  <a:ea typeface="宋体" pitchFamily="2" charset="-122"/>
                </a:rPr>
                <a:t>id=18</a:t>
              </a:r>
              <a:endParaRPr lang="en-US" altLang="zh-CN" sz="1600">
                <a:solidFill>
                  <a:schemeClr val="tx1"/>
                </a:solidFill>
                <a:latin typeface="Times New Roman" panose="02020603050405020304" pitchFamily="2" charset="0"/>
                <a:ea typeface="宋体" pitchFamily="2" charset="-122"/>
              </a:endParaRPr>
            </a:p>
          </p:txBody>
        </p:sp>
        <p:sp>
          <p:nvSpPr>
            <p:cNvPr id="63580" name="文本框 51292"/>
            <p:cNvSpPr txBox="1"/>
            <p:nvPr/>
          </p:nvSpPr>
          <p:spPr>
            <a:xfrm>
              <a:off x="2823" y="2936"/>
              <a:ext cx="553" cy="250"/>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pitchFamily="2" charset="0"/>
                  <a:ea typeface="宋体" pitchFamily="2" charset="-122"/>
                </a:rPr>
                <a:t>id=19</a:t>
              </a:r>
              <a:endParaRPr lang="en-US" altLang="zh-CN" sz="1600">
                <a:solidFill>
                  <a:schemeClr val="tx1"/>
                </a:solidFill>
                <a:latin typeface="Times New Roman" panose="02020603050405020304" pitchFamily="2" charset="0"/>
                <a:ea typeface="宋体" pitchFamily="2" charset="-122"/>
              </a:endParaRPr>
            </a:p>
          </p:txBody>
        </p:sp>
        <p:sp>
          <p:nvSpPr>
            <p:cNvPr id="63581" name="文本框 51293"/>
            <p:cNvSpPr txBox="1"/>
            <p:nvPr/>
          </p:nvSpPr>
          <p:spPr>
            <a:xfrm>
              <a:off x="3217" y="3048"/>
              <a:ext cx="575" cy="200"/>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pitchFamily="2" charset="0"/>
                  <a:ea typeface="宋体" pitchFamily="2" charset="-122"/>
                </a:rPr>
                <a:t>id=20</a:t>
              </a:r>
              <a:endParaRPr lang="en-US" altLang="zh-CN" sz="1600">
                <a:solidFill>
                  <a:schemeClr val="tx1"/>
                </a:solidFill>
                <a:latin typeface="Times New Roman" panose="02020603050405020304" pitchFamily="2" charset="0"/>
                <a:ea typeface="宋体" pitchFamily="2" charset="-122"/>
              </a:endParaRPr>
            </a:p>
          </p:txBody>
        </p:sp>
        <p:sp>
          <p:nvSpPr>
            <p:cNvPr id="63582" name="文本框 51294"/>
            <p:cNvSpPr txBox="1"/>
            <p:nvPr/>
          </p:nvSpPr>
          <p:spPr>
            <a:xfrm>
              <a:off x="2026" y="300"/>
              <a:ext cx="444" cy="250"/>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pitchFamily="2" charset="0"/>
                  <a:ea typeface="宋体" pitchFamily="2" charset="-122"/>
                </a:rPr>
                <a:t>id=1</a:t>
              </a:r>
              <a:endParaRPr lang="en-US" altLang="zh-CN" sz="1600">
                <a:solidFill>
                  <a:schemeClr val="tx1"/>
                </a:solidFill>
                <a:latin typeface="Times New Roman" panose="02020603050405020304" pitchFamily="2" charset="0"/>
                <a:ea typeface="宋体" pitchFamily="2" charset="-122"/>
              </a:endParaRPr>
            </a:p>
          </p:txBody>
        </p:sp>
        <p:sp>
          <p:nvSpPr>
            <p:cNvPr id="63583" name="文本框 51295"/>
            <p:cNvSpPr txBox="1"/>
            <p:nvPr/>
          </p:nvSpPr>
          <p:spPr>
            <a:xfrm>
              <a:off x="444" y="1199"/>
              <a:ext cx="445" cy="250"/>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pitchFamily="2" charset="0"/>
                  <a:ea typeface="宋体" pitchFamily="2" charset="-122"/>
                </a:rPr>
                <a:t>id=2</a:t>
              </a:r>
              <a:endParaRPr lang="en-US" altLang="zh-CN" sz="1600">
                <a:solidFill>
                  <a:schemeClr val="tx1"/>
                </a:solidFill>
                <a:latin typeface="Times New Roman" panose="02020603050405020304" pitchFamily="2" charset="0"/>
                <a:ea typeface="宋体" pitchFamily="2" charset="-122"/>
              </a:endParaRPr>
            </a:p>
          </p:txBody>
        </p:sp>
        <p:sp>
          <p:nvSpPr>
            <p:cNvPr id="63584" name="文本框 51296"/>
            <p:cNvSpPr txBox="1"/>
            <p:nvPr/>
          </p:nvSpPr>
          <p:spPr>
            <a:xfrm>
              <a:off x="2075" y="1250"/>
              <a:ext cx="444" cy="249"/>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pitchFamily="2" charset="0"/>
                  <a:ea typeface="宋体" pitchFamily="2" charset="-122"/>
                </a:rPr>
                <a:t>id=3</a:t>
              </a:r>
              <a:endParaRPr lang="en-US" altLang="zh-CN" sz="1600">
                <a:solidFill>
                  <a:schemeClr val="tx1"/>
                </a:solidFill>
                <a:latin typeface="Times New Roman" panose="02020603050405020304" pitchFamily="2" charset="0"/>
                <a:ea typeface="宋体" pitchFamily="2" charset="-122"/>
              </a:endParaRPr>
            </a:p>
          </p:txBody>
        </p:sp>
        <p:sp>
          <p:nvSpPr>
            <p:cNvPr id="63585" name="文本框 51297"/>
            <p:cNvSpPr txBox="1"/>
            <p:nvPr/>
          </p:nvSpPr>
          <p:spPr>
            <a:xfrm>
              <a:off x="3952" y="1250"/>
              <a:ext cx="444" cy="249"/>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pitchFamily="2" charset="0"/>
                  <a:ea typeface="宋体" pitchFamily="2" charset="-122"/>
                </a:rPr>
                <a:t>id=4</a:t>
              </a:r>
              <a:endParaRPr lang="en-US" altLang="zh-CN" sz="1600">
                <a:solidFill>
                  <a:schemeClr val="tx1"/>
                </a:solidFill>
                <a:latin typeface="Times New Roman" panose="02020603050405020304" pitchFamily="2" charset="0"/>
                <a:ea typeface="宋体" pitchFamily="2" charset="-122"/>
              </a:endParaRPr>
            </a:p>
          </p:txBody>
        </p:sp>
        <p:sp>
          <p:nvSpPr>
            <p:cNvPr id="63586" name="文本框 51298"/>
            <p:cNvSpPr txBox="1"/>
            <p:nvPr/>
          </p:nvSpPr>
          <p:spPr>
            <a:xfrm>
              <a:off x="4133" y="2450"/>
              <a:ext cx="512" cy="249"/>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pitchFamily="2" charset="0"/>
                  <a:ea typeface="宋体" pitchFamily="2" charset="-122"/>
                </a:rPr>
                <a:t>id=11</a:t>
              </a:r>
              <a:endParaRPr lang="en-US" altLang="zh-CN" sz="1600">
                <a:solidFill>
                  <a:schemeClr val="tx1"/>
                </a:solidFill>
                <a:latin typeface="Times New Roman" panose="02020603050405020304" pitchFamily="2" charset="0"/>
                <a:ea typeface="宋体" pitchFamily="2" charset="-122"/>
              </a:endParaRPr>
            </a:p>
          </p:txBody>
        </p:sp>
        <p:sp>
          <p:nvSpPr>
            <p:cNvPr id="63587" name="文本框 51299"/>
            <p:cNvSpPr txBox="1"/>
            <p:nvPr/>
          </p:nvSpPr>
          <p:spPr>
            <a:xfrm>
              <a:off x="4644" y="2450"/>
              <a:ext cx="504" cy="249"/>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pitchFamily="2" charset="0"/>
                  <a:ea typeface="宋体" pitchFamily="2" charset="-122"/>
                </a:rPr>
                <a:t>id=12</a:t>
              </a:r>
              <a:endParaRPr lang="en-US" altLang="zh-CN" sz="1600">
                <a:solidFill>
                  <a:schemeClr val="tx1"/>
                </a:solidFill>
                <a:latin typeface="Times New Roman" panose="02020603050405020304" pitchFamily="2" charset="0"/>
                <a:ea typeface="宋体" pitchFamily="2" charset="-122"/>
              </a:endParaRPr>
            </a:p>
          </p:txBody>
        </p:sp>
        <p:sp>
          <p:nvSpPr>
            <p:cNvPr id="63588" name="文本框 51300"/>
            <p:cNvSpPr txBox="1"/>
            <p:nvPr/>
          </p:nvSpPr>
          <p:spPr>
            <a:xfrm>
              <a:off x="0" y="2148"/>
              <a:ext cx="444" cy="250"/>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pitchFamily="2" charset="0"/>
                  <a:ea typeface="宋体" pitchFamily="2" charset="-122"/>
                </a:rPr>
                <a:t>id=5</a:t>
              </a:r>
              <a:endParaRPr lang="en-US" altLang="zh-CN" sz="1600">
                <a:solidFill>
                  <a:schemeClr val="tx1"/>
                </a:solidFill>
                <a:latin typeface="Times New Roman" panose="02020603050405020304" pitchFamily="2" charset="0"/>
                <a:ea typeface="宋体" pitchFamily="2" charset="-122"/>
              </a:endParaRPr>
            </a:p>
          </p:txBody>
        </p:sp>
        <p:sp>
          <p:nvSpPr>
            <p:cNvPr id="63589" name="文本框 51301"/>
            <p:cNvSpPr txBox="1"/>
            <p:nvPr/>
          </p:nvSpPr>
          <p:spPr>
            <a:xfrm>
              <a:off x="1473" y="1863"/>
              <a:ext cx="444" cy="249"/>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pitchFamily="2" charset="0"/>
                  <a:ea typeface="宋体" pitchFamily="2" charset="-122"/>
                </a:rPr>
                <a:t>id=8</a:t>
              </a:r>
              <a:endParaRPr lang="en-US" altLang="zh-CN" sz="1600">
                <a:solidFill>
                  <a:schemeClr val="tx1"/>
                </a:solidFill>
                <a:latin typeface="Times New Roman" panose="02020603050405020304" pitchFamily="2" charset="0"/>
                <a:ea typeface="宋体" pitchFamily="2" charset="-122"/>
              </a:endParaRPr>
            </a:p>
          </p:txBody>
        </p:sp>
        <p:sp>
          <p:nvSpPr>
            <p:cNvPr id="63590" name="文本框 51302"/>
            <p:cNvSpPr txBox="1"/>
            <p:nvPr/>
          </p:nvSpPr>
          <p:spPr>
            <a:xfrm>
              <a:off x="2272" y="1881"/>
              <a:ext cx="444" cy="249"/>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pitchFamily="2" charset="0"/>
                  <a:ea typeface="宋体" pitchFamily="2" charset="-122"/>
                </a:rPr>
                <a:t>id=9</a:t>
              </a:r>
              <a:endParaRPr lang="en-US" altLang="zh-CN" sz="1600">
                <a:solidFill>
                  <a:schemeClr val="tx1"/>
                </a:solidFill>
                <a:latin typeface="Times New Roman" panose="02020603050405020304" pitchFamily="2" charset="0"/>
                <a:ea typeface="宋体" pitchFamily="2" charset="-122"/>
              </a:endParaRPr>
            </a:p>
          </p:txBody>
        </p:sp>
        <p:sp>
          <p:nvSpPr>
            <p:cNvPr id="63591" name="文本框 51303"/>
            <p:cNvSpPr txBox="1"/>
            <p:nvPr/>
          </p:nvSpPr>
          <p:spPr>
            <a:xfrm>
              <a:off x="3705" y="1890"/>
              <a:ext cx="444" cy="249"/>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pitchFamily="2" charset="0"/>
                  <a:ea typeface="宋体" pitchFamily="2" charset="-122"/>
                </a:rPr>
                <a:t>id=10</a:t>
              </a:r>
              <a:endParaRPr lang="en-US" altLang="zh-CN" sz="1600">
                <a:solidFill>
                  <a:schemeClr val="tx1"/>
                </a:solidFill>
                <a:latin typeface="Times New Roman" panose="02020603050405020304" pitchFamily="2" charset="0"/>
                <a:ea typeface="宋体" pitchFamily="2" charset="-122"/>
              </a:endParaRPr>
            </a:p>
          </p:txBody>
        </p:sp>
        <p:sp>
          <p:nvSpPr>
            <p:cNvPr id="63592" name="文本框 51304"/>
            <p:cNvSpPr txBox="1"/>
            <p:nvPr/>
          </p:nvSpPr>
          <p:spPr>
            <a:xfrm>
              <a:off x="790" y="2349"/>
              <a:ext cx="445" cy="249"/>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pitchFamily="2" charset="0"/>
                  <a:ea typeface="宋体" pitchFamily="2" charset="-122"/>
                </a:rPr>
                <a:t>id=6</a:t>
              </a:r>
              <a:endParaRPr lang="en-US" altLang="zh-CN" sz="1600">
                <a:solidFill>
                  <a:schemeClr val="tx1"/>
                </a:solidFill>
                <a:latin typeface="Times New Roman" panose="02020603050405020304" pitchFamily="2" charset="0"/>
                <a:ea typeface="宋体" pitchFamily="2" charset="-122"/>
              </a:endParaRPr>
            </a:p>
          </p:txBody>
        </p:sp>
        <p:sp>
          <p:nvSpPr>
            <p:cNvPr id="63593" name="文本框 51305"/>
            <p:cNvSpPr txBox="1"/>
            <p:nvPr/>
          </p:nvSpPr>
          <p:spPr>
            <a:xfrm>
              <a:off x="1136" y="2349"/>
              <a:ext cx="444" cy="249"/>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pitchFamily="2" charset="0"/>
                  <a:ea typeface="宋体" pitchFamily="2" charset="-122"/>
                </a:rPr>
                <a:t>id=7</a:t>
              </a:r>
              <a:endParaRPr lang="en-US" altLang="zh-CN" sz="1600">
                <a:solidFill>
                  <a:schemeClr val="tx1"/>
                </a:solidFill>
                <a:latin typeface="Times New Roman" panose="02020603050405020304" pitchFamily="2" charset="0"/>
                <a:ea typeface="宋体" pitchFamily="2" charset="-122"/>
              </a:endParaRPr>
            </a:p>
          </p:txBody>
        </p:sp>
        <p:sp>
          <p:nvSpPr>
            <p:cNvPr id="63594" name="文本框 51306"/>
            <p:cNvSpPr txBox="1"/>
            <p:nvPr/>
          </p:nvSpPr>
          <p:spPr>
            <a:xfrm>
              <a:off x="2424" y="0"/>
              <a:ext cx="735" cy="300"/>
            </a:xfrm>
            <a:prstGeom prst="rect">
              <a:avLst/>
            </a:prstGeom>
            <a:noFill/>
            <a:ln w="9525">
              <a:noFill/>
              <a:miter/>
            </a:ln>
          </p:spPr>
          <p:txBody>
            <a:bodyPr anchor="t"/>
            <a:p>
              <a:pPr lvl="0" algn="just">
                <a:lnSpc>
                  <a:spcPct val="120000"/>
                </a:lnSpc>
                <a:buClr>
                  <a:srgbClr val="000000"/>
                </a:buClr>
              </a:pPr>
              <a:r>
                <a:rPr lang="zh-CN" altLang="en-US" sz="1600">
                  <a:solidFill>
                    <a:schemeClr val="tx1"/>
                  </a:solidFill>
                  <a:latin typeface="Times New Roman" panose="02020603050405020304" pitchFamily="2" charset="0"/>
                  <a:ea typeface="宋体" pitchFamily="2" charset="-122"/>
                </a:rPr>
                <a:t>根目录 </a:t>
              </a:r>
              <a:r>
                <a:rPr lang="en-US" altLang="zh-CN" sz="1600">
                  <a:solidFill>
                    <a:schemeClr val="tx1"/>
                  </a:solidFill>
                  <a:latin typeface="Arial" panose="020B0604020202020204" pitchFamily="34" charset="0"/>
                  <a:ea typeface="宋体" pitchFamily="2" charset="-122"/>
                </a:rPr>
                <a:t>/ </a:t>
              </a:r>
              <a:r>
                <a:rPr lang="en-US" altLang="zh-CN" sz="1600">
                  <a:solidFill>
                    <a:schemeClr val="tx1"/>
                  </a:solidFill>
                  <a:latin typeface="Times New Roman" panose="02020603050405020304" pitchFamily="2" charset="0"/>
                  <a:ea typeface="宋体" pitchFamily="2" charset="-122"/>
                </a:rPr>
                <a:t> </a:t>
              </a:r>
              <a:endParaRPr lang="en-US" altLang="zh-CN" sz="1600">
                <a:solidFill>
                  <a:schemeClr val="tx1"/>
                </a:solidFill>
                <a:latin typeface="Times New Roman" panose="02020603050405020304" pitchFamily="2" charset="0"/>
                <a:ea typeface="宋体" pitchFamily="2" charset="-122"/>
              </a:endParaRPr>
            </a:p>
          </p:txBody>
        </p:sp>
        <p:sp>
          <p:nvSpPr>
            <p:cNvPr id="63595" name="文本框 51307"/>
            <p:cNvSpPr txBox="1"/>
            <p:nvPr/>
          </p:nvSpPr>
          <p:spPr>
            <a:xfrm>
              <a:off x="692" y="900"/>
              <a:ext cx="642" cy="299"/>
            </a:xfrm>
            <a:prstGeom prst="rect">
              <a:avLst/>
            </a:prstGeom>
            <a:noFill/>
            <a:ln w="9525">
              <a:noFill/>
              <a:miter/>
            </a:ln>
          </p:spPr>
          <p:txBody>
            <a:bodyPr anchor="t"/>
            <a:p>
              <a:pPr lvl="0" algn="just">
                <a:lnSpc>
                  <a:spcPct val="120000"/>
                </a:lnSpc>
                <a:buClr>
                  <a:srgbClr val="000000"/>
                </a:buClr>
              </a:pPr>
              <a:r>
                <a:rPr lang="zh-CN" altLang="en-US" sz="1600">
                  <a:solidFill>
                    <a:schemeClr val="tx1"/>
                  </a:solidFill>
                  <a:latin typeface="Times New Roman" panose="02020603050405020304" pitchFamily="2" charset="0"/>
                  <a:ea typeface="宋体" pitchFamily="2" charset="-122"/>
                </a:rPr>
                <a:t>子目录 </a:t>
              </a:r>
              <a:r>
                <a:rPr lang="en-US" altLang="zh-CN" sz="1600">
                  <a:solidFill>
                    <a:schemeClr val="tx1"/>
                  </a:solidFill>
                  <a:latin typeface="Times New Roman" panose="02020603050405020304" pitchFamily="2" charset="0"/>
                  <a:ea typeface="宋体" pitchFamily="2" charset="-122"/>
                </a:rPr>
                <a:t>a</a:t>
              </a:r>
              <a:endParaRPr lang="en-US" altLang="zh-CN" sz="1600">
                <a:solidFill>
                  <a:schemeClr val="tx1"/>
                </a:solidFill>
                <a:latin typeface="Times New Roman" panose="02020603050405020304" pitchFamily="2" charset="0"/>
                <a:ea typeface="宋体" pitchFamily="2" charset="-122"/>
              </a:endParaRPr>
            </a:p>
          </p:txBody>
        </p:sp>
        <p:sp>
          <p:nvSpPr>
            <p:cNvPr id="63596" name="文本框 51308"/>
            <p:cNvSpPr txBox="1"/>
            <p:nvPr/>
          </p:nvSpPr>
          <p:spPr>
            <a:xfrm>
              <a:off x="2124" y="900"/>
              <a:ext cx="643" cy="299"/>
            </a:xfrm>
            <a:prstGeom prst="rect">
              <a:avLst/>
            </a:prstGeom>
            <a:noFill/>
            <a:ln w="9525">
              <a:noFill/>
              <a:miter/>
            </a:ln>
          </p:spPr>
          <p:txBody>
            <a:bodyPr anchor="t"/>
            <a:p>
              <a:pPr lvl="0" algn="just">
                <a:lnSpc>
                  <a:spcPct val="120000"/>
                </a:lnSpc>
                <a:buClr>
                  <a:srgbClr val="000000"/>
                </a:buClr>
              </a:pPr>
              <a:r>
                <a:rPr lang="zh-CN" altLang="en-US" sz="1600">
                  <a:solidFill>
                    <a:schemeClr val="tx1"/>
                  </a:solidFill>
                  <a:latin typeface="Times New Roman" panose="02020603050405020304" pitchFamily="2" charset="0"/>
                  <a:ea typeface="宋体" pitchFamily="2" charset="-122"/>
                </a:rPr>
                <a:t>子目录 </a:t>
              </a:r>
              <a:r>
                <a:rPr lang="en-US" altLang="zh-CN" sz="1600">
                  <a:solidFill>
                    <a:schemeClr val="tx1"/>
                  </a:solidFill>
                  <a:latin typeface="Times New Roman" panose="02020603050405020304" pitchFamily="2" charset="0"/>
                  <a:ea typeface="宋体" pitchFamily="2" charset="-122"/>
                </a:rPr>
                <a:t>b</a:t>
              </a:r>
              <a:endParaRPr lang="en-US" altLang="zh-CN" sz="1600">
                <a:solidFill>
                  <a:schemeClr val="tx1"/>
                </a:solidFill>
                <a:latin typeface="Times New Roman" panose="02020603050405020304" pitchFamily="2" charset="0"/>
                <a:ea typeface="宋体" pitchFamily="2" charset="-122"/>
              </a:endParaRPr>
            </a:p>
          </p:txBody>
        </p:sp>
        <p:sp>
          <p:nvSpPr>
            <p:cNvPr id="63597" name="文本框 51309"/>
            <p:cNvSpPr txBox="1"/>
            <p:nvPr/>
          </p:nvSpPr>
          <p:spPr>
            <a:xfrm>
              <a:off x="4347" y="900"/>
              <a:ext cx="642" cy="299"/>
            </a:xfrm>
            <a:prstGeom prst="rect">
              <a:avLst/>
            </a:prstGeom>
            <a:noFill/>
            <a:ln w="9525">
              <a:noFill/>
              <a:miter/>
            </a:ln>
          </p:spPr>
          <p:txBody>
            <a:bodyPr anchor="t"/>
            <a:p>
              <a:pPr lvl="0" algn="just">
                <a:lnSpc>
                  <a:spcPct val="120000"/>
                </a:lnSpc>
                <a:buClr>
                  <a:srgbClr val="000000"/>
                </a:buClr>
              </a:pPr>
              <a:r>
                <a:rPr lang="zh-CN" altLang="en-US" sz="1600">
                  <a:solidFill>
                    <a:schemeClr val="tx1"/>
                  </a:solidFill>
                  <a:latin typeface="Times New Roman" panose="02020603050405020304" pitchFamily="2" charset="0"/>
                  <a:ea typeface="宋体" pitchFamily="2" charset="-122"/>
                </a:rPr>
                <a:t>子目录 </a:t>
              </a:r>
              <a:r>
                <a:rPr lang="en-US" altLang="zh-CN" sz="1600">
                  <a:solidFill>
                    <a:schemeClr val="tx1"/>
                  </a:solidFill>
                  <a:latin typeface="Times New Roman" panose="02020603050405020304" pitchFamily="2" charset="0"/>
                  <a:ea typeface="宋体" pitchFamily="2" charset="-122"/>
                </a:rPr>
                <a:t>c</a:t>
              </a:r>
              <a:endParaRPr lang="en-US" altLang="zh-CN" sz="1600">
                <a:solidFill>
                  <a:schemeClr val="tx1"/>
                </a:solidFill>
                <a:latin typeface="Times New Roman" panose="02020603050405020304" pitchFamily="2" charset="0"/>
                <a:ea typeface="宋体" pitchFamily="2" charset="-122"/>
              </a:endParaRPr>
            </a:p>
          </p:txBody>
        </p:sp>
        <p:sp>
          <p:nvSpPr>
            <p:cNvPr id="63598" name="文本框 51310"/>
            <p:cNvSpPr txBox="1"/>
            <p:nvPr/>
          </p:nvSpPr>
          <p:spPr>
            <a:xfrm>
              <a:off x="0" y="1849"/>
              <a:ext cx="642" cy="299"/>
            </a:xfrm>
            <a:prstGeom prst="rect">
              <a:avLst/>
            </a:prstGeom>
            <a:noFill/>
            <a:ln w="9525">
              <a:noFill/>
              <a:miter/>
            </a:ln>
          </p:spPr>
          <p:txBody>
            <a:bodyPr anchor="t"/>
            <a:p>
              <a:pPr lvl="0" algn="just">
                <a:lnSpc>
                  <a:spcPct val="120000"/>
                </a:lnSpc>
                <a:buClr>
                  <a:srgbClr val="000000"/>
                </a:buClr>
              </a:pPr>
              <a:r>
                <a:rPr lang="zh-CN" altLang="en-US" sz="1600">
                  <a:solidFill>
                    <a:schemeClr val="tx1"/>
                  </a:solidFill>
                  <a:latin typeface="Times New Roman" panose="02020603050405020304" pitchFamily="2" charset="0"/>
                  <a:ea typeface="宋体" pitchFamily="2" charset="-122"/>
                </a:rPr>
                <a:t>子目录 </a:t>
              </a:r>
              <a:r>
                <a:rPr lang="en-US" altLang="zh-CN" sz="1600">
                  <a:solidFill>
                    <a:schemeClr val="tx1"/>
                  </a:solidFill>
                  <a:latin typeface="Times New Roman" panose="02020603050405020304" pitchFamily="2" charset="0"/>
                  <a:ea typeface="宋体" pitchFamily="2" charset="-122"/>
                </a:rPr>
                <a:t>a</a:t>
              </a:r>
              <a:endParaRPr lang="en-US" altLang="zh-CN" sz="1600">
                <a:solidFill>
                  <a:schemeClr val="tx1"/>
                </a:solidFill>
                <a:latin typeface="Times New Roman" panose="02020603050405020304" pitchFamily="2" charset="0"/>
                <a:ea typeface="宋体" pitchFamily="2" charset="-122"/>
              </a:endParaRPr>
            </a:p>
          </p:txBody>
        </p:sp>
        <p:sp>
          <p:nvSpPr>
            <p:cNvPr id="63599" name="文本框 51311"/>
            <p:cNvSpPr txBox="1"/>
            <p:nvPr/>
          </p:nvSpPr>
          <p:spPr>
            <a:xfrm>
              <a:off x="1433" y="1713"/>
              <a:ext cx="642" cy="299"/>
            </a:xfrm>
            <a:prstGeom prst="rect">
              <a:avLst/>
            </a:prstGeom>
            <a:noFill/>
            <a:ln w="9525">
              <a:noFill/>
              <a:miter/>
            </a:ln>
          </p:spPr>
          <p:txBody>
            <a:bodyPr anchor="t"/>
            <a:p>
              <a:pPr lvl="0" algn="just">
                <a:lnSpc>
                  <a:spcPct val="120000"/>
                </a:lnSpc>
                <a:buClr>
                  <a:srgbClr val="000000"/>
                </a:buClr>
              </a:pPr>
              <a:r>
                <a:rPr lang="zh-CN" altLang="en-US" sz="1600">
                  <a:solidFill>
                    <a:schemeClr val="tx1"/>
                  </a:solidFill>
                  <a:latin typeface="Times New Roman" panose="02020603050405020304" pitchFamily="2" charset="0"/>
                  <a:ea typeface="宋体" pitchFamily="2" charset="-122"/>
                </a:rPr>
                <a:t>子目录 </a:t>
              </a:r>
              <a:r>
                <a:rPr lang="en-US" altLang="zh-CN" sz="1600">
                  <a:solidFill>
                    <a:schemeClr val="tx1"/>
                  </a:solidFill>
                  <a:latin typeface="Times New Roman" panose="02020603050405020304" pitchFamily="2" charset="0"/>
                  <a:ea typeface="宋体" pitchFamily="2" charset="-122"/>
                </a:rPr>
                <a:t>f</a:t>
              </a:r>
              <a:endParaRPr lang="en-US" altLang="zh-CN" sz="1600">
                <a:solidFill>
                  <a:schemeClr val="tx1"/>
                </a:solidFill>
                <a:latin typeface="Times New Roman" panose="02020603050405020304" pitchFamily="2" charset="0"/>
                <a:ea typeface="宋体" pitchFamily="2" charset="-122"/>
              </a:endParaRPr>
            </a:p>
          </p:txBody>
        </p:sp>
        <p:sp>
          <p:nvSpPr>
            <p:cNvPr id="63600" name="文本框 51312"/>
            <p:cNvSpPr txBox="1"/>
            <p:nvPr/>
          </p:nvSpPr>
          <p:spPr>
            <a:xfrm>
              <a:off x="2174" y="1731"/>
              <a:ext cx="642" cy="299"/>
            </a:xfrm>
            <a:prstGeom prst="rect">
              <a:avLst/>
            </a:prstGeom>
            <a:noFill/>
            <a:ln w="9525">
              <a:noFill/>
              <a:miter/>
            </a:ln>
          </p:spPr>
          <p:txBody>
            <a:bodyPr anchor="t"/>
            <a:p>
              <a:pPr lvl="0" algn="just">
                <a:lnSpc>
                  <a:spcPct val="120000"/>
                </a:lnSpc>
                <a:buClr>
                  <a:srgbClr val="000000"/>
                </a:buClr>
              </a:pPr>
              <a:r>
                <a:rPr lang="zh-CN" altLang="en-US" sz="1600">
                  <a:solidFill>
                    <a:schemeClr val="tx1"/>
                  </a:solidFill>
                  <a:latin typeface="Times New Roman" panose="02020603050405020304" pitchFamily="2" charset="0"/>
                  <a:ea typeface="宋体" pitchFamily="2" charset="-122"/>
                </a:rPr>
                <a:t>子目录 </a:t>
              </a:r>
              <a:r>
                <a:rPr lang="en-US" altLang="zh-CN" sz="1600">
                  <a:solidFill>
                    <a:schemeClr val="tx1"/>
                  </a:solidFill>
                  <a:latin typeface="Times New Roman" panose="02020603050405020304" pitchFamily="2" charset="0"/>
                  <a:ea typeface="宋体" pitchFamily="2" charset="-122"/>
                </a:rPr>
                <a:t>e</a:t>
              </a:r>
              <a:endParaRPr lang="en-US" altLang="zh-CN" sz="1600">
                <a:solidFill>
                  <a:schemeClr val="tx1"/>
                </a:solidFill>
                <a:latin typeface="Times New Roman" panose="02020603050405020304" pitchFamily="2" charset="0"/>
                <a:ea typeface="宋体" pitchFamily="2" charset="-122"/>
              </a:endParaRPr>
            </a:p>
          </p:txBody>
        </p:sp>
        <p:sp>
          <p:nvSpPr>
            <p:cNvPr id="63601" name="文本框 51313"/>
            <p:cNvSpPr txBox="1"/>
            <p:nvPr/>
          </p:nvSpPr>
          <p:spPr>
            <a:xfrm>
              <a:off x="3485" y="1731"/>
              <a:ext cx="642" cy="299"/>
            </a:xfrm>
            <a:prstGeom prst="rect">
              <a:avLst/>
            </a:prstGeom>
            <a:noFill/>
            <a:ln w="9525">
              <a:noFill/>
              <a:miter/>
            </a:ln>
          </p:spPr>
          <p:txBody>
            <a:bodyPr anchor="t"/>
            <a:p>
              <a:pPr lvl="0" algn="just">
                <a:lnSpc>
                  <a:spcPct val="120000"/>
                </a:lnSpc>
                <a:buClr>
                  <a:srgbClr val="000000"/>
                </a:buClr>
              </a:pPr>
              <a:r>
                <a:rPr lang="zh-CN" altLang="en-US" sz="1600">
                  <a:solidFill>
                    <a:schemeClr val="tx1"/>
                  </a:solidFill>
                  <a:latin typeface="Times New Roman" panose="02020603050405020304" pitchFamily="2" charset="0"/>
                  <a:ea typeface="宋体" pitchFamily="2" charset="-122"/>
                </a:rPr>
                <a:t>子目录 </a:t>
              </a:r>
              <a:r>
                <a:rPr lang="en-US" altLang="zh-CN" sz="1600">
                  <a:solidFill>
                    <a:schemeClr val="tx1"/>
                  </a:solidFill>
                  <a:latin typeface="Times New Roman" panose="02020603050405020304" pitchFamily="2" charset="0"/>
                  <a:ea typeface="宋体" pitchFamily="2" charset="-122"/>
                </a:rPr>
                <a:t>d</a:t>
              </a:r>
              <a:endParaRPr lang="en-US" altLang="zh-CN" sz="1600">
                <a:solidFill>
                  <a:schemeClr val="tx1"/>
                </a:solidFill>
                <a:latin typeface="Times New Roman" panose="02020603050405020304" pitchFamily="2" charset="0"/>
                <a:ea typeface="宋体" pitchFamily="2" charset="-122"/>
              </a:endParaRPr>
            </a:p>
          </p:txBody>
        </p:sp>
        <p:sp>
          <p:nvSpPr>
            <p:cNvPr id="63602" name="直接连接符 51314"/>
            <p:cNvSpPr/>
            <p:nvPr/>
          </p:nvSpPr>
          <p:spPr>
            <a:xfrm>
              <a:off x="1482" y="2299"/>
              <a:ext cx="493"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3603" name="直接连接符 51315"/>
            <p:cNvSpPr/>
            <p:nvPr/>
          </p:nvSpPr>
          <p:spPr>
            <a:xfrm>
              <a:off x="3359" y="2299"/>
              <a:ext cx="49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3604" name="直接连接符 51316"/>
            <p:cNvSpPr/>
            <p:nvPr/>
          </p:nvSpPr>
          <p:spPr>
            <a:xfrm>
              <a:off x="368" y="2308"/>
              <a:ext cx="445"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grpSp>
      <p:sp>
        <p:nvSpPr>
          <p:cNvPr id="51318" name="文本框 51317"/>
          <p:cNvSpPr txBox="1"/>
          <p:nvPr/>
        </p:nvSpPr>
        <p:spPr>
          <a:xfrm>
            <a:off x="3736975" y="6223000"/>
            <a:ext cx="2043113" cy="336550"/>
          </a:xfrm>
          <a:prstGeom prst="rect">
            <a:avLst/>
          </a:prstGeom>
          <a:noFill/>
          <a:ln w="9525">
            <a:noFill/>
            <a:miter/>
          </a:ln>
        </p:spPr>
        <p:txBody>
          <a:bodyPr anchor="t">
            <a:spAutoFit/>
          </a:bodyPr>
          <a:p>
            <a:pPr lvl="0">
              <a:spcBef>
                <a:spcPct val="30000"/>
              </a:spcBef>
              <a:buClr>
                <a:srgbClr val="000000"/>
              </a:buClr>
            </a:pPr>
            <a:r>
              <a:rPr lang="zh-CN" altLang="en-US" sz="1600" b="0">
                <a:solidFill>
                  <a:schemeClr val="tx1"/>
                </a:solidFill>
                <a:latin typeface="Times New Roman" panose="02020603050405020304" pitchFamily="2" charset="0"/>
                <a:ea typeface="宋体" pitchFamily="2" charset="-122"/>
              </a:rPr>
              <a:t>多级文件目录结构</a:t>
            </a:r>
            <a:endParaRPr lang="zh-CN" altLang="en-US" sz="1600" b="0">
              <a:solidFill>
                <a:schemeClr val="tx1"/>
              </a:solidFill>
              <a:latin typeface="Times New Roman" panose="02020603050405020304" pitchFamily="2"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1203">
                                            <p:txEl>
                                              <p:charRg st="0" end="21"/>
                                            </p:txEl>
                                          </p:spTgt>
                                        </p:tgtEl>
                                        <p:attrNameLst>
                                          <p:attrName>style.visibility</p:attrName>
                                        </p:attrNameLst>
                                      </p:cBhvr>
                                      <p:to>
                                        <p:strVal val="visible"/>
                                      </p:to>
                                    </p:set>
                                    <p:anim calcmode="lin" valueType="num">
                                      <p:cBhvr additive="base">
                                        <p:cTn id="7" dur="1000" fill="hold"/>
                                        <p:tgtEl>
                                          <p:spTgt spid="51203">
                                            <p:txEl>
                                              <p:charRg st="0" end="2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1203">
                                            <p:txEl>
                                              <p:charRg st="0" end="2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05"/>
                                        </p:tgtEl>
                                        <p:attrNameLst>
                                          <p:attrName>style.visibility</p:attrName>
                                        </p:attrNameLst>
                                      </p:cBhvr>
                                      <p:to>
                                        <p:strVal val="visible"/>
                                      </p:to>
                                    </p:set>
                                    <p:anim calcmode="lin" valueType="num">
                                      <p:cBhvr additive="base">
                                        <p:cTn id="13" dur="500" fill="hold"/>
                                        <p:tgtEl>
                                          <p:spTgt spid="51205"/>
                                        </p:tgtEl>
                                        <p:attrNameLst>
                                          <p:attrName>ppt_x</p:attrName>
                                        </p:attrNameLst>
                                      </p:cBhvr>
                                      <p:tavLst>
                                        <p:tav tm="0">
                                          <p:val>
                                            <p:strVal val="#ppt_x"/>
                                          </p:val>
                                        </p:tav>
                                        <p:tav tm="100000">
                                          <p:val>
                                            <p:strVal val="#ppt_x"/>
                                          </p:val>
                                        </p:tav>
                                      </p:tavLst>
                                    </p:anim>
                                    <p:anim calcmode="lin" valueType="num">
                                      <p:cBhvr additive="base">
                                        <p:cTn id="14" dur="500" fill="hold"/>
                                        <p:tgtEl>
                                          <p:spTgt spid="5120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3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p:bldP spid="51318"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文本框 5222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2" charset="0"/>
                <a:ea typeface="宋体" pitchFamily="2" charset="-122"/>
              </a:rPr>
              <a:t>29</a:t>
            </a:r>
            <a:endParaRPr lang="en-US" altLang="zh-CN" b="0">
              <a:solidFill>
                <a:schemeClr val="tx2"/>
              </a:solidFill>
              <a:latin typeface="Times New Roman" panose="02020603050405020304" pitchFamily="2" charset="0"/>
              <a:ea typeface="宋体" pitchFamily="2" charset="-122"/>
            </a:endParaRPr>
          </a:p>
        </p:txBody>
      </p:sp>
      <p:sp>
        <p:nvSpPr>
          <p:cNvPr id="52227" name="矩形 52226"/>
          <p:cNvSpPr/>
          <p:nvPr/>
        </p:nvSpPr>
        <p:spPr>
          <a:xfrm>
            <a:off x="173038" y="458788"/>
            <a:ext cx="8743950" cy="145732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800" b="1" strike="noStrike" noProof="1">
                <a:solidFill>
                  <a:srgbClr val="A50021"/>
                </a:solidFill>
                <a:latin typeface="Times New Roman" panose="02020603050405020304" pitchFamily="2" charset="0"/>
                <a:ea typeface="宋体" pitchFamily="2" charset="-122"/>
                <a:cs typeface="+mn-ea"/>
              </a:rPr>
              <a:t>   (3) </a:t>
            </a:r>
            <a:r>
              <a:rPr lang="zh-CN" altLang="en-US" sz="2800" b="1" strike="noStrike" noProof="1">
                <a:solidFill>
                  <a:srgbClr val="A50021"/>
                </a:solidFill>
                <a:latin typeface="Times New Roman" panose="02020603050405020304" pitchFamily="2" charset="0"/>
                <a:ea typeface="宋体" pitchFamily="2" charset="-122"/>
                <a:cs typeface="+mn-ea"/>
              </a:rPr>
              <a:t>文件路径名</a:t>
            </a:r>
            <a:r>
              <a:rPr lang="x-none" altLang="zh-CN" sz="2800" b="1" strike="noStrike" noProof="1">
                <a:solidFill>
                  <a:srgbClr val="A50021"/>
                </a:solidFill>
                <a:latin typeface="Times New Roman" panose="02020603050405020304" pitchFamily="2" charset="0"/>
                <a:ea typeface="宋体" pitchFamily="2" charset="-122"/>
                <a:cs typeface="+mn-ea"/>
              </a:rPr>
              <a:t>(绝对路径)</a:t>
            </a:r>
            <a:endParaRPr lang="x-none" altLang="zh-CN" sz="2800" b="1" strike="noStrike" noProof="1">
              <a:solidFill>
                <a:srgbClr val="A50021"/>
              </a:solidFill>
              <a:latin typeface="Times New Roman" panose="02020603050405020304" pitchFamily="2" charset="0"/>
              <a:ea typeface="宋体" pitchFamily="2" charset="-122"/>
              <a:cs typeface="+mn-ea"/>
            </a:endParaRPr>
          </a:p>
          <a:p>
            <a:pPr marL="914400" lvl="1" indent="-457200" fontAlgn="base">
              <a:lnSpc>
                <a:spcPct val="120000"/>
              </a:lnSpc>
              <a:spcBef>
                <a:spcPct val="20000"/>
              </a:spcBef>
              <a:buNone/>
            </a:pPr>
            <a:r>
              <a:rPr lang="zh-CN" altLang="en-US" sz="2000" b="1" strike="noStrike" noProof="1">
                <a:solidFill>
                  <a:schemeClr val="tx1"/>
                </a:solidFill>
                <a:latin typeface="Times New Roman" panose="02020603050405020304" pitchFamily="2" charset="0"/>
                <a:ea typeface="宋体" pitchFamily="2" charset="-122"/>
                <a:cs typeface="+mn-cs"/>
              </a:rPr>
              <a:t>   </a:t>
            </a:r>
            <a:r>
              <a:rPr lang="zh-CN" altLang="en-US" sz="2000" strike="noStrike" noProof="1">
                <a:solidFill>
                  <a:schemeClr val="tx1"/>
                </a:solidFill>
                <a:latin typeface="Times New Roman" panose="02020603050405020304" pitchFamily="2" charset="0"/>
                <a:ea typeface="宋体" pitchFamily="2" charset="-122"/>
                <a:cs typeface="+mn-cs"/>
              </a:rPr>
              <a:t>多级目录中，文件的路径名是由根目录到该文件的通路上所有目录文</a:t>
            </a:r>
            <a:endParaRPr lang="zh-CN" altLang="en-US" sz="2000" strike="noStrike" noProof="1">
              <a:solidFill>
                <a:schemeClr val="tx1"/>
              </a:solidFill>
              <a:latin typeface="Times New Roman" panose="02020603050405020304" pitchFamily="2" charset="0"/>
              <a:ea typeface="宋体" pitchFamily="2" charset="-122"/>
            </a:endParaRPr>
          </a:p>
          <a:p>
            <a:pPr marL="914400" lvl="1" indent="-457200" fontAlgn="base">
              <a:lnSpc>
                <a:spcPct val="120000"/>
              </a:lnSpc>
              <a:spcBef>
                <a:spcPct val="20000"/>
              </a:spcBef>
              <a:buNone/>
            </a:pPr>
            <a:r>
              <a:rPr lang="zh-CN" altLang="en-US" sz="2000" strike="noStrike" noProof="1">
                <a:solidFill>
                  <a:schemeClr val="tx1"/>
                </a:solidFill>
                <a:latin typeface="Times New Roman" panose="02020603050405020304" pitchFamily="2" charset="0"/>
                <a:ea typeface="宋体" pitchFamily="2" charset="-122"/>
                <a:cs typeface="+mn-cs"/>
              </a:rPr>
              <a:t>   件符号名和该文件的符号名组成的字符串，相互之间用分隔符分隔。 </a:t>
            </a:r>
            <a:endParaRPr lang="zh-CN" altLang="en-US" sz="2000" strike="noStrike" noProof="1">
              <a:solidFill>
                <a:schemeClr val="tx1"/>
              </a:solidFill>
              <a:latin typeface="Times New Roman" panose="02020603050405020304" pitchFamily="2" charset="0"/>
              <a:ea typeface="宋体" pitchFamily="2" charset="-122"/>
            </a:endParaRPr>
          </a:p>
        </p:txBody>
      </p:sp>
      <p:sp>
        <p:nvSpPr>
          <p:cNvPr id="52228" name="矩形 5222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文件系统</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文件目录及其结构</a:t>
            </a:r>
            <a:endParaRPr lang="zh-CN" altLang="en-US" sz="2400" strike="noStrike" noProof="1">
              <a:ea typeface="宋体" pitchFamily="2" charset="-122"/>
            </a:endParaRPr>
          </a:p>
        </p:txBody>
      </p:sp>
      <p:sp>
        <p:nvSpPr>
          <p:cNvPr id="52229" name="矩形 52228"/>
          <p:cNvSpPr/>
          <p:nvPr/>
        </p:nvSpPr>
        <p:spPr>
          <a:xfrm>
            <a:off x="1147763" y="6076950"/>
            <a:ext cx="6267450" cy="457200"/>
          </a:xfrm>
          <a:prstGeom prst="rect">
            <a:avLst/>
          </a:prstGeom>
          <a:noFill/>
          <a:ln w="9525">
            <a:noFill/>
            <a:miter/>
          </a:ln>
        </p:spPr>
        <p:txBody>
          <a:bodyPr wrap="square" anchor="t">
            <a:spAutoFit/>
          </a:bodyPr>
          <a:p>
            <a:pPr marL="533400" lvl="0" indent="-533400">
              <a:lnSpc>
                <a:spcPct val="120000"/>
              </a:lnSpc>
              <a:spcBef>
                <a:spcPct val="30000"/>
              </a:spcBef>
              <a:buClr>
                <a:schemeClr val="tx2"/>
              </a:buClr>
              <a:buSzPct val="95000"/>
              <a:buFont typeface="Wingdings" panose="05000000000000000000" pitchFamily="2" charset="2"/>
              <a:buChar char="•"/>
            </a:pPr>
            <a:r>
              <a:rPr lang="zh-CN" altLang="en-US" sz="2000">
                <a:solidFill>
                  <a:schemeClr val="tx1"/>
                </a:solidFill>
                <a:latin typeface="Times New Roman" panose="02020603050405020304" pitchFamily="2" charset="0"/>
                <a:ea typeface="宋体" pitchFamily="2" charset="-122"/>
              </a:rPr>
              <a:t>图中</a:t>
            </a:r>
            <a:r>
              <a:rPr lang="en-US" altLang="zh-CN" sz="2000">
                <a:solidFill>
                  <a:schemeClr val="tx1"/>
                </a:solidFill>
                <a:latin typeface="Times New Roman" panose="02020603050405020304" pitchFamily="2" charset="0"/>
                <a:ea typeface="宋体" pitchFamily="2" charset="-122"/>
              </a:rPr>
              <a:t>id</a:t>
            </a:r>
            <a:r>
              <a:rPr lang="zh-CN" altLang="en-US" sz="2000">
                <a:solidFill>
                  <a:schemeClr val="tx1"/>
                </a:solidFill>
                <a:latin typeface="Times New Roman" panose="02020603050405020304" pitchFamily="2" charset="0"/>
                <a:ea typeface="宋体" pitchFamily="2" charset="-122"/>
              </a:rPr>
              <a:t>为</a:t>
            </a:r>
            <a:r>
              <a:rPr lang="en-US" altLang="zh-CN" sz="2000">
                <a:solidFill>
                  <a:schemeClr val="tx1"/>
                </a:solidFill>
                <a:latin typeface="Times New Roman" panose="02020603050405020304" pitchFamily="2" charset="0"/>
                <a:ea typeface="宋体" pitchFamily="2" charset="-122"/>
              </a:rPr>
              <a:t>15</a:t>
            </a:r>
            <a:r>
              <a:rPr lang="zh-CN" altLang="en-US" sz="2000">
                <a:solidFill>
                  <a:schemeClr val="tx1"/>
                </a:solidFill>
                <a:latin typeface="Times New Roman" panose="02020603050405020304" pitchFamily="2" charset="0"/>
                <a:ea typeface="宋体" pitchFamily="2" charset="-122"/>
              </a:rPr>
              <a:t>的文件的文件路径名为  </a:t>
            </a:r>
            <a:r>
              <a:rPr lang="en-US" altLang="zh-CN" sz="2000">
                <a:solidFill>
                  <a:schemeClr val="tx1"/>
                </a:solidFill>
                <a:latin typeface="Times New Roman" panose="02020603050405020304" pitchFamily="2" charset="0"/>
                <a:ea typeface="宋体" pitchFamily="2" charset="-122"/>
              </a:rPr>
              <a:t>/b/f/J</a:t>
            </a:r>
            <a:endParaRPr lang="en-US" altLang="zh-CN" sz="2000">
              <a:solidFill>
                <a:schemeClr val="tx1"/>
              </a:solidFill>
              <a:latin typeface="Times New Roman" panose="02020603050405020304" pitchFamily="2" charset="0"/>
              <a:ea typeface="宋体" pitchFamily="2" charset="-122"/>
            </a:endParaRPr>
          </a:p>
        </p:txBody>
      </p:sp>
      <p:grpSp>
        <p:nvGrpSpPr>
          <p:cNvPr id="52230" name="组合 52229"/>
          <p:cNvGrpSpPr/>
          <p:nvPr/>
        </p:nvGrpSpPr>
        <p:grpSpPr>
          <a:xfrm>
            <a:off x="617538" y="1787525"/>
            <a:ext cx="7981950" cy="4321175"/>
            <a:chOff x="0" y="0"/>
            <a:chExt cx="5088" cy="3298"/>
          </a:xfrm>
        </p:grpSpPr>
        <p:sp>
          <p:nvSpPr>
            <p:cNvPr id="52231" name="矩形 52230"/>
            <p:cNvSpPr/>
            <p:nvPr/>
          </p:nvSpPr>
          <p:spPr>
            <a:xfrm>
              <a:off x="2421" y="251"/>
              <a:ext cx="655"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64519" name="直接连接符 52231"/>
            <p:cNvSpPr/>
            <p:nvPr/>
          </p:nvSpPr>
          <p:spPr>
            <a:xfrm>
              <a:off x="2421" y="447"/>
              <a:ext cx="655"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4520" name="直接连接符 52232"/>
            <p:cNvSpPr/>
            <p:nvPr/>
          </p:nvSpPr>
          <p:spPr>
            <a:xfrm>
              <a:off x="2633" y="251"/>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4521" name="直接连接符 52233"/>
            <p:cNvSpPr/>
            <p:nvPr/>
          </p:nvSpPr>
          <p:spPr>
            <a:xfrm>
              <a:off x="2853" y="251"/>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4522" name="文本框 52234"/>
            <p:cNvSpPr txBox="1"/>
            <p:nvPr/>
          </p:nvSpPr>
          <p:spPr>
            <a:xfrm>
              <a:off x="2437" y="193"/>
              <a:ext cx="261" cy="28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a</a:t>
              </a:r>
              <a:endParaRPr lang="en-US" altLang="zh-CN">
                <a:solidFill>
                  <a:schemeClr val="tx1"/>
                </a:solidFill>
                <a:latin typeface="Times New Roman" panose="02020603050405020304" pitchFamily="2" charset="0"/>
                <a:ea typeface="宋体" pitchFamily="2" charset="-122"/>
              </a:endParaRPr>
            </a:p>
          </p:txBody>
        </p:sp>
        <p:sp>
          <p:nvSpPr>
            <p:cNvPr id="64523" name="文本框 52235"/>
            <p:cNvSpPr txBox="1"/>
            <p:nvPr/>
          </p:nvSpPr>
          <p:spPr>
            <a:xfrm>
              <a:off x="2660" y="197"/>
              <a:ext cx="260" cy="28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b</a:t>
              </a:r>
              <a:endParaRPr lang="en-US" altLang="zh-CN">
                <a:solidFill>
                  <a:schemeClr val="tx1"/>
                </a:solidFill>
                <a:latin typeface="Times New Roman" panose="02020603050405020304" pitchFamily="2" charset="0"/>
                <a:ea typeface="宋体" pitchFamily="2" charset="-122"/>
              </a:endParaRPr>
            </a:p>
          </p:txBody>
        </p:sp>
        <p:sp>
          <p:nvSpPr>
            <p:cNvPr id="64524" name="文本框 52236"/>
            <p:cNvSpPr txBox="1"/>
            <p:nvPr/>
          </p:nvSpPr>
          <p:spPr>
            <a:xfrm>
              <a:off x="2871" y="193"/>
              <a:ext cx="261" cy="28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c</a:t>
              </a:r>
              <a:endParaRPr lang="en-US" altLang="zh-CN">
                <a:solidFill>
                  <a:schemeClr val="tx1"/>
                </a:solidFill>
                <a:latin typeface="Times New Roman" panose="02020603050405020304" pitchFamily="2" charset="0"/>
                <a:ea typeface="宋体" pitchFamily="2" charset="-122"/>
              </a:endParaRPr>
            </a:p>
          </p:txBody>
        </p:sp>
        <p:sp>
          <p:nvSpPr>
            <p:cNvPr id="52238" name="矩形 52237"/>
            <p:cNvSpPr/>
            <p:nvPr/>
          </p:nvSpPr>
          <p:spPr>
            <a:xfrm>
              <a:off x="2439" y="1185"/>
              <a:ext cx="655"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64526" name="直接连接符 52238"/>
            <p:cNvSpPr/>
            <p:nvPr/>
          </p:nvSpPr>
          <p:spPr>
            <a:xfrm>
              <a:off x="2651" y="1185"/>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4527" name="直接连接符 52239"/>
            <p:cNvSpPr/>
            <p:nvPr/>
          </p:nvSpPr>
          <p:spPr>
            <a:xfrm>
              <a:off x="2874" y="1185"/>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4528" name="文本框 52240"/>
            <p:cNvSpPr txBox="1"/>
            <p:nvPr/>
          </p:nvSpPr>
          <p:spPr>
            <a:xfrm>
              <a:off x="2456" y="1167"/>
              <a:ext cx="260" cy="28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f</a:t>
              </a:r>
              <a:endParaRPr lang="en-US" altLang="zh-CN">
                <a:solidFill>
                  <a:schemeClr val="tx1"/>
                </a:solidFill>
                <a:latin typeface="Times New Roman" panose="02020603050405020304" pitchFamily="2" charset="0"/>
                <a:ea typeface="宋体" pitchFamily="2" charset="-122"/>
              </a:endParaRPr>
            </a:p>
          </p:txBody>
        </p:sp>
        <p:sp>
          <p:nvSpPr>
            <p:cNvPr id="64529" name="文本框 52241"/>
            <p:cNvSpPr txBox="1"/>
            <p:nvPr/>
          </p:nvSpPr>
          <p:spPr>
            <a:xfrm>
              <a:off x="2668" y="1158"/>
              <a:ext cx="260" cy="28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e</a:t>
              </a:r>
              <a:endParaRPr lang="en-US" altLang="zh-CN">
                <a:solidFill>
                  <a:schemeClr val="tx1"/>
                </a:solidFill>
                <a:latin typeface="Times New Roman" panose="02020603050405020304" pitchFamily="2" charset="0"/>
                <a:ea typeface="宋体" pitchFamily="2" charset="-122"/>
              </a:endParaRPr>
            </a:p>
          </p:txBody>
        </p:sp>
        <p:sp>
          <p:nvSpPr>
            <p:cNvPr id="64530" name="文本框 52242"/>
            <p:cNvSpPr txBox="1"/>
            <p:nvPr/>
          </p:nvSpPr>
          <p:spPr>
            <a:xfrm>
              <a:off x="2874" y="1167"/>
              <a:ext cx="260" cy="28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d</a:t>
              </a:r>
              <a:endParaRPr lang="en-US" altLang="zh-CN">
                <a:solidFill>
                  <a:schemeClr val="tx1"/>
                </a:solidFill>
                <a:latin typeface="Times New Roman" panose="02020603050405020304" pitchFamily="2" charset="0"/>
                <a:ea typeface="宋体" pitchFamily="2" charset="-122"/>
              </a:endParaRPr>
            </a:p>
          </p:txBody>
        </p:sp>
        <p:sp>
          <p:nvSpPr>
            <p:cNvPr id="52244" name="矩形 52243"/>
            <p:cNvSpPr/>
            <p:nvPr/>
          </p:nvSpPr>
          <p:spPr>
            <a:xfrm>
              <a:off x="837" y="1174"/>
              <a:ext cx="657"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64532" name="直接连接符 52244"/>
            <p:cNvSpPr/>
            <p:nvPr/>
          </p:nvSpPr>
          <p:spPr>
            <a:xfrm>
              <a:off x="837" y="1370"/>
              <a:ext cx="657"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4533" name="直接连接符 52245"/>
            <p:cNvSpPr/>
            <p:nvPr/>
          </p:nvSpPr>
          <p:spPr>
            <a:xfrm>
              <a:off x="1049" y="1174"/>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4534" name="直接连接符 52246"/>
            <p:cNvSpPr/>
            <p:nvPr/>
          </p:nvSpPr>
          <p:spPr>
            <a:xfrm>
              <a:off x="1272" y="1174"/>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4535" name="文本框 52247"/>
            <p:cNvSpPr txBox="1"/>
            <p:nvPr/>
          </p:nvSpPr>
          <p:spPr>
            <a:xfrm>
              <a:off x="854" y="1116"/>
              <a:ext cx="260" cy="283"/>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a</a:t>
              </a:r>
              <a:endParaRPr lang="en-US" altLang="zh-CN">
                <a:solidFill>
                  <a:schemeClr val="tx1"/>
                </a:solidFill>
                <a:latin typeface="Times New Roman" panose="02020603050405020304" pitchFamily="2" charset="0"/>
                <a:ea typeface="宋体" pitchFamily="2" charset="-122"/>
              </a:endParaRPr>
            </a:p>
          </p:txBody>
        </p:sp>
        <p:sp>
          <p:nvSpPr>
            <p:cNvPr id="64536" name="文本框 52248"/>
            <p:cNvSpPr txBox="1"/>
            <p:nvPr/>
          </p:nvSpPr>
          <p:spPr>
            <a:xfrm>
              <a:off x="1076" y="1120"/>
              <a:ext cx="262" cy="283"/>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b</a:t>
              </a:r>
              <a:endParaRPr lang="en-US" altLang="zh-CN">
                <a:solidFill>
                  <a:schemeClr val="tx1"/>
                </a:solidFill>
                <a:latin typeface="Times New Roman" panose="02020603050405020304" pitchFamily="2" charset="0"/>
                <a:ea typeface="宋体" pitchFamily="2" charset="-122"/>
              </a:endParaRPr>
            </a:p>
          </p:txBody>
        </p:sp>
        <p:sp>
          <p:nvSpPr>
            <p:cNvPr id="64537" name="文本框 52249"/>
            <p:cNvSpPr txBox="1"/>
            <p:nvPr/>
          </p:nvSpPr>
          <p:spPr>
            <a:xfrm>
              <a:off x="1299" y="1125"/>
              <a:ext cx="260" cy="283"/>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c</a:t>
              </a:r>
              <a:endParaRPr lang="en-US" altLang="zh-CN">
                <a:solidFill>
                  <a:schemeClr val="tx1"/>
                </a:solidFill>
                <a:latin typeface="Times New Roman" panose="02020603050405020304" pitchFamily="2" charset="0"/>
                <a:ea typeface="宋体" pitchFamily="2" charset="-122"/>
              </a:endParaRPr>
            </a:p>
          </p:txBody>
        </p:sp>
        <p:sp>
          <p:nvSpPr>
            <p:cNvPr id="52251" name="矩形 52250"/>
            <p:cNvSpPr/>
            <p:nvPr/>
          </p:nvSpPr>
          <p:spPr>
            <a:xfrm>
              <a:off x="3365" y="2108"/>
              <a:ext cx="488"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64539" name="直接连接符 52251"/>
            <p:cNvSpPr/>
            <p:nvPr/>
          </p:nvSpPr>
          <p:spPr>
            <a:xfrm>
              <a:off x="3577" y="2108"/>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4540" name="文本框 52252"/>
            <p:cNvSpPr txBox="1"/>
            <p:nvPr/>
          </p:nvSpPr>
          <p:spPr>
            <a:xfrm>
              <a:off x="3395" y="2067"/>
              <a:ext cx="260" cy="28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a</a:t>
              </a:r>
              <a:endParaRPr lang="en-US" altLang="zh-CN">
                <a:solidFill>
                  <a:schemeClr val="tx1"/>
                </a:solidFill>
                <a:latin typeface="Times New Roman" panose="02020603050405020304" pitchFamily="2" charset="0"/>
                <a:ea typeface="宋体" pitchFamily="2" charset="-122"/>
              </a:endParaRPr>
            </a:p>
          </p:txBody>
        </p:sp>
        <p:sp>
          <p:nvSpPr>
            <p:cNvPr id="64541" name="文本框 52253"/>
            <p:cNvSpPr txBox="1"/>
            <p:nvPr/>
          </p:nvSpPr>
          <p:spPr>
            <a:xfrm>
              <a:off x="3610" y="2072"/>
              <a:ext cx="261" cy="28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h</a:t>
              </a:r>
              <a:endParaRPr lang="en-US" altLang="zh-CN">
                <a:solidFill>
                  <a:schemeClr val="tx1"/>
                </a:solidFill>
                <a:latin typeface="Times New Roman" panose="02020603050405020304" pitchFamily="2" charset="0"/>
                <a:ea typeface="宋体" pitchFamily="2" charset="-122"/>
              </a:endParaRPr>
            </a:p>
          </p:txBody>
        </p:sp>
        <p:sp>
          <p:nvSpPr>
            <p:cNvPr id="52255" name="矩形 52254"/>
            <p:cNvSpPr/>
            <p:nvPr/>
          </p:nvSpPr>
          <p:spPr>
            <a:xfrm>
              <a:off x="1482" y="2099"/>
              <a:ext cx="493"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64543" name="直接连接符 52255"/>
            <p:cNvSpPr/>
            <p:nvPr/>
          </p:nvSpPr>
          <p:spPr>
            <a:xfrm>
              <a:off x="1696" y="2108"/>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4544" name="文本框 52256"/>
            <p:cNvSpPr txBox="1"/>
            <p:nvPr/>
          </p:nvSpPr>
          <p:spPr>
            <a:xfrm>
              <a:off x="1518" y="2067"/>
              <a:ext cx="260" cy="28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j</a:t>
              </a:r>
              <a:endParaRPr lang="en-US" altLang="zh-CN">
                <a:solidFill>
                  <a:schemeClr val="tx1"/>
                </a:solidFill>
                <a:latin typeface="Times New Roman" panose="02020603050405020304" pitchFamily="2" charset="0"/>
                <a:ea typeface="宋体" pitchFamily="2" charset="-122"/>
              </a:endParaRPr>
            </a:p>
          </p:txBody>
        </p:sp>
        <p:sp>
          <p:nvSpPr>
            <p:cNvPr id="64545" name="文本框 52257"/>
            <p:cNvSpPr txBox="1"/>
            <p:nvPr/>
          </p:nvSpPr>
          <p:spPr>
            <a:xfrm>
              <a:off x="1724" y="2072"/>
              <a:ext cx="260" cy="28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h</a:t>
              </a:r>
              <a:endParaRPr lang="en-US" altLang="zh-CN">
                <a:solidFill>
                  <a:schemeClr val="tx1"/>
                </a:solidFill>
                <a:latin typeface="Times New Roman" panose="02020603050405020304" pitchFamily="2" charset="0"/>
                <a:ea typeface="宋体" pitchFamily="2" charset="-122"/>
              </a:endParaRPr>
            </a:p>
          </p:txBody>
        </p:sp>
        <p:sp>
          <p:nvSpPr>
            <p:cNvPr id="52259" name="矩形 52258"/>
            <p:cNvSpPr/>
            <p:nvPr/>
          </p:nvSpPr>
          <p:spPr>
            <a:xfrm>
              <a:off x="2421" y="2119"/>
              <a:ext cx="655" cy="401"/>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64547" name="直接连接符 52259"/>
            <p:cNvSpPr/>
            <p:nvPr/>
          </p:nvSpPr>
          <p:spPr>
            <a:xfrm>
              <a:off x="2421" y="2314"/>
              <a:ext cx="655"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4548" name="直接连接符 52260"/>
            <p:cNvSpPr/>
            <p:nvPr/>
          </p:nvSpPr>
          <p:spPr>
            <a:xfrm>
              <a:off x="2633" y="2119"/>
              <a:ext cx="0" cy="401"/>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4549" name="文本框 52261"/>
            <p:cNvSpPr txBox="1"/>
            <p:nvPr/>
          </p:nvSpPr>
          <p:spPr>
            <a:xfrm>
              <a:off x="2456" y="2099"/>
              <a:ext cx="260" cy="28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j</a:t>
              </a:r>
              <a:endParaRPr lang="en-US" altLang="zh-CN">
                <a:solidFill>
                  <a:schemeClr val="tx1"/>
                </a:solidFill>
                <a:latin typeface="Times New Roman" panose="02020603050405020304" pitchFamily="2" charset="0"/>
                <a:ea typeface="宋体" pitchFamily="2" charset="-122"/>
              </a:endParaRPr>
            </a:p>
          </p:txBody>
        </p:sp>
        <p:sp>
          <p:nvSpPr>
            <p:cNvPr id="64550" name="文本框 52262"/>
            <p:cNvSpPr txBox="1"/>
            <p:nvPr/>
          </p:nvSpPr>
          <p:spPr>
            <a:xfrm>
              <a:off x="2654" y="2099"/>
              <a:ext cx="260" cy="28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m</a:t>
              </a:r>
              <a:endParaRPr lang="en-US" altLang="zh-CN">
                <a:solidFill>
                  <a:schemeClr val="tx1"/>
                </a:solidFill>
                <a:latin typeface="Times New Roman" panose="02020603050405020304" pitchFamily="2" charset="0"/>
                <a:ea typeface="宋体" pitchFamily="2" charset="-122"/>
              </a:endParaRPr>
            </a:p>
          </p:txBody>
        </p:sp>
        <p:sp>
          <p:nvSpPr>
            <p:cNvPr id="64551" name="文本框 52263"/>
            <p:cNvSpPr txBox="1"/>
            <p:nvPr/>
          </p:nvSpPr>
          <p:spPr>
            <a:xfrm>
              <a:off x="2902" y="2099"/>
              <a:ext cx="260" cy="28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r</a:t>
              </a:r>
              <a:endParaRPr lang="en-US" altLang="zh-CN">
                <a:solidFill>
                  <a:schemeClr val="tx1"/>
                </a:solidFill>
                <a:latin typeface="Times New Roman" panose="02020603050405020304" pitchFamily="2" charset="0"/>
                <a:ea typeface="宋体" pitchFamily="2" charset="-122"/>
              </a:endParaRPr>
            </a:p>
          </p:txBody>
        </p:sp>
        <p:sp>
          <p:nvSpPr>
            <p:cNvPr id="64552" name="直接连接符 52264"/>
            <p:cNvSpPr/>
            <p:nvPr/>
          </p:nvSpPr>
          <p:spPr>
            <a:xfrm>
              <a:off x="2853" y="2119"/>
              <a:ext cx="0" cy="401"/>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52266" name="矩形 52265"/>
            <p:cNvSpPr/>
            <p:nvPr/>
          </p:nvSpPr>
          <p:spPr>
            <a:xfrm>
              <a:off x="4368" y="1185"/>
              <a:ext cx="435"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64554" name="直接连接符 52266"/>
            <p:cNvSpPr/>
            <p:nvPr/>
          </p:nvSpPr>
          <p:spPr>
            <a:xfrm>
              <a:off x="4580" y="1185"/>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4555" name="直接连接符 52267"/>
            <p:cNvSpPr/>
            <p:nvPr/>
          </p:nvSpPr>
          <p:spPr>
            <a:xfrm>
              <a:off x="4803" y="1185"/>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4556" name="文本框 52268"/>
            <p:cNvSpPr txBox="1"/>
            <p:nvPr/>
          </p:nvSpPr>
          <p:spPr>
            <a:xfrm>
              <a:off x="4376" y="1126"/>
              <a:ext cx="260" cy="283"/>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g</a:t>
              </a:r>
              <a:endParaRPr lang="en-US" altLang="zh-CN">
                <a:solidFill>
                  <a:schemeClr val="tx1"/>
                </a:solidFill>
                <a:latin typeface="Times New Roman" panose="02020603050405020304" pitchFamily="2" charset="0"/>
                <a:ea typeface="宋体" pitchFamily="2" charset="-122"/>
              </a:endParaRPr>
            </a:p>
          </p:txBody>
        </p:sp>
        <p:sp>
          <p:nvSpPr>
            <p:cNvPr id="64557" name="文本框 52269"/>
            <p:cNvSpPr txBox="1"/>
            <p:nvPr/>
          </p:nvSpPr>
          <p:spPr>
            <a:xfrm>
              <a:off x="4580" y="1130"/>
              <a:ext cx="261" cy="283"/>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a</a:t>
              </a:r>
              <a:endParaRPr lang="en-US" altLang="zh-CN">
                <a:solidFill>
                  <a:schemeClr val="tx1"/>
                </a:solidFill>
                <a:latin typeface="Times New Roman" panose="02020603050405020304" pitchFamily="2" charset="0"/>
                <a:ea typeface="宋体" pitchFamily="2" charset="-122"/>
              </a:endParaRPr>
            </a:p>
          </p:txBody>
        </p:sp>
        <p:sp>
          <p:nvSpPr>
            <p:cNvPr id="64558" name="直接连接符 52270"/>
            <p:cNvSpPr/>
            <p:nvPr/>
          </p:nvSpPr>
          <p:spPr>
            <a:xfrm>
              <a:off x="4368" y="1381"/>
              <a:ext cx="435"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52272" name="矩形 52271"/>
            <p:cNvSpPr/>
            <p:nvPr/>
          </p:nvSpPr>
          <p:spPr>
            <a:xfrm>
              <a:off x="365" y="2097"/>
              <a:ext cx="435" cy="401"/>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64560" name="直接连接符 52272"/>
            <p:cNvSpPr/>
            <p:nvPr/>
          </p:nvSpPr>
          <p:spPr>
            <a:xfrm>
              <a:off x="577" y="2097"/>
              <a:ext cx="0" cy="401"/>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4561" name="直接连接符 52273"/>
            <p:cNvSpPr/>
            <p:nvPr/>
          </p:nvSpPr>
          <p:spPr>
            <a:xfrm>
              <a:off x="800" y="2097"/>
              <a:ext cx="0" cy="401"/>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4562" name="文本框 52274"/>
            <p:cNvSpPr txBox="1"/>
            <p:nvPr/>
          </p:nvSpPr>
          <p:spPr>
            <a:xfrm>
              <a:off x="373" y="2048"/>
              <a:ext cx="260" cy="28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a</a:t>
              </a:r>
              <a:endParaRPr lang="en-US" altLang="zh-CN">
                <a:solidFill>
                  <a:schemeClr val="tx1"/>
                </a:solidFill>
                <a:latin typeface="Times New Roman" panose="02020603050405020304" pitchFamily="2" charset="0"/>
                <a:ea typeface="宋体" pitchFamily="2" charset="-122"/>
              </a:endParaRPr>
            </a:p>
          </p:txBody>
        </p:sp>
        <p:sp>
          <p:nvSpPr>
            <p:cNvPr id="64563" name="文本框 52275"/>
            <p:cNvSpPr txBox="1"/>
            <p:nvPr/>
          </p:nvSpPr>
          <p:spPr>
            <a:xfrm>
              <a:off x="577" y="2043"/>
              <a:ext cx="260" cy="28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c</a:t>
              </a:r>
              <a:endParaRPr lang="en-US" altLang="zh-CN">
                <a:solidFill>
                  <a:schemeClr val="tx1"/>
                </a:solidFill>
                <a:latin typeface="Times New Roman" panose="02020603050405020304" pitchFamily="2" charset="0"/>
                <a:ea typeface="宋体" pitchFamily="2" charset="-122"/>
              </a:endParaRPr>
            </a:p>
          </p:txBody>
        </p:sp>
        <p:sp>
          <p:nvSpPr>
            <p:cNvPr id="64564" name="直接连接符 52276"/>
            <p:cNvSpPr/>
            <p:nvPr/>
          </p:nvSpPr>
          <p:spPr>
            <a:xfrm>
              <a:off x="2757" y="577"/>
              <a:ext cx="0" cy="608"/>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4565" name="直接连接符 52277"/>
            <p:cNvSpPr/>
            <p:nvPr/>
          </p:nvSpPr>
          <p:spPr>
            <a:xfrm flipH="1">
              <a:off x="1147" y="577"/>
              <a:ext cx="1369" cy="597"/>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4566" name="直接连接符 52278"/>
            <p:cNvSpPr/>
            <p:nvPr/>
          </p:nvSpPr>
          <p:spPr>
            <a:xfrm>
              <a:off x="2988" y="577"/>
              <a:ext cx="1592" cy="597"/>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4567" name="直接连接符 52279"/>
            <p:cNvSpPr/>
            <p:nvPr/>
          </p:nvSpPr>
          <p:spPr>
            <a:xfrm flipH="1">
              <a:off x="577" y="1489"/>
              <a:ext cx="366" cy="608"/>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4568" name="直接连接符 52280"/>
            <p:cNvSpPr/>
            <p:nvPr/>
          </p:nvSpPr>
          <p:spPr>
            <a:xfrm>
              <a:off x="2757" y="1489"/>
              <a:ext cx="0" cy="63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4569" name="直接连接符 52281"/>
            <p:cNvSpPr/>
            <p:nvPr/>
          </p:nvSpPr>
          <p:spPr>
            <a:xfrm flipH="1">
              <a:off x="1802" y="1489"/>
              <a:ext cx="714" cy="619"/>
            </a:xfrm>
            <a:prstGeom prst="line">
              <a:avLst/>
            </a:prstGeom>
            <a:ln w="12700" cap="flat" cmpd="sng">
              <a:solidFill>
                <a:srgbClr val="000000"/>
              </a:solidFill>
              <a:prstDash val="solid"/>
              <a:round/>
              <a:headEnd type="none" w="med" len="med"/>
              <a:tailEnd type="triangle" w="med" len="med"/>
            </a:ln>
          </p:spPr>
          <p:txBody>
            <a:bodyPr anchor="t"/>
            <a:p>
              <a:pPr lvl="0" algn="ctr"/>
              <a:endParaRPr lang="zh-CN" altLang="en-US">
                <a:latin typeface="Arial" panose="020B0604020202020204" pitchFamily="34" charset="0"/>
                <a:ea typeface="宋体" pitchFamily="2" charset="-122"/>
              </a:endParaRPr>
            </a:p>
          </p:txBody>
        </p:sp>
        <p:sp>
          <p:nvSpPr>
            <p:cNvPr id="64570" name="直接连接符 52282"/>
            <p:cNvSpPr/>
            <p:nvPr/>
          </p:nvSpPr>
          <p:spPr>
            <a:xfrm>
              <a:off x="2988" y="1489"/>
              <a:ext cx="695" cy="619"/>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52284" name="椭圆 52283"/>
            <p:cNvSpPr/>
            <p:nvPr/>
          </p:nvSpPr>
          <p:spPr>
            <a:xfrm>
              <a:off x="887" y="2206"/>
              <a:ext cx="162"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52285" name="椭圆 52284"/>
            <p:cNvSpPr/>
            <p:nvPr/>
          </p:nvSpPr>
          <p:spPr>
            <a:xfrm>
              <a:off x="1147" y="2206"/>
              <a:ext cx="164"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52286" name="椭圆 52285"/>
            <p:cNvSpPr/>
            <p:nvPr/>
          </p:nvSpPr>
          <p:spPr>
            <a:xfrm>
              <a:off x="375" y="2824"/>
              <a:ext cx="164"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52287" name="椭圆 52286"/>
            <p:cNvSpPr/>
            <p:nvPr/>
          </p:nvSpPr>
          <p:spPr>
            <a:xfrm>
              <a:off x="702" y="2824"/>
              <a:ext cx="164"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52288" name="椭圆 52287"/>
            <p:cNvSpPr/>
            <p:nvPr/>
          </p:nvSpPr>
          <p:spPr>
            <a:xfrm>
              <a:off x="1465" y="2824"/>
              <a:ext cx="165"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52289" name="椭圆 52288"/>
            <p:cNvSpPr/>
            <p:nvPr/>
          </p:nvSpPr>
          <p:spPr>
            <a:xfrm>
              <a:off x="1715" y="2824"/>
              <a:ext cx="164"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52290" name="椭圆 52289"/>
            <p:cNvSpPr/>
            <p:nvPr/>
          </p:nvSpPr>
          <p:spPr>
            <a:xfrm>
              <a:off x="2352" y="2824"/>
              <a:ext cx="164"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52291" name="椭圆 52290"/>
            <p:cNvSpPr/>
            <p:nvPr/>
          </p:nvSpPr>
          <p:spPr>
            <a:xfrm>
              <a:off x="2662" y="2824"/>
              <a:ext cx="163"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52292" name="椭圆 52291"/>
            <p:cNvSpPr/>
            <p:nvPr/>
          </p:nvSpPr>
          <p:spPr>
            <a:xfrm>
              <a:off x="2911" y="2824"/>
              <a:ext cx="165"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52293" name="椭圆 52292"/>
            <p:cNvSpPr/>
            <p:nvPr/>
          </p:nvSpPr>
          <p:spPr>
            <a:xfrm>
              <a:off x="3394" y="2824"/>
              <a:ext cx="164"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52294" name="椭圆 52293"/>
            <p:cNvSpPr/>
            <p:nvPr/>
          </p:nvSpPr>
          <p:spPr>
            <a:xfrm>
              <a:off x="3712" y="2824"/>
              <a:ext cx="165"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52295" name="椭圆 52294"/>
            <p:cNvSpPr/>
            <p:nvPr/>
          </p:nvSpPr>
          <p:spPr>
            <a:xfrm>
              <a:off x="4378" y="2206"/>
              <a:ext cx="164"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52296" name="椭圆 52295"/>
            <p:cNvSpPr/>
            <p:nvPr/>
          </p:nvSpPr>
          <p:spPr>
            <a:xfrm>
              <a:off x="4667" y="2206"/>
              <a:ext cx="165"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64584" name="直接连接符 52296"/>
            <p:cNvSpPr/>
            <p:nvPr/>
          </p:nvSpPr>
          <p:spPr>
            <a:xfrm flipH="1">
              <a:off x="1001" y="1489"/>
              <a:ext cx="146" cy="717"/>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4585" name="直接连接符 52297"/>
            <p:cNvSpPr/>
            <p:nvPr/>
          </p:nvSpPr>
          <p:spPr>
            <a:xfrm flipH="1">
              <a:off x="1272" y="1489"/>
              <a:ext cx="125" cy="717"/>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4586" name="直接连接符 52298"/>
            <p:cNvSpPr/>
            <p:nvPr/>
          </p:nvSpPr>
          <p:spPr>
            <a:xfrm>
              <a:off x="461" y="2379"/>
              <a:ext cx="0" cy="445"/>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4587" name="直接连接符 52299"/>
            <p:cNvSpPr/>
            <p:nvPr/>
          </p:nvSpPr>
          <p:spPr>
            <a:xfrm>
              <a:off x="675" y="2379"/>
              <a:ext cx="125" cy="445"/>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4588" name="直接连接符 52300"/>
            <p:cNvSpPr/>
            <p:nvPr/>
          </p:nvSpPr>
          <p:spPr>
            <a:xfrm>
              <a:off x="1561" y="2434"/>
              <a:ext cx="0" cy="39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4589" name="直接连接符 52301"/>
            <p:cNvSpPr/>
            <p:nvPr/>
          </p:nvSpPr>
          <p:spPr>
            <a:xfrm>
              <a:off x="1802" y="2434"/>
              <a:ext cx="0" cy="39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4590" name="直接连接符 52302"/>
            <p:cNvSpPr/>
            <p:nvPr/>
          </p:nvSpPr>
          <p:spPr>
            <a:xfrm>
              <a:off x="2757" y="2434"/>
              <a:ext cx="0" cy="401"/>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4591" name="直接连接符 52303"/>
            <p:cNvSpPr/>
            <p:nvPr/>
          </p:nvSpPr>
          <p:spPr>
            <a:xfrm flipH="1">
              <a:off x="2439" y="2434"/>
              <a:ext cx="77" cy="39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4592" name="直接连接符 52304"/>
            <p:cNvSpPr/>
            <p:nvPr/>
          </p:nvSpPr>
          <p:spPr>
            <a:xfrm>
              <a:off x="2988" y="2434"/>
              <a:ext cx="0" cy="39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4593" name="直接连接符 52305"/>
            <p:cNvSpPr/>
            <p:nvPr/>
          </p:nvSpPr>
          <p:spPr>
            <a:xfrm>
              <a:off x="3481" y="2434"/>
              <a:ext cx="0" cy="39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4594" name="直接连接符 52306"/>
            <p:cNvSpPr/>
            <p:nvPr/>
          </p:nvSpPr>
          <p:spPr>
            <a:xfrm>
              <a:off x="3683" y="2434"/>
              <a:ext cx="117" cy="39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4595" name="直接连接符 52307"/>
            <p:cNvSpPr/>
            <p:nvPr/>
          </p:nvSpPr>
          <p:spPr>
            <a:xfrm>
              <a:off x="4474" y="1489"/>
              <a:ext cx="0" cy="717"/>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4596" name="直接连接符 52308"/>
            <p:cNvSpPr/>
            <p:nvPr/>
          </p:nvSpPr>
          <p:spPr>
            <a:xfrm>
              <a:off x="4667" y="1489"/>
              <a:ext cx="77" cy="717"/>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4597" name="直接连接符 52309"/>
            <p:cNvSpPr/>
            <p:nvPr/>
          </p:nvSpPr>
          <p:spPr>
            <a:xfrm>
              <a:off x="2456" y="1399"/>
              <a:ext cx="657"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4598" name="文本框 52310"/>
            <p:cNvSpPr txBox="1"/>
            <p:nvPr/>
          </p:nvSpPr>
          <p:spPr>
            <a:xfrm>
              <a:off x="81" y="3048"/>
              <a:ext cx="561" cy="250"/>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id=13</a:t>
              </a:r>
              <a:endParaRPr lang="en-US" altLang="zh-CN">
                <a:solidFill>
                  <a:schemeClr val="tx1"/>
                </a:solidFill>
                <a:latin typeface="Times New Roman" panose="02020603050405020304" pitchFamily="2" charset="0"/>
                <a:ea typeface="宋体" pitchFamily="2" charset="-122"/>
              </a:endParaRPr>
            </a:p>
          </p:txBody>
        </p:sp>
        <p:sp>
          <p:nvSpPr>
            <p:cNvPr id="64599" name="文本框 52311"/>
            <p:cNvSpPr txBox="1"/>
            <p:nvPr/>
          </p:nvSpPr>
          <p:spPr>
            <a:xfrm>
              <a:off x="3717" y="3048"/>
              <a:ext cx="540" cy="200"/>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id=21</a:t>
              </a:r>
              <a:endParaRPr lang="en-US" altLang="zh-CN">
                <a:solidFill>
                  <a:schemeClr val="tx1"/>
                </a:solidFill>
                <a:latin typeface="Times New Roman" panose="02020603050405020304" pitchFamily="2" charset="0"/>
                <a:ea typeface="宋体" pitchFamily="2" charset="-122"/>
              </a:endParaRPr>
            </a:p>
          </p:txBody>
        </p:sp>
        <p:sp>
          <p:nvSpPr>
            <p:cNvPr id="64600" name="文本框 52312"/>
            <p:cNvSpPr txBox="1"/>
            <p:nvPr/>
          </p:nvSpPr>
          <p:spPr>
            <a:xfrm>
              <a:off x="528" y="3048"/>
              <a:ext cx="510" cy="250"/>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id=14</a:t>
              </a:r>
              <a:endParaRPr lang="en-US" altLang="zh-CN">
                <a:solidFill>
                  <a:schemeClr val="tx1"/>
                </a:solidFill>
                <a:latin typeface="Times New Roman" panose="02020603050405020304" pitchFamily="2" charset="0"/>
                <a:ea typeface="宋体" pitchFamily="2" charset="-122"/>
              </a:endParaRPr>
            </a:p>
          </p:txBody>
        </p:sp>
        <p:sp>
          <p:nvSpPr>
            <p:cNvPr id="64601" name="文本框 52313"/>
            <p:cNvSpPr txBox="1"/>
            <p:nvPr/>
          </p:nvSpPr>
          <p:spPr>
            <a:xfrm>
              <a:off x="1091" y="3048"/>
              <a:ext cx="540" cy="250"/>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id=15</a:t>
              </a:r>
              <a:endParaRPr lang="en-US" altLang="zh-CN">
                <a:solidFill>
                  <a:schemeClr val="tx1"/>
                </a:solidFill>
                <a:latin typeface="Times New Roman" panose="02020603050405020304" pitchFamily="2" charset="0"/>
                <a:ea typeface="宋体" pitchFamily="2" charset="-122"/>
              </a:endParaRPr>
            </a:p>
          </p:txBody>
        </p:sp>
        <p:sp>
          <p:nvSpPr>
            <p:cNvPr id="64602" name="文本框 52314"/>
            <p:cNvSpPr txBox="1"/>
            <p:nvPr/>
          </p:nvSpPr>
          <p:spPr>
            <a:xfrm>
              <a:off x="1579" y="3048"/>
              <a:ext cx="496" cy="250"/>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id=16</a:t>
              </a:r>
              <a:endParaRPr lang="en-US" altLang="zh-CN">
                <a:solidFill>
                  <a:schemeClr val="tx1"/>
                </a:solidFill>
                <a:latin typeface="Times New Roman" panose="02020603050405020304" pitchFamily="2" charset="0"/>
                <a:ea typeface="宋体" pitchFamily="2" charset="-122"/>
              </a:endParaRPr>
            </a:p>
          </p:txBody>
        </p:sp>
        <p:sp>
          <p:nvSpPr>
            <p:cNvPr id="64603" name="文本框 52315"/>
            <p:cNvSpPr txBox="1"/>
            <p:nvPr/>
          </p:nvSpPr>
          <p:spPr>
            <a:xfrm>
              <a:off x="2075" y="3048"/>
              <a:ext cx="502" cy="250"/>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id=17</a:t>
              </a:r>
              <a:endParaRPr lang="en-US" altLang="zh-CN">
                <a:solidFill>
                  <a:schemeClr val="tx1"/>
                </a:solidFill>
                <a:latin typeface="Times New Roman" panose="02020603050405020304" pitchFamily="2" charset="0"/>
                <a:ea typeface="宋体" pitchFamily="2" charset="-122"/>
              </a:endParaRPr>
            </a:p>
          </p:txBody>
        </p:sp>
        <p:sp>
          <p:nvSpPr>
            <p:cNvPr id="64604" name="文本框 52316"/>
            <p:cNvSpPr txBox="1"/>
            <p:nvPr/>
          </p:nvSpPr>
          <p:spPr>
            <a:xfrm>
              <a:off x="2470" y="3048"/>
              <a:ext cx="517" cy="250"/>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id=18</a:t>
              </a:r>
              <a:endParaRPr lang="en-US" altLang="zh-CN">
                <a:solidFill>
                  <a:schemeClr val="tx1"/>
                </a:solidFill>
                <a:latin typeface="Times New Roman" panose="02020603050405020304" pitchFamily="2" charset="0"/>
                <a:ea typeface="宋体" pitchFamily="2" charset="-122"/>
              </a:endParaRPr>
            </a:p>
          </p:txBody>
        </p:sp>
        <p:sp>
          <p:nvSpPr>
            <p:cNvPr id="64605" name="文本框 52317"/>
            <p:cNvSpPr txBox="1"/>
            <p:nvPr/>
          </p:nvSpPr>
          <p:spPr>
            <a:xfrm>
              <a:off x="2865" y="3048"/>
              <a:ext cx="504" cy="250"/>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id=19</a:t>
              </a:r>
              <a:endParaRPr lang="en-US" altLang="zh-CN">
                <a:solidFill>
                  <a:schemeClr val="tx1"/>
                </a:solidFill>
                <a:latin typeface="Times New Roman" panose="02020603050405020304" pitchFamily="2" charset="0"/>
                <a:ea typeface="宋体" pitchFamily="2" charset="-122"/>
              </a:endParaRPr>
            </a:p>
          </p:txBody>
        </p:sp>
        <p:sp>
          <p:nvSpPr>
            <p:cNvPr id="64606" name="文本框 52318"/>
            <p:cNvSpPr txBox="1"/>
            <p:nvPr/>
          </p:nvSpPr>
          <p:spPr>
            <a:xfrm>
              <a:off x="3310" y="3048"/>
              <a:ext cx="525" cy="200"/>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id=20</a:t>
              </a:r>
              <a:endParaRPr lang="en-US" altLang="zh-CN">
                <a:solidFill>
                  <a:schemeClr val="tx1"/>
                </a:solidFill>
                <a:latin typeface="Times New Roman" panose="02020603050405020304" pitchFamily="2" charset="0"/>
                <a:ea typeface="宋体" pitchFamily="2" charset="-122"/>
              </a:endParaRPr>
            </a:p>
          </p:txBody>
        </p:sp>
        <p:sp>
          <p:nvSpPr>
            <p:cNvPr id="64607" name="文本框 52319"/>
            <p:cNvSpPr txBox="1"/>
            <p:nvPr/>
          </p:nvSpPr>
          <p:spPr>
            <a:xfrm>
              <a:off x="2026" y="300"/>
              <a:ext cx="444" cy="250"/>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id=1</a:t>
              </a:r>
              <a:endParaRPr lang="en-US" altLang="zh-CN">
                <a:solidFill>
                  <a:schemeClr val="tx1"/>
                </a:solidFill>
                <a:latin typeface="Times New Roman" panose="02020603050405020304" pitchFamily="2" charset="0"/>
                <a:ea typeface="宋体" pitchFamily="2" charset="-122"/>
              </a:endParaRPr>
            </a:p>
          </p:txBody>
        </p:sp>
        <p:sp>
          <p:nvSpPr>
            <p:cNvPr id="64608" name="文本框 52320"/>
            <p:cNvSpPr txBox="1"/>
            <p:nvPr/>
          </p:nvSpPr>
          <p:spPr>
            <a:xfrm>
              <a:off x="444" y="1199"/>
              <a:ext cx="445" cy="250"/>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id=2</a:t>
              </a:r>
              <a:endParaRPr lang="en-US" altLang="zh-CN">
                <a:solidFill>
                  <a:schemeClr val="tx1"/>
                </a:solidFill>
                <a:latin typeface="Times New Roman" panose="02020603050405020304" pitchFamily="2" charset="0"/>
                <a:ea typeface="宋体" pitchFamily="2" charset="-122"/>
              </a:endParaRPr>
            </a:p>
          </p:txBody>
        </p:sp>
        <p:sp>
          <p:nvSpPr>
            <p:cNvPr id="64609" name="文本框 52321"/>
            <p:cNvSpPr txBox="1"/>
            <p:nvPr/>
          </p:nvSpPr>
          <p:spPr>
            <a:xfrm>
              <a:off x="2075" y="1250"/>
              <a:ext cx="444" cy="249"/>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id=3</a:t>
              </a:r>
              <a:endParaRPr lang="en-US" altLang="zh-CN">
                <a:solidFill>
                  <a:schemeClr val="tx1"/>
                </a:solidFill>
                <a:latin typeface="Times New Roman" panose="02020603050405020304" pitchFamily="2" charset="0"/>
                <a:ea typeface="宋体" pitchFamily="2" charset="-122"/>
              </a:endParaRPr>
            </a:p>
          </p:txBody>
        </p:sp>
        <p:sp>
          <p:nvSpPr>
            <p:cNvPr id="64610" name="文本框 52322"/>
            <p:cNvSpPr txBox="1"/>
            <p:nvPr/>
          </p:nvSpPr>
          <p:spPr>
            <a:xfrm>
              <a:off x="3952" y="1250"/>
              <a:ext cx="444" cy="249"/>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id=4</a:t>
              </a:r>
              <a:endParaRPr lang="en-US" altLang="zh-CN">
                <a:solidFill>
                  <a:schemeClr val="tx1"/>
                </a:solidFill>
                <a:latin typeface="Times New Roman" panose="02020603050405020304" pitchFamily="2" charset="0"/>
                <a:ea typeface="宋体" pitchFamily="2" charset="-122"/>
              </a:endParaRPr>
            </a:p>
          </p:txBody>
        </p:sp>
        <p:sp>
          <p:nvSpPr>
            <p:cNvPr id="64611" name="文本框 52323"/>
            <p:cNvSpPr txBox="1"/>
            <p:nvPr/>
          </p:nvSpPr>
          <p:spPr>
            <a:xfrm>
              <a:off x="4113" y="2449"/>
              <a:ext cx="531" cy="249"/>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id=11</a:t>
              </a:r>
              <a:endParaRPr lang="en-US" altLang="zh-CN">
                <a:solidFill>
                  <a:schemeClr val="tx1"/>
                </a:solidFill>
                <a:latin typeface="Times New Roman" panose="02020603050405020304" pitchFamily="2" charset="0"/>
                <a:ea typeface="宋体" pitchFamily="2" charset="-122"/>
              </a:endParaRPr>
            </a:p>
          </p:txBody>
        </p:sp>
        <p:sp>
          <p:nvSpPr>
            <p:cNvPr id="64612" name="文本框 52324"/>
            <p:cNvSpPr txBox="1"/>
            <p:nvPr/>
          </p:nvSpPr>
          <p:spPr>
            <a:xfrm>
              <a:off x="4593" y="2449"/>
              <a:ext cx="495" cy="249"/>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id=12</a:t>
              </a:r>
              <a:endParaRPr lang="en-US" altLang="zh-CN">
                <a:solidFill>
                  <a:schemeClr val="tx1"/>
                </a:solidFill>
                <a:latin typeface="Times New Roman" panose="02020603050405020304" pitchFamily="2" charset="0"/>
                <a:ea typeface="宋体" pitchFamily="2" charset="-122"/>
              </a:endParaRPr>
            </a:p>
          </p:txBody>
        </p:sp>
        <p:sp>
          <p:nvSpPr>
            <p:cNvPr id="64613" name="文本框 52325"/>
            <p:cNvSpPr txBox="1"/>
            <p:nvPr/>
          </p:nvSpPr>
          <p:spPr>
            <a:xfrm>
              <a:off x="0" y="2148"/>
              <a:ext cx="444" cy="250"/>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id=5</a:t>
              </a:r>
              <a:endParaRPr lang="en-US" altLang="zh-CN">
                <a:solidFill>
                  <a:schemeClr val="tx1"/>
                </a:solidFill>
                <a:latin typeface="Times New Roman" panose="02020603050405020304" pitchFamily="2" charset="0"/>
                <a:ea typeface="宋体" pitchFamily="2" charset="-122"/>
              </a:endParaRPr>
            </a:p>
          </p:txBody>
        </p:sp>
        <p:sp>
          <p:nvSpPr>
            <p:cNvPr id="64614" name="文本框 52326"/>
            <p:cNvSpPr txBox="1"/>
            <p:nvPr/>
          </p:nvSpPr>
          <p:spPr>
            <a:xfrm>
              <a:off x="1473" y="1863"/>
              <a:ext cx="444" cy="249"/>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id=8</a:t>
              </a:r>
              <a:endParaRPr lang="en-US" altLang="zh-CN">
                <a:solidFill>
                  <a:schemeClr val="tx1"/>
                </a:solidFill>
                <a:latin typeface="Times New Roman" panose="02020603050405020304" pitchFamily="2" charset="0"/>
                <a:ea typeface="宋体" pitchFamily="2" charset="-122"/>
              </a:endParaRPr>
            </a:p>
          </p:txBody>
        </p:sp>
        <p:sp>
          <p:nvSpPr>
            <p:cNvPr id="64615" name="文本框 52327"/>
            <p:cNvSpPr txBox="1"/>
            <p:nvPr/>
          </p:nvSpPr>
          <p:spPr>
            <a:xfrm>
              <a:off x="2272" y="1881"/>
              <a:ext cx="444" cy="249"/>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id=9</a:t>
              </a:r>
              <a:endParaRPr lang="en-US" altLang="zh-CN">
                <a:solidFill>
                  <a:schemeClr val="tx1"/>
                </a:solidFill>
                <a:latin typeface="Times New Roman" panose="02020603050405020304" pitchFamily="2" charset="0"/>
                <a:ea typeface="宋体" pitchFamily="2" charset="-122"/>
              </a:endParaRPr>
            </a:p>
          </p:txBody>
        </p:sp>
        <p:sp>
          <p:nvSpPr>
            <p:cNvPr id="64616" name="文本框 52328"/>
            <p:cNvSpPr txBox="1"/>
            <p:nvPr/>
          </p:nvSpPr>
          <p:spPr>
            <a:xfrm>
              <a:off x="3705" y="1890"/>
              <a:ext cx="648" cy="249"/>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id=10</a:t>
              </a:r>
              <a:endParaRPr lang="en-US" altLang="zh-CN">
                <a:solidFill>
                  <a:schemeClr val="tx1"/>
                </a:solidFill>
                <a:latin typeface="Times New Roman" panose="02020603050405020304" pitchFamily="2" charset="0"/>
                <a:ea typeface="宋体" pitchFamily="2" charset="-122"/>
              </a:endParaRPr>
            </a:p>
          </p:txBody>
        </p:sp>
        <p:sp>
          <p:nvSpPr>
            <p:cNvPr id="64617" name="文本框 52329"/>
            <p:cNvSpPr txBox="1"/>
            <p:nvPr/>
          </p:nvSpPr>
          <p:spPr>
            <a:xfrm>
              <a:off x="790" y="2349"/>
              <a:ext cx="445" cy="249"/>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id=6</a:t>
              </a:r>
              <a:endParaRPr lang="en-US" altLang="zh-CN">
                <a:solidFill>
                  <a:schemeClr val="tx1"/>
                </a:solidFill>
                <a:latin typeface="Times New Roman" panose="02020603050405020304" pitchFamily="2" charset="0"/>
                <a:ea typeface="宋体" pitchFamily="2" charset="-122"/>
              </a:endParaRPr>
            </a:p>
          </p:txBody>
        </p:sp>
        <p:sp>
          <p:nvSpPr>
            <p:cNvPr id="64618" name="文本框 52330"/>
            <p:cNvSpPr txBox="1"/>
            <p:nvPr/>
          </p:nvSpPr>
          <p:spPr>
            <a:xfrm>
              <a:off x="1136" y="2349"/>
              <a:ext cx="444" cy="249"/>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id=7</a:t>
              </a:r>
              <a:endParaRPr lang="en-US" altLang="zh-CN">
                <a:solidFill>
                  <a:schemeClr val="tx1"/>
                </a:solidFill>
                <a:latin typeface="Times New Roman" panose="02020603050405020304" pitchFamily="2" charset="0"/>
                <a:ea typeface="宋体" pitchFamily="2" charset="-122"/>
              </a:endParaRPr>
            </a:p>
          </p:txBody>
        </p:sp>
        <p:sp>
          <p:nvSpPr>
            <p:cNvPr id="64619" name="文本框 52331"/>
            <p:cNvSpPr txBox="1"/>
            <p:nvPr/>
          </p:nvSpPr>
          <p:spPr>
            <a:xfrm>
              <a:off x="2424" y="0"/>
              <a:ext cx="735" cy="300"/>
            </a:xfrm>
            <a:prstGeom prst="rect">
              <a:avLst/>
            </a:prstGeom>
            <a:noFill/>
            <a:ln w="9525">
              <a:noFill/>
              <a:miter/>
            </a:ln>
          </p:spPr>
          <p:txBody>
            <a:bodyPr anchor="t"/>
            <a:p>
              <a:pPr lvl="0" algn="just">
                <a:lnSpc>
                  <a:spcPct val="120000"/>
                </a:lnSpc>
                <a:buClr>
                  <a:srgbClr val="000000"/>
                </a:buClr>
              </a:pPr>
              <a:r>
                <a:rPr lang="zh-CN" altLang="en-US">
                  <a:solidFill>
                    <a:schemeClr val="tx1"/>
                  </a:solidFill>
                  <a:latin typeface="Times New Roman" panose="02020603050405020304" pitchFamily="2" charset="0"/>
                  <a:ea typeface="宋体" pitchFamily="2" charset="-122"/>
                </a:rPr>
                <a:t>根目录 </a:t>
              </a:r>
              <a:r>
                <a:rPr lang="en-US" altLang="zh-CN">
                  <a:solidFill>
                    <a:schemeClr val="tx1"/>
                  </a:solidFill>
                  <a:latin typeface="Arial" panose="020B0604020202020204" pitchFamily="34" charset="0"/>
                  <a:ea typeface="宋体" pitchFamily="2" charset="-122"/>
                </a:rPr>
                <a:t>/ </a:t>
              </a:r>
              <a:r>
                <a:rPr lang="en-US" altLang="zh-CN">
                  <a:solidFill>
                    <a:schemeClr val="tx1"/>
                  </a:solidFill>
                  <a:latin typeface="Times New Roman" panose="02020603050405020304" pitchFamily="2" charset="0"/>
                  <a:ea typeface="宋体" pitchFamily="2" charset="-122"/>
                </a:rPr>
                <a:t> </a:t>
              </a:r>
              <a:endParaRPr lang="en-US" altLang="zh-CN">
                <a:solidFill>
                  <a:schemeClr val="tx1"/>
                </a:solidFill>
                <a:latin typeface="Times New Roman" panose="02020603050405020304" pitchFamily="2" charset="0"/>
                <a:ea typeface="宋体" pitchFamily="2" charset="-122"/>
              </a:endParaRPr>
            </a:p>
          </p:txBody>
        </p:sp>
        <p:sp>
          <p:nvSpPr>
            <p:cNvPr id="64620" name="文本框 52332"/>
            <p:cNvSpPr txBox="1"/>
            <p:nvPr/>
          </p:nvSpPr>
          <p:spPr>
            <a:xfrm>
              <a:off x="692" y="900"/>
              <a:ext cx="642" cy="299"/>
            </a:xfrm>
            <a:prstGeom prst="rect">
              <a:avLst/>
            </a:prstGeom>
            <a:noFill/>
            <a:ln w="9525">
              <a:noFill/>
              <a:miter/>
            </a:ln>
          </p:spPr>
          <p:txBody>
            <a:bodyPr anchor="t"/>
            <a:p>
              <a:pPr lvl="0" algn="just">
                <a:lnSpc>
                  <a:spcPct val="120000"/>
                </a:lnSpc>
                <a:buClr>
                  <a:srgbClr val="000000"/>
                </a:buClr>
              </a:pPr>
              <a:r>
                <a:rPr lang="zh-CN" altLang="en-US">
                  <a:solidFill>
                    <a:schemeClr val="tx1"/>
                  </a:solidFill>
                  <a:latin typeface="Times New Roman" panose="02020603050405020304" pitchFamily="2" charset="0"/>
                  <a:ea typeface="宋体" pitchFamily="2" charset="-122"/>
                </a:rPr>
                <a:t>子目录 </a:t>
              </a:r>
              <a:r>
                <a:rPr lang="en-US" altLang="zh-CN">
                  <a:solidFill>
                    <a:schemeClr val="tx1"/>
                  </a:solidFill>
                  <a:latin typeface="Times New Roman" panose="02020603050405020304" pitchFamily="2" charset="0"/>
                  <a:ea typeface="宋体" pitchFamily="2" charset="-122"/>
                </a:rPr>
                <a:t>a</a:t>
              </a:r>
              <a:endParaRPr lang="en-US" altLang="zh-CN">
                <a:solidFill>
                  <a:schemeClr val="tx1"/>
                </a:solidFill>
                <a:latin typeface="Times New Roman" panose="02020603050405020304" pitchFamily="2" charset="0"/>
                <a:ea typeface="宋体" pitchFamily="2" charset="-122"/>
              </a:endParaRPr>
            </a:p>
          </p:txBody>
        </p:sp>
        <p:sp>
          <p:nvSpPr>
            <p:cNvPr id="64621" name="文本框 52333"/>
            <p:cNvSpPr txBox="1"/>
            <p:nvPr/>
          </p:nvSpPr>
          <p:spPr>
            <a:xfrm>
              <a:off x="2124" y="900"/>
              <a:ext cx="643" cy="299"/>
            </a:xfrm>
            <a:prstGeom prst="rect">
              <a:avLst/>
            </a:prstGeom>
            <a:noFill/>
            <a:ln w="9525">
              <a:noFill/>
              <a:miter/>
            </a:ln>
          </p:spPr>
          <p:txBody>
            <a:bodyPr anchor="t"/>
            <a:p>
              <a:pPr lvl="0" algn="just">
                <a:lnSpc>
                  <a:spcPct val="120000"/>
                </a:lnSpc>
                <a:buClr>
                  <a:srgbClr val="000000"/>
                </a:buClr>
              </a:pPr>
              <a:r>
                <a:rPr lang="zh-CN" altLang="en-US">
                  <a:solidFill>
                    <a:schemeClr val="tx1"/>
                  </a:solidFill>
                  <a:latin typeface="Times New Roman" panose="02020603050405020304" pitchFamily="2" charset="0"/>
                  <a:ea typeface="宋体" pitchFamily="2" charset="-122"/>
                </a:rPr>
                <a:t>子目录 </a:t>
              </a:r>
              <a:r>
                <a:rPr lang="en-US" altLang="zh-CN">
                  <a:solidFill>
                    <a:schemeClr val="tx1"/>
                  </a:solidFill>
                  <a:latin typeface="Times New Roman" panose="02020603050405020304" pitchFamily="2" charset="0"/>
                  <a:ea typeface="宋体" pitchFamily="2" charset="-122"/>
                </a:rPr>
                <a:t>b</a:t>
              </a:r>
              <a:endParaRPr lang="en-US" altLang="zh-CN">
                <a:solidFill>
                  <a:schemeClr val="tx1"/>
                </a:solidFill>
                <a:latin typeface="Times New Roman" panose="02020603050405020304" pitchFamily="2" charset="0"/>
                <a:ea typeface="宋体" pitchFamily="2" charset="-122"/>
              </a:endParaRPr>
            </a:p>
          </p:txBody>
        </p:sp>
        <p:sp>
          <p:nvSpPr>
            <p:cNvPr id="64622" name="文本框 52334"/>
            <p:cNvSpPr txBox="1"/>
            <p:nvPr/>
          </p:nvSpPr>
          <p:spPr>
            <a:xfrm>
              <a:off x="4347" y="900"/>
              <a:ext cx="642" cy="299"/>
            </a:xfrm>
            <a:prstGeom prst="rect">
              <a:avLst/>
            </a:prstGeom>
            <a:noFill/>
            <a:ln w="9525">
              <a:noFill/>
              <a:miter/>
            </a:ln>
          </p:spPr>
          <p:txBody>
            <a:bodyPr anchor="t"/>
            <a:p>
              <a:pPr lvl="0" algn="just">
                <a:lnSpc>
                  <a:spcPct val="120000"/>
                </a:lnSpc>
                <a:buClr>
                  <a:srgbClr val="000000"/>
                </a:buClr>
              </a:pPr>
              <a:r>
                <a:rPr lang="zh-CN" altLang="en-US">
                  <a:solidFill>
                    <a:schemeClr val="tx1"/>
                  </a:solidFill>
                  <a:latin typeface="Times New Roman" panose="02020603050405020304" pitchFamily="2" charset="0"/>
                  <a:ea typeface="宋体" pitchFamily="2" charset="-122"/>
                </a:rPr>
                <a:t>子目录 </a:t>
              </a:r>
              <a:r>
                <a:rPr lang="en-US" altLang="zh-CN">
                  <a:solidFill>
                    <a:schemeClr val="tx1"/>
                  </a:solidFill>
                  <a:latin typeface="Times New Roman" panose="02020603050405020304" pitchFamily="2" charset="0"/>
                  <a:ea typeface="宋体" pitchFamily="2" charset="-122"/>
                </a:rPr>
                <a:t>c</a:t>
              </a:r>
              <a:endParaRPr lang="en-US" altLang="zh-CN">
                <a:solidFill>
                  <a:schemeClr val="tx1"/>
                </a:solidFill>
                <a:latin typeface="Times New Roman" panose="02020603050405020304" pitchFamily="2" charset="0"/>
                <a:ea typeface="宋体" pitchFamily="2" charset="-122"/>
              </a:endParaRPr>
            </a:p>
          </p:txBody>
        </p:sp>
        <p:sp>
          <p:nvSpPr>
            <p:cNvPr id="64623" name="文本框 52335"/>
            <p:cNvSpPr txBox="1"/>
            <p:nvPr/>
          </p:nvSpPr>
          <p:spPr>
            <a:xfrm>
              <a:off x="0" y="1849"/>
              <a:ext cx="642" cy="299"/>
            </a:xfrm>
            <a:prstGeom prst="rect">
              <a:avLst/>
            </a:prstGeom>
            <a:noFill/>
            <a:ln w="9525">
              <a:noFill/>
              <a:miter/>
            </a:ln>
          </p:spPr>
          <p:txBody>
            <a:bodyPr anchor="t"/>
            <a:p>
              <a:pPr lvl="0" algn="just">
                <a:lnSpc>
                  <a:spcPct val="120000"/>
                </a:lnSpc>
                <a:buClr>
                  <a:srgbClr val="000000"/>
                </a:buClr>
              </a:pPr>
              <a:r>
                <a:rPr lang="zh-CN" altLang="en-US">
                  <a:solidFill>
                    <a:schemeClr val="tx1"/>
                  </a:solidFill>
                  <a:latin typeface="Times New Roman" panose="02020603050405020304" pitchFamily="2" charset="0"/>
                  <a:ea typeface="宋体" pitchFamily="2" charset="-122"/>
                </a:rPr>
                <a:t>子目录 </a:t>
              </a:r>
              <a:r>
                <a:rPr lang="en-US" altLang="zh-CN">
                  <a:solidFill>
                    <a:schemeClr val="tx1"/>
                  </a:solidFill>
                  <a:latin typeface="Times New Roman" panose="02020603050405020304" pitchFamily="2" charset="0"/>
                  <a:ea typeface="宋体" pitchFamily="2" charset="-122"/>
                </a:rPr>
                <a:t>a</a:t>
              </a:r>
              <a:endParaRPr lang="en-US" altLang="zh-CN">
                <a:solidFill>
                  <a:schemeClr val="tx1"/>
                </a:solidFill>
                <a:latin typeface="Times New Roman" panose="02020603050405020304" pitchFamily="2" charset="0"/>
                <a:ea typeface="宋体" pitchFamily="2" charset="-122"/>
              </a:endParaRPr>
            </a:p>
          </p:txBody>
        </p:sp>
        <p:sp>
          <p:nvSpPr>
            <p:cNvPr id="64624" name="文本框 52336"/>
            <p:cNvSpPr txBox="1"/>
            <p:nvPr/>
          </p:nvSpPr>
          <p:spPr>
            <a:xfrm>
              <a:off x="1433" y="1713"/>
              <a:ext cx="642" cy="299"/>
            </a:xfrm>
            <a:prstGeom prst="rect">
              <a:avLst/>
            </a:prstGeom>
            <a:noFill/>
            <a:ln w="9525">
              <a:noFill/>
              <a:miter/>
            </a:ln>
          </p:spPr>
          <p:txBody>
            <a:bodyPr anchor="t"/>
            <a:p>
              <a:pPr lvl="0" algn="just">
                <a:lnSpc>
                  <a:spcPct val="120000"/>
                </a:lnSpc>
                <a:buClr>
                  <a:srgbClr val="000000"/>
                </a:buClr>
              </a:pPr>
              <a:r>
                <a:rPr lang="zh-CN" altLang="en-US">
                  <a:solidFill>
                    <a:schemeClr val="tx1"/>
                  </a:solidFill>
                  <a:latin typeface="Times New Roman" panose="02020603050405020304" pitchFamily="2" charset="0"/>
                  <a:ea typeface="宋体" pitchFamily="2" charset="-122"/>
                </a:rPr>
                <a:t>子目录 </a:t>
              </a:r>
              <a:r>
                <a:rPr lang="en-US" altLang="zh-CN">
                  <a:solidFill>
                    <a:schemeClr val="tx1"/>
                  </a:solidFill>
                  <a:latin typeface="Times New Roman" panose="02020603050405020304" pitchFamily="2" charset="0"/>
                  <a:ea typeface="宋体" pitchFamily="2" charset="-122"/>
                </a:rPr>
                <a:t>f</a:t>
              </a:r>
              <a:endParaRPr lang="en-US" altLang="zh-CN">
                <a:solidFill>
                  <a:schemeClr val="tx1"/>
                </a:solidFill>
                <a:latin typeface="Times New Roman" panose="02020603050405020304" pitchFamily="2" charset="0"/>
                <a:ea typeface="宋体" pitchFamily="2" charset="-122"/>
              </a:endParaRPr>
            </a:p>
          </p:txBody>
        </p:sp>
        <p:sp>
          <p:nvSpPr>
            <p:cNvPr id="64625" name="文本框 52337"/>
            <p:cNvSpPr txBox="1"/>
            <p:nvPr/>
          </p:nvSpPr>
          <p:spPr>
            <a:xfrm>
              <a:off x="2174" y="1731"/>
              <a:ext cx="642" cy="299"/>
            </a:xfrm>
            <a:prstGeom prst="rect">
              <a:avLst/>
            </a:prstGeom>
            <a:noFill/>
            <a:ln w="9525">
              <a:noFill/>
              <a:miter/>
            </a:ln>
          </p:spPr>
          <p:txBody>
            <a:bodyPr anchor="t"/>
            <a:p>
              <a:pPr lvl="0" algn="just">
                <a:lnSpc>
                  <a:spcPct val="120000"/>
                </a:lnSpc>
                <a:buClr>
                  <a:srgbClr val="000000"/>
                </a:buClr>
              </a:pPr>
              <a:r>
                <a:rPr lang="zh-CN" altLang="en-US">
                  <a:solidFill>
                    <a:schemeClr val="tx1"/>
                  </a:solidFill>
                  <a:latin typeface="Times New Roman" panose="02020603050405020304" pitchFamily="2" charset="0"/>
                  <a:ea typeface="宋体" pitchFamily="2" charset="-122"/>
                </a:rPr>
                <a:t>子目录 </a:t>
              </a:r>
              <a:r>
                <a:rPr lang="en-US" altLang="zh-CN">
                  <a:solidFill>
                    <a:schemeClr val="tx1"/>
                  </a:solidFill>
                  <a:latin typeface="Times New Roman" panose="02020603050405020304" pitchFamily="2" charset="0"/>
                  <a:ea typeface="宋体" pitchFamily="2" charset="-122"/>
                </a:rPr>
                <a:t>e</a:t>
              </a:r>
              <a:endParaRPr lang="en-US" altLang="zh-CN">
                <a:solidFill>
                  <a:schemeClr val="tx1"/>
                </a:solidFill>
                <a:latin typeface="Times New Roman" panose="02020603050405020304" pitchFamily="2" charset="0"/>
                <a:ea typeface="宋体" pitchFamily="2" charset="-122"/>
              </a:endParaRPr>
            </a:p>
          </p:txBody>
        </p:sp>
        <p:sp>
          <p:nvSpPr>
            <p:cNvPr id="64626" name="文本框 52338"/>
            <p:cNvSpPr txBox="1"/>
            <p:nvPr/>
          </p:nvSpPr>
          <p:spPr>
            <a:xfrm>
              <a:off x="3485" y="1731"/>
              <a:ext cx="642" cy="299"/>
            </a:xfrm>
            <a:prstGeom prst="rect">
              <a:avLst/>
            </a:prstGeom>
            <a:noFill/>
            <a:ln w="9525">
              <a:noFill/>
              <a:miter/>
            </a:ln>
          </p:spPr>
          <p:txBody>
            <a:bodyPr anchor="t"/>
            <a:p>
              <a:pPr lvl="0" algn="just">
                <a:lnSpc>
                  <a:spcPct val="120000"/>
                </a:lnSpc>
                <a:buClr>
                  <a:srgbClr val="000000"/>
                </a:buClr>
              </a:pPr>
              <a:r>
                <a:rPr lang="zh-CN" altLang="en-US">
                  <a:solidFill>
                    <a:schemeClr val="tx1"/>
                  </a:solidFill>
                  <a:latin typeface="Times New Roman" panose="02020603050405020304" pitchFamily="2" charset="0"/>
                  <a:ea typeface="宋体" pitchFamily="2" charset="-122"/>
                </a:rPr>
                <a:t>子目录 </a:t>
              </a:r>
              <a:r>
                <a:rPr lang="en-US" altLang="zh-CN">
                  <a:solidFill>
                    <a:schemeClr val="tx1"/>
                  </a:solidFill>
                  <a:latin typeface="Times New Roman" panose="02020603050405020304" pitchFamily="2" charset="0"/>
                  <a:ea typeface="宋体" pitchFamily="2" charset="-122"/>
                </a:rPr>
                <a:t>d</a:t>
              </a:r>
              <a:endParaRPr lang="en-US" altLang="zh-CN">
                <a:solidFill>
                  <a:schemeClr val="tx1"/>
                </a:solidFill>
                <a:latin typeface="Times New Roman" panose="02020603050405020304" pitchFamily="2" charset="0"/>
                <a:ea typeface="宋体" pitchFamily="2" charset="-122"/>
              </a:endParaRPr>
            </a:p>
          </p:txBody>
        </p:sp>
        <p:sp>
          <p:nvSpPr>
            <p:cNvPr id="64627" name="直接连接符 52339"/>
            <p:cNvSpPr/>
            <p:nvPr/>
          </p:nvSpPr>
          <p:spPr>
            <a:xfrm>
              <a:off x="1482" y="2299"/>
              <a:ext cx="493"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4628" name="直接连接符 52340"/>
            <p:cNvSpPr/>
            <p:nvPr/>
          </p:nvSpPr>
          <p:spPr>
            <a:xfrm>
              <a:off x="3359" y="2299"/>
              <a:ext cx="49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4629" name="直接连接符 52341"/>
            <p:cNvSpPr/>
            <p:nvPr/>
          </p:nvSpPr>
          <p:spPr>
            <a:xfrm>
              <a:off x="368" y="2308"/>
              <a:ext cx="445"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2227">
                                            <p:txEl>
                                              <p:charRg st="0" end="13"/>
                                            </p:txEl>
                                          </p:spTgt>
                                        </p:tgtEl>
                                        <p:attrNameLst>
                                          <p:attrName>style.visibility</p:attrName>
                                        </p:attrNameLst>
                                      </p:cBhvr>
                                      <p:to>
                                        <p:strVal val="visible"/>
                                      </p:to>
                                    </p:set>
                                    <p:anim calcmode="lin" valueType="num">
                                      <p:cBhvr additive="base">
                                        <p:cTn id="7" dur="1000" fill="hold"/>
                                        <p:tgtEl>
                                          <p:spTgt spid="52227">
                                            <p:txEl>
                                              <p:charRg st="0" end="13"/>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2227">
                                            <p:txEl>
                                              <p:charRg st="0" end="1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2227">
                                            <p:txEl>
                                              <p:charRg st="13" end="47"/>
                                            </p:txEl>
                                          </p:spTgt>
                                        </p:tgtEl>
                                        <p:attrNameLst>
                                          <p:attrName>style.visibility</p:attrName>
                                        </p:attrNameLst>
                                      </p:cBhvr>
                                      <p:to>
                                        <p:strVal val="visible"/>
                                      </p:to>
                                    </p:set>
                                    <p:anim calcmode="lin" valueType="num">
                                      <p:cBhvr additive="base">
                                        <p:cTn id="13" dur="500" fill="hold"/>
                                        <p:tgtEl>
                                          <p:spTgt spid="52227">
                                            <p:txEl>
                                              <p:charRg st="13" end="4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2227">
                                            <p:txEl>
                                              <p:charRg st="13" end="47"/>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2227">
                                            <p:txEl>
                                              <p:charRg st="47" end="82"/>
                                            </p:txEl>
                                          </p:spTgt>
                                        </p:tgtEl>
                                        <p:attrNameLst>
                                          <p:attrName>style.visibility</p:attrName>
                                        </p:attrNameLst>
                                      </p:cBhvr>
                                      <p:to>
                                        <p:strVal val="visible"/>
                                      </p:to>
                                    </p:set>
                                    <p:anim calcmode="lin" valueType="num">
                                      <p:cBhvr additive="base">
                                        <p:cTn id="17" dur="500" fill="hold"/>
                                        <p:tgtEl>
                                          <p:spTgt spid="52227">
                                            <p:txEl>
                                              <p:charRg st="47" end="8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2227">
                                            <p:txEl>
                                              <p:charRg st="47" end="8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2230"/>
                                        </p:tgtEl>
                                        <p:attrNameLst>
                                          <p:attrName>style.visibility</p:attrName>
                                        </p:attrNameLst>
                                      </p:cBhvr>
                                      <p:to>
                                        <p:strVal val="visible"/>
                                      </p:to>
                                    </p:set>
                                    <p:anim calcmode="lin" valueType="num">
                                      <p:cBhvr additive="base">
                                        <p:cTn id="23" dur="500" fill="hold"/>
                                        <p:tgtEl>
                                          <p:spTgt spid="52230"/>
                                        </p:tgtEl>
                                        <p:attrNameLst>
                                          <p:attrName>ppt_x</p:attrName>
                                        </p:attrNameLst>
                                      </p:cBhvr>
                                      <p:tavLst>
                                        <p:tav tm="0">
                                          <p:val>
                                            <p:strVal val="#ppt_x"/>
                                          </p:val>
                                        </p:tav>
                                        <p:tav tm="100000">
                                          <p:val>
                                            <p:strVal val="#ppt_x"/>
                                          </p:val>
                                        </p:tav>
                                      </p:tavLst>
                                    </p:anim>
                                    <p:anim calcmode="lin" valueType="num">
                                      <p:cBhvr additive="base">
                                        <p:cTn id="24" dur="500" fill="hold"/>
                                        <p:tgtEl>
                                          <p:spTgt spid="52230"/>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2229"/>
                                        </p:tgtEl>
                                        <p:attrNameLst>
                                          <p:attrName>style.visibility</p:attrName>
                                        </p:attrNameLst>
                                      </p:cBhvr>
                                      <p:to>
                                        <p:strVal val="visible"/>
                                      </p:to>
                                    </p:set>
                                    <p:anim calcmode="lin" valueType="num">
                                      <p:cBhvr additive="base">
                                        <p:cTn id="29" dur="500" fill="hold"/>
                                        <p:tgtEl>
                                          <p:spTgt spid="52229"/>
                                        </p:tgtEl>
                                        <p:attrNameLst>
                                          <p:attrName>ppt_x</p:attrName>
                                        </p:attrNameLst>
                                      </p:cBhvr>
                                      <p:tavLst>
                                        <p:tav tm="0">
                                          <p:val>
                                            <p:strVal val="#ppt_x"/>
                                          </p:val>
                                        </p:tav>
                                        <p:tav tm="100000">
                                          <p:val>
                                            <p:strVal val="#ppt_x"/>
                                          </p:val>
                                        </p:tav>
                                      </p:tavLst>
                                    </p:anim>
                                    <p:anim calcmode="lin" valueType="num">
                                      <p:cBhvr additive="base">
                                        <p:cTn id="30" dur="500" fill="hold"/>
                                        <p:tgtEl>
                                          <p:spTgt spid="522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uiExpand="1" build="p"/>
      <p:bldP spid="52229"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文本框 5324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2" charset="0"/>
                <a:ea typeface="宋体" pitchFamily="2" charset="-122"/>
              </a:rPr>
              <a:t>30</a:t>
            </a:r>
            <a:endParaRPr lang="en-US" altLang="zh-CN" b="0">
              <a:solidFill>
                <a:schemeClr val="tx2"/>
              </a:solidFill>
              <a:latin typeface="Times New Roman" panose="02020603050405020304" pitchFamily="2" charset="0"/>
              <a:ea typeface="宋体" pitchFamily="2" charset="-122"/>
            </a:endParaRPr>
          </a:p>
        </p:txBody>
      </p:sp>
      <p:sp>
        <p:nvSpPr>
          <p:cNvPr id="53251" name="矩形 53250"/>
          <p:cNvSpPr/>
          <p:nvPr/>
        </p:nvSpPr>
        <p:spPr>
          <a:xfrm>
            <a:off x="231775" y="527050"/>
            <a:ext cx="4360863" cy="6048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800" b="1" strike="noStrike" noProof="1">
                <a:solidFill>
                  <a:srgbClr val="A50021"/>
                </a:solidFill>
                <a:latin typeface="Times New Roman" panose="02020603050405020304" pitchFamily="2" charset="0"/>
                <a:ea typeface="宋体" pitchFamily="2" charset="-122"/>
                <a:cs typeface="+mn-ea"/>
              </a:rPr>
              <a:t>(4) </a:t>
            </a:r>
            <a:r>
              <a:rPr lang="zh-CN" altLang="en-US" sz="2800" b="1" strike="noStrike" noProof="1">
                <a:solidFill>
                  <a:srgbClr val="A50021"/>
                </a:solidFill>
                <a:latin typeface="Times New Roman" panose="02020603050405020304" pitchFamily="2" charset="0"/>
                <a:ea typeface="宋体" pitchFamily="2" charset="-122"/>
                <a:cs typeface="+mn-ea"/>
              </a:rPr>
              <a:t>如何解决重名问题</a:t>
            </a:r>
            <a:endParaRPr lang="zh-CN" altLang="en-US" sz="2800" b="1" strike="noStrike" noProof="1">
              <a:solidFill>
                <a:srgbClr val="A50021"/>
              </a:solidFill>
              <a:latin typeface="Times New Roman" panose="02020603050405020304" pitchFamily="2" charset="0"/>
              <a:ea typeface="宋体" pitchFamily="2" charset="-122"/>
            </a:endParaRPr>
          </a:p>
        </p:txBody>
      </p:sp>
      <p:sp>
        <p:nvSpPr>
          <p:cNvPr id="53252" name="矩形 53251"/>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文件系统</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文件目录及其结构</a:t>
            </a:r>
            <a:endParaRPr lang="zh-CN" altLang="en-US" sz="2400" strike="noStrike" noProof="1">
              <a:ea typeface="宋体" pitchFamily="2" charset="-122"/>
            </a:endParaRPr>
          </a:p>
        </p:txBody>
      </p:sp>
      <p:sp>
        <p:nvSpPr>
          <p:cNvPr id="53253" name="矩形 53252"/>
          <p:cNvSpPr/>
          <p:nvPr/>
        </p:nvSpPr>
        <p:spPr>
          <a:xfrm>
            <a:off x="922338" y="5056188"/>
            <a:ext cx="7742238" cy="146685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pPr>
            <a:r>
              <a:rPr lang="zh-CN" altLang="en-US" sz="2000" strike="noStrike" noProof="1">
                <a:solidFill>
                  <a:schemeClr val="tx1"/>
                </a:solidFill>
                <a:latin typeface="Times New Roman" panose="02020603050405020304" pitchFamily="2" charset="0"/>
                <a:ea typeface="宋体" pitchFamily="2" charset="-122"/>
                <a:cs typeface="+mn-ea"/>
              </a:rPr>
              <a:t>图中</a:t>
            </a:r>
            <a:r>
              <a:rPr lang="en-US" altLang="zh-CN" sz="2000" strike="noStrike" noProof="1">
                <a:solidFill>
                  <a:schemeClr val="tx1"/>
                </a:solidFill>
                <a:latin typeface="Times New Roman" panose="02020603050405020304" pitchFamily="2" charset="0"/>
                <a:ea typeface="宋体" pitchFamily="2" charset="-122"/>
                <a:cs typeface="+mn-ea"/>
              </a:rPr>
              <a:t>id</a:t>
            </a:r>
            <a:r>
              <a:rPr lang="zh-CN" altLang="en-US" sz="2000" strike="noStrike" noProof="1">
                <a:solidFill>
                  <a:schemeClr val="tx1"/>
                </a:solidFill>
                <a:latin typeface="Times New Roman" panose="02020603050405020304" pitchFamily="2" charset="0"/>
                <a:ea typeface="宋体" pitchFamily="2" charset="-122"/>
                <a:cs typeface="+mn-ea"/>
              </a:rPr>
              <a:t>为</a:t>
            </a:r>
            <a:r>
              <a:rPr lang="en-US" altLang="zh-CN" sz="2000" strike="noStrike" noProof="1">
                <a:solidFill>
                  <a:schemeClr val="tx1"/>
                </a:solidFill>
                <a:latin typeface="Times New Roman" panose="02020603050405020304" pitchFamily="2" charset="0"/>
                <a:ea typeface="宋体" pitchFamily="2" charset="-122"/>
                <a:cs typeface="+mn-ea"/>
              </a:rPr>
              <a:t>13</a:t>
            </a:r>
            <a:r>
              <a:rPr lang="zh-CN" altLang="en-US" sz="2000" strike="noStrike" noProof="1">
                <a:solidFill>
                  <a:schemeClr val="tx1"/>
                </a:solidFill>
                <a:latin typeface="Times New Roman" panose="02020603050405020304" pitchFamily="2" charset="0"/>
                <a:ea typeface="宋体" pitchFamily="2" charset="-122"/>
                <a:cs typeface="+mn-ea"/>
              </a:rPr>
              <a:t>的文件与</a:t>
            </a:r>
            <a:r>
              <a:rPr lang="en-US" altLang="zh-CN" sz="2000" strike="noStrike" noProof="1">
                <a:solidFill>
                  <a:schemeClr val="tx1"/>
                </a:solidFill>
                <a:latin typeface="Times New Roman" panose="02020603050405020304" pitchFamily="2" charset="0"/>
                <a:ea typeface="宋体" pitchFamily="2" charset="-122"/>
                <a:cs typeface="+mn-ea"/>
              </a:rPr>
              <a:t>id</a:t>
            </a:r>
            <a:r>
              <a:rPr lang="zh-CN" altLang="en-US" sz="2000" strike="noStrike" noProof="1">
                <a:solidFill>
                  <a:schemeClr val="tx1"/>
                </a:solidFill>
                <a:latin typeface="Times New Roman" panose="02020603050405020304" pitchFamily="2" charset="0"/>
                <a:ea typeface="宋体" pitchFamily="2" charset="-122"/>
                <a:cs typeface="+mn-ea"/>
              </a:rPr>
              <a:t>为</a:t>
            </a:r>
            <a:r>
              <a:rPr lang="en-US" altLang="zh-CN" sz="2000" strike="noStrike" noProof="1">
                <a:solidFill>
                  <a:schemeClr val="tx1"/>
                </a:solidFill>
                <a:latin typeface="Times New Roman" panose="02020603050405020304" pitchFamily="2" charset="0"/>
                <a:ea typeface="宋体" pitchFamily="2" charset="-122"/>
                <a:cs typeface="+mn-ea"/>
              </a:rPr>
              <a:t>20</a:t>
            </a:r>
            <a:r>
              <a:rPr lang="zh-CN" altLang="en-US" sz="2000" strike="noStrike" noProof="1">
                <a:solidFill>
                  <a:schemeClr val="tx1"/>
                </a:solidFill>
                <a:latin typeface="Times New Roman" panose="02020603050405020304" pitchFamily="2" charset="0"/>
                <a:ea typeface="宋体" pitchFamily="2" charset="-122"/>
                <a:cs typeface="+mn-ea"/>
              </a:rPr>
              <a:t>的文件有相同的文件名，都为</a:t>
            </a:r>
            <a:r>
              <a:rPr lang="en-US" altLang="zh-CN" sz="2000" strike="noStrike" noProof="1">
                <a:solidFill>
                  <a:schemeClr val="tx1"/>
                </a:solidFill>
                <a:latin typeface="Times New Roman" panose="02020603050405020304" pitchFamily="2" charset="0"/>
                <a:ea typeface="宋体" pitchFamily="2" charset="-122"/>
                <a:cs typeface="+mn-ea"/>
              </a:rPr>
              <a:t>a</a:t>
            </a:r>
            <a:r>
              <a:rPr lang="zh-CN" altLang="en-US" sz="2000" strike="noStrike" noProof="1">
                <a:solidFill>
                  <a:schemeClr val="tx1"/>
                </a:solidFill>
                <a:latin typeface="Times New Roman" panose="02020603050405020304" pitchFamily="2" charset="0"/>
                <a:ea typeface="宋体" pitchFamily="2" charset="-122"/>
                <a:cs typeface="+mn-ea"/>
              </a:rPr>
              <a:t>。</a:t>
            </a:r>
            <a:endParaRPr lang="zh-CN" altLang="en-US" sz="2000" strike="noStrike" noProof="1">
              <a:solidFill>
                <a:schemeClr val="tx1"/>
              </a:solidFill>
              <a:latin typeface="Times New Roman" panose="02020603050405020304" pitchFamily="2" charset="0"/>
              <a:ea typeface="宋体" pitchFamily="2" charset="-122"/>
            </a:endParaRPr>
          </a:p>
          <a:p>
            <a:pPr marL="533400" lvl="0" indent="-533400" fontAlgn="base">
              <a:lnSpc>
                <a:spcPct val="130000"/>
              </a:lnSpc>
              <a:buNone/>
            </a:pPr>
            <a:r>
              <a:rPr lang="zh-CN" altLang="en-US" sz="2000" strike="noStrike" noProof="1">
                <a:solidFill>
                  <a:schemeClr val="tx1"/>
                </a:solidFill>
                <a:latin typeface="Times New Roman" panose="02020603050405020304" pitchFamily="2" charset="0"/>
                <a:ea typeface="宋体" pitchFamily="2" charset="-122"/>
                <a:cs typeface="+mn-ea"/>
              </a:rPr>
              <a:t>         </a:t>
            </a:r>
            <a:r>
              <a:rPr lang="en-US" altLang="zh-CN" sz="2000" strike="noStrike" noProof="1">
                <a:solidFill>
                  <a:schemeClr val="tx1"/>
                </a:solidFill>
                <a:latin typeface="Times New Roman" panose="02020603050405020304" pitchFamily="2" charset="0"/>
                <a:ea typeface="宋体" pitchFamily="2" charset="-122"/>
                <a:cs typeface="+mn-ea"/>
              </a:rPr>
              <a:t>id</a:t>
            </a:r>
            <a:r>
              <a:rPr lang="zh-CN" altLang="en-US" sz="2000" strike="noStrike" noProof="1">
                <a:solidFill>
                  <a:schemeClr val="tx1"/>
                </a:solidFill>
                <a:latin typeface="Times New Roman" panose="02020603050405020304" pitchFamily="2" charset="0"/>
                <a:ea typeface="宋体" pitchFamily="2" charset="-122"/>
                <a:cs typeface="+mn-ea"/>
              </a:rPr>
              <a:t>为</a:t>
            </a:r>
            <a:r>
              <a:rPr lang="en-US" altLang="zh-CN" sz="2000" strike="noStrike" noProof="1">
                <a:solidFill>
                  <a:schemeClr val="tx1"/>
                </a:solidFill>
                <a:latin typeface="Times New Roman" panose="02020603050405020304" pitchFamily="2" charset="0"/>
                <a:ea typeface="宋体" pitchFamily="2" charset="-122"/>
                <a:cs typeface="+mn-ea"/>
              </a:rPr>
              <a:t>13</a:t>
            </a:r>
            <a:r>
              <a:rPr lang="zh-CN" altLang="en-US" sz="2000" strike="noStrike" noProof="1">
                <a:solidFill>
                  <a:schemeClr val="tx1"/>
                </a:solidFill>
                <a:latin typeface="Times New Roman" panose="02020603050405020304" pitchFamily="2" charset="0"/>
                <a:ea typeface="宋体" pitchFamily="2" charset="-122"/>
                <a:cs typeface="+mn-ea"/>
              </a:rPr>
              <a:t>的文件的文件路径名</a:t>
            </a:r>
            <a:endParaRPr lang="zh-CN" altLang="en-US" sz="2000" strike="noStrike" noProof="1">
              <a:solidFill>
                <a:schemeClr val="tx1"/>
              </a:solidFill>
              <a:latin typeface="Times New Roman" panose="02020603050405020304" pitchFamily="2" charset="0"/>
              <a:ea typeface="宋体" pitchFamily="2" charset="-122"/>
            </a:endParaRPr>
          </a:p>
          <a:p>
            <a:pPr marL="533400" lvl="0" indent="-533400" fontAlgn="base">
              <a:lnSpc>
                <a:spcPct val="130000"/>
              </a:lnSpc>
              <a:buNone/>
            </a:pPr>
            <a:r>
              <a:rPr lang="zh-CN" altLang="en-US" sz="2000" strike="noStrike" noProof="1">
                <a:solidFill>
                  <a:schemeClr val="tx1"/>
                </a:solidFill>
                <a:latin typeface="Times New Roman" panose="02020603050405020304" pitchFamily="2" charset="0"/>
                <a:ea typeface="宋体" pitchFamily="2" charset="-122"/>
                <a:cs typeface="+mn-ea"/>
              </a:rPr>
              <a:t>         </a:t>
            </a:r>
            <a:r>
              <a:rPr lang="en-US" altLang="zh-CN" sz="2000" strike="noStrike" noProof="1">
                <a:solidFill>
                  <a:schemeClr val="tx1"/>
                </a:solidFill>
                <a:latin typeface="Times New Roman" panose="02020603050405020304" pitchFamily="2" charset="0"/>
                <a:ea typeface="宋体" pitchFamily="2" charset="-122"/>
                <a:cs typeface="+mn-ea"/>
              </a:rPr>
              <a:t>id</a:t>
            </a:r>
            <a:r>
              <a:rPr lang="zh-CN" altLang="en-US" sz="2000" strike="noStrike" noProof="1">
                <a:solidFill>
                  <a:schemeClr val="tx1"/>
                </a:solidFill>
                <a:latin typeface="Times New Roman" panose="02020603050405020304" pitchFamily="2" charset="0"/>
                <a:ea typeface="宋体" pitchFamily="2" charset="-122"/>
                <a:cs typeface="+mn-ea"/>
              </a:rPr>
              <a:t>为</a:t>
            </a:r>
            <a:r>
              <a:rPr lang="en-US" altLang="zh-CN" sz="2000" strike="noStrike" noProof="1">
                <a:solidFill>
                  <a:schemeClr val="tx1"/>
                </a:solidFill>
                <a:latin typeface="Times New Roman" panose="02020603050405020304" pitchFamily="2" charset="0"/>
                <a:ea typeface="宋体" pitchFamily="2" charset="-122"/>
                <a:cs typeface="+mn-ea"/>
              </a:rPr>
              <a:t>20</a:t>
            </a:r>
            <a:r>
              <a:rPr lang="zh-CN" altLang="en-US" sz="2000" strike="noStrike" noProof="1">
                <a:solidFill>
                  <a:schemeClr val="tx1"/>
                </a:solidFill>
                <a:latin typeface="Times New Roman" panose="02020603050405020304" pitchFamily="2" charset="0"/>
                <a:ea typeface="宋体" pitchFamily="2" charset="-122"/>
                <a:cs typeface="+mn-ea"/>
              </a:rPr>
              <a:t>的文件的文件路径名</a:t>
            </a:r>
            <a:endParaRPr lang="zh-CN" altLang="en-US" sz="2000" strike="noStrike" noProof="1">
              <a:solidFill>
                <a:schemeClr val="tx1"/>
              </a:solidFill>
              <a:latin typeface="Times New Roman" panose="02020603050405020304" pitchFamily="2" charset="0"/>
              <a:ea typeface="宋体" pitchFamily="2" charset="-122"/>
            </a:endParaRPr>
          </a:p>
        </p:txBody>
      </p:sp>
      <p:grpSp>
        <p:nvGrpSpPr>
          <p:cNvPr id="53255" name="组合 53254"/>
          <p:cNvGrpSpPr/>
          <p:nvPr/>
        </p:nvGrpSpPr>
        <p:grpSpPr>
          <a:xfrm>
            <a:off x="431800" y="673100"/>
            <a:ext cx="8197850" cy="4321175"/>
            <a:chOff x="0" y="0"/>
            <a:chExt cx="5146" cy="3298"/>
          </a:xfrm>
        </p:grpSpPr>
        <p:sp>
          <p:nvSpPr>
            <p:cNvPr id="53256" name="矩形 53255"/>
            <p:cNvSpPr/>
            <p:nvPr/>
          </p:nvSpPr>
          <p:spPr>
            <a:xfrm>
              <a:off x="2421" y="251"/>
              <a:ext cx="655"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65543" name="直接连接符 53256"/>
            <p:cNvSpPr/>
            <p:nvPr/>
          </p:nvSpPr>
          <p:spPr>
            <a:xfrm>
              <a:off x="2421" y="447"/>
              <a:ext cx="655"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5544" name="直接连接符 53257"/>
            <p:cNvSpPr/>
            <p:nvPr/>
          </p:nvSpPr>
          <p:spPr>
            <a:xfrm>
              <a:off x="2633" y="251"/>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5545" name="直接连接符 53258"/>
            <p:cNvSpPr/>
            <p:nvPr/>
          </p:nvSpPr>
          <p:spPr>
            <a:xfrm>
              <a:off x="2853" y="251"/>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5546" name="文本框 53259"/>
            <p:cNvSpPr txBox="1"/>
            <p:nvPr/>
          </p:nvSpPr>
          <p:spPr>
            <a:xfrm>
              <a:off x="2437" y="193"/>
              <a:ext cx="261" cy="28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a</a:t>
              </a:r>
              <a:endParaRPr lang="en-US" altLang="zh-CN">
                <a:solidFill>
                  <a:schemeClr val="tx1"/>
                </a:solidFill>
                <a:latin typeface="Times New Roman" panose="02020603050405020304" pitchFamily="2" charset="0"/>
                <a:ea typeface="宋体" pitchFamily="2" charset="-122"/>
              </a:endParaRPr>
            </a:p>
          </p:txBody>
        </p:sp>
        <p:sp>
          <p:nvSpPr>
            <p:cNvPr id="65547" name="文本框 53260"/>
            <p:cNvSpPr txBox="1"/>
            <p:nvPr/>
          </p:nvSpPr>
          <p:spPr>
            <a:xfrm>
              <a:off x="2660" y="197"/>
              <a:ext cx="260" cy="28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b</a:t>
              </a:r>
              <a:endParaRPr lang="en-US" altLang="zh-CN">
                <a:solidFill>
                  <a:schemeClr val="tx1"/>
                </a:solidFill>
                <a:latin typeface="Times New Roman" panose="02020603050405020304" pitchFamily="2" charset="0"/>
                <a:ea typeface="宋体" pitchFamily="2" charset="-122"/>
              </a:endParaRPr>
            </a:p>
          </p:txBody>
        </p:sp>
        <p:sp>
          <p:nvSpPr>
            <p:cNvPr id="65548" name="文本框 53261"/>
            <p:cNvSpPr txBox="1"/>
            <p:nvPr/>
          </p:nvSpPr>
          <p:spPr>
            <a:xfrm>
              <a:off x="2871" y="193"/>
              <a:ext cx="261" cy="28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c</a:t>
              </a:r>
              <a:endParaRPr lang="en-US" altLang="zh-CN">
                <a:solidFill>
                  <a:schemeClr val="tx1"/>
                </a:solidFill>
                <a:latin typeface="Times New Roman" panose="02020603050405020304" pitchFamily="2" charset="0"/>
                <a:ea typeface="宋体" pitchFamily="2" charset="-122"/>
              </a:endParaRPr>
            </a:p>
          </p:txBody>
        </p:sp>
        <p:sp>
          <p:nvSpPr>
            <p:cNvPr id="53263" name="矩形 53262"/>
            <p:cNvSpPr/>
            <p:nvPr/>
          </p:nvSpPr>
          <p:spPr>
            <a:xfrm>
              <a:off x="2439" y="1185"/>
              <a:ext cx="655"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65550" name="直接连接符 53263"/>
            <p:cNvSpPr/>
            <p:nvPr/>
          </p:nvSpPr>
          <p:spPr>
            <a:xfrm>
              <a:off x="2651" y="1185"/>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5551" name="直接连接符 53264"/>
            <p:cNvSpPr/>
            <p:nvPr/>
          </p:nvSpPr>
          <p:spPr>
            <a:xfrm>
              <a:off x="2874" y="1185"/>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5552" name="文本框 53265"/>
            <p:cNvSpPr txBox="1"/>
            <p:nvPr/>
          </p:nvSpPr>
          <p:spPr>
            <a:xfrm>
              <a:off x="2456" y="1167"/>
              <a:ext cx="260" cy="28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f</a:t>
              </a:r>
              <a:endParaRPr lang="en-US" altLang="zh-CN">
                <a:solidFill>
                  <a:schemeClr val="tx1"/>
                </a:solidFill>
                <a:latin typeface="Times New Roman" panose="02020603050405020304" pitchFamily="2" charset="0"/>
                <a:ea typeface="宋体" pitchFamily="2" charset="-122"/>
              </a:endParaRPr>
            </a:p>
          </p:txBody>
        </p:sp>
        <p:sp>
          <p:nvSpPr>
            <p:cNvPr id="65553" name="文本框 53266"/>
            <p:cNvSpPr txBox="1"/>
            <p:nvPr/>
          </p:nvSpPr>
          <p:spPr>
            <a:xfrm>
              <a:off x="2668" y="1158"/>
              <a:ext cx="260" cy="28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e</a:t>
              </a:r>
              <a:endParaRPr lang="en-US" altLang="zh-CN">
                <a:solidFill>
                  <a:schemeClr val="tx1"/>
                </a:solidFill>
                <a:latin typeface="Times New Roman" panose="02020603050405020304" pitchFamily="2" charset="0"/>
                <a:ea typeface="宋体" pitchFamily="2" charset="-122"/>
              </a:endParaRPr>
            </a:p>
          </p:txBody>
        </p:sp>
        <p:sp>
          <p:nvSpPr>
            <p:cNvPr id="65554" name="文本框 53267"/>
            <p:cNvSpPr txBox="1"/>
            <p:nvPr/>
          </p:nvSpPr>
          <p:spPr>
            <a:xfrm>
              <a:off x="2874" y="1167"/>
              <a:ext cx="260" cy="28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d</a:t>
              </a:r>
              <a:endParaRPr lang="en-US" altLang="zh-CN">
                <a:solidFill>
                  <a:schemeClr val="tx1"/>
                </a:solidFill>
                <a:latin typeface="Times New Roman" panose="02020603050405020304" pitchFamily="2" charset="0"/>
                <a:ea typeface="宋体" pitchFamily="2" charset="-122"/>
              </a:endParaRPr>
            </a:p>
          </p:txBody>
        </p:sp>
        <p:sp>
          <p:nvSpPr>
            <p:cNvPr id="53269" name="矩形 53268"/>
            <p:cNvSpPr/>
            <p:nvPr/>
          </p:nvSpPr>
          <p:spPr>
            <a:xfrm>
              <a:off x="837" y="1174"/>
              <a:ext cx="657"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65556" name="直接连接符 53269"/>
            <p:cNvSpPr/>
            <p:nvPr/>
          </p:nvSpPr>
          <p:spPr>
            <a:xfrm>
              <a:off x="837" y="1370"/>
              <a:ext cx="657"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5557" name="直接连接符 53270"/>
            <p:cNvSpPr/>
            <p:nvPr/>
          </p:nvSpPr>
          <p:spPr>
            <a:xfrm>
              <a:off x="1049" y="1174"/>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5558" name="直接连接符 53271"/>
            <p:cNvSpPr/>
            <p:nvPr/>
          </p:nvSpPr>
          <p:spPr>
            <a:xfrm>
              <a:off x="1272" y="1174"/>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5559" name="文本框 53272"/>
            <p:cNvSpPr txBox="1"/>
            <p:nvPr/>
          </p:nvSpPr>
          <p:spPr>
            <a:xfrm>
              <a:off x="854" y="1116"/>
              <a:ext cx="260" cy="283"/>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a</a:t>
              </a:r>
              <a:endParaRPr lang="en-US" altLang="zh-CN">
                <a:solidFill>
                  <a:schemeClr val="tx1"/>
                </a:solidFill>
                <a:latin typeface="Times New Roman" panose="02020603050405020304" pitchFamily="2" charset="0"/>
                <a:ea typeface="宋体" pitchFamily="2" charset="-122"/>
              </a:endParaRPr>
            </a:p>
          </p:txBody>
        </p:sp>
        <p:sp>
          <p:nvSpPr>
            <p:cNvPr id="65560" name="文本框 53273"/>
            <p:cNvSpPr txBox="1"/>
            <p:nvPr/>
          </p:nvSpPr>
          <p:spPr>
            <a:xfrm>
              <a:off x="1076" y="1120"/>
              <a:ext cx="262" cy="283"/>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b</a:t>
              </a:r>
              <a:endParaRPr lang="en-US" altLang="zh-CN">
                <a:solidFill>
                  <a:schemeClr val="tx1"/>
                </a:solidFill>
                <a:latin typeface="Times New Roman" panose="02020603050405020304" pitchFamily="2" charset="0"/>
                <a:ea typeface="宋体" pitchFamily="2" charset="-122"/>
              </a:endParaRPr>
            </a:p>
          </p:txBody>
        </p:sp>
        <p:sp>
          <p:nvSpPr>
            <p:cNvPr id="65561" name="文本框 53274"/>
            <p:cNvSpPr txBox="1"/>
            <p:nvPr/>
          </p:nvSpPr>
          <p:spPr>
            <a:xfrm>
              <a:off x="1299" y="1125"/>
              <a:ext cx="260" cy="283"/>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c</a:t>
              </a:r>
              <a:endParaRPr lang="en-US" altLang="zh-CN">
                <a:solidFill>
                  <a:schemeClr val="tx1"/>
                </a:solidFill>
                <a:latin typeface="Times New Roman" panose="02020603050405020304" pitchFamily="2" charset="0"/>
                <a:ea typeface="宋体" pitchFamily="2" charset="-122"/>
              </a:endParaRPr>
            </a:p>
          </p:txBody>
        </p:sp>
        <p:sp>
          <p:nvSpPr>
            <p:cNvPr id="53276" name="矩形 53275"/>
            <p:cNvSpPr/>
            <p:nvPr/>
          </p:nvSpPr>
          <p:spPr>
            <a:xfrm>
              <a:off x="3365" y="2108"/>
              <a:ext cx="488"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65563" name="直接连接符 53276"/>
            <p:cNvSpPr/>
            <p:nvPr/>
          </p:nvSpPr>
          <p:spPr>
            <a:xfrm>
              <a:off x="3577" y="2108"/>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5564" name="文本框 53277"/>
            <p:cNvSpPr txBox="1"/>
            <p:nvPr/>
          </p:nvSpPr>
          <p:spPr>
            <a:xfrm>
              <a:off x="3395" y="2067"/>
              <a:ext cx="260" cy="28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a</a:t>
              </a:r>
              <a:endParaRPr lang="en-US" altLang="zh-CN">
                <a:solidFill>
                  <a:schemeClr val="tx1"/>
                </a:solidFill>
                <a:latin typeface="Times New Roman" panose="02020603050405020304" pitchFamily="2" charset="0"/>
                <a:ea typeface="宋体" pitchFamily="2" charset="-122"/>
              </a:endParaRPr>
            </a:p>
          </p:txBody>
        </p:sp>
        <p:sp>
          <p:nvSpPr>
            <p:cNvPr id="65565" name="文本框 53278"/>
            <p:cNvSpPr txBox="1"/>
            <p:nvPr/>
          </p:nvSpPr>
          <p:spPr>
            <a:xfrm>
              <a:off x="3610" y="2072"/>
              <a:ext cx="261" cy="28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h</a:t>
              </a:r>
              <a:endParaRPr lang="en-US" altLang="zh-CN">
                <a:solidFill>
                  <a:schemeClr val="tx1"/>
                </a:solidFill>
                <a:latin typeface="Times New Roman" panose="02020603050405020304" pitchFamily="2" charset="0"/>
                <a:ea typeface="宋体" pitchFamily="2" charset="-122"/>
              </a:endParaRPr>
            </a:p>
          </p:txBody>
        </p:sp>
        <p:sp>
          <p:nvSpPr>
            <p:cNvPr id="53280" name="矩形 53279"/>
            <p:cNvSpPr/>
            <p:nvPr/>
          </p:nvSpPr>
          <p:spPr>
            <a:xfrm>
              <a:off x="1482" y="2099"/>
              <a:ext cx="493"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65567" name="直接连接符 53280"/>
            <p:cNvSpPr/>
            <p:nvPr/>
          </p:nvSpPr>
          <p:spPr>
            <a:xfrm>
              <a:off x="1696" y="2108"/>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5568" name="文本框 53281"/>
            <p:cNvSpPr txBox="1"/>
            <p:nvPr/>
          </p:nvSpPr>
          <p:spPr>
            <a:xfrm>
              <a:off x="1518" y="2067"/>
              <a:ext cx="260" cy="28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j</a:t>
              </a:r>
              <a:endParaRPr lang="en-US" altLang="zh-CN">
                <a:solidFill>
                  <a:schemeClr val="tx1"/>
                </a:solidFill>
                <a:latin typeface="Times New Roman" panose="02020603050405020304" pitchFamily="2" charset="0"/>
                <a:ea typeface="宋体" pitchFamily="2" charset="-122"/>
              </a:endParaRPr>
            </a:p>
          </p:txBody>
        </p:sp>
        <p:sp>
          <p:nvSpPr>
            <p:cNvPr id="65569" name="文本框 53282"/>
            <p:cNvSpPr txBox="1"/>
            <p:nvPr/>
          </p:nvSpPr>
          <p:spPr>
            <a:xfrm>
              <a:off x="1724" y="2072"/>
              <a:ext cx="260" cy="28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h</a:t>
              </a:r>
              <a:endParaRPr lang="en-US" altLang="zh-CN">
                <a:solidFill>
                  <a:schemeClr val="tx1"/>
                </a:solidFill>
                <a:latin typeface="Times New Roman" panose="02020603050405020304" pitchFamily="2" charset="0"/>
                <a:ea typeface="宋体" pitchFamily="2" charset="-122"/>
              </a:endParaRPr>
            </a:p>
          </p:txBody>
        </p:sp>
        <p:sp>
          <p:nvSpPr>
            <p:cNvPr id="53284" name="矩形 53283"/>
            <p:cNvSpPr/>
            <p:nvPr/>
          </p:nvSpPr>
          <p:spPr>
            <a:xfrm>
              <a:off x="2421" y="2119"/>
              <a:ext cx="655" cy="401"/>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65571" name="直接连接符 53284"/>
            <p:cNvSpPr/>
            <p:nvPr/>
          </p:nvSpPr>
          <p:spPr>
            <a:xfrm>
              <a:off x="2421" y="2314"/>
              <a:ext cx="655"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5572" name="直接连接符 53285"/>
            <p:cNvSpPr/>
            <p:nvPr/>
          </p:nvSpPr>
          <p:spPr>
            <a:xfrm>
              <a:off x="2633" y="2119"/>
              <a:ext cx="0" cy="401"/>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5573" name="文本框 53286"/>
            <p:cNvSpPr txBox="1"/>
            <p:nvPr/>
          </p:nvSpPr>
          <p:spPr>
            <a:xfrm>
              <a:off x="2456" y="2099"/>
              <a:ext cx="260" cy="28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j</a:t>
              </a:r>
              <a:endParaRPr lang="en-US" altLang="zh-CN">
                <a:solidFill>
                  <a:schemeClr val="tx1"/>
                </a:solidFill>
                <a:latin typeface="Times New Roman" panose="02020603050405020304" pitchFamily="2" charset="0"/>
                <a:ea typeface="宋体" pitchFamily="2" charset="-122"/>
              </a:endParaRPr>
            </a:p>
          </p:txBody>
        </p:sp>
        <p:sp>
          <p:nvSpPr>
            <p:cNvPr id="65574" name="文本框 53287"/>
            <p:cNvSpPr txBox="1"/>
            <p:nvPr/>
          </p:nvSpPr>
          <p:spPr>
            <a:xfrm>
              <a:off x="2654" y="2099"/>
              <a:ext cx="260" cy="28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m</a:t>
              </a:r>
              <a:endParaRPr lang="en-US" altLang="zh-CN">
                <a:solidFill>
                  <a:schemeClr val="tx1"/>
                </a:solidFill>
                <a:latin typeface="Times New Roman" panose="02020603050405020304" pitchFamily="2" charset="0"/>
                <a:ea typeface="宋体" pitchFamily="2" charset="-122"/>
              </a:endParaRPr>
            </a:p>
          </p:txBody>
        </p:sp>
        <p:sp>
          <p:nvSpPr>
            <p:cNvPr id="65575" name="文本框 53288"/>
            <p:cNvSpPr txBox="1"/>
            <p:nvPr/>
          </p:nvSpPr>
          <p:spPr>
            <a:xfrm>
              <a:off x="2902" y="2099"/>
              <a:ext cx="260" cy="28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r</a:t>
              </a:r>
              <a:endParaRPr lang="en-US" altLang="zh-CN">
                <a:solidFill>
                  <a:schemeClr val="tx1"/>
                </a:solidFill>
                <a:latin typeface="Times New Roman" panose="02020603050405020304" pitchFamily="2" charset="0"/>
                <a:ea typeface="宋体" pitchFamily="2" charset="-122"/>
              </a:endParaRPr>
            </a:p>
          </p:txBody>
        </p:sp>
        <p:sp>
          <p:nvSpPr>
            <p:cNvPr id="65576" name="直接连接符 53289"/>
            <p:cNvSpPr/>
            <p:nvPr/>
          </p:nvSpPr>
          <p:spPr>
            <a:xfrm>
              <a:off x="2853" y="2119"/>
              <a:ext cx="0" cy="401"/>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53291" name="矩形 53290"/>
            <p:cNvSpPr/>
            <p:nvPr/>
          </p:nvSpPr>
          <p:spPr>
            <a:xfrm>
              <a:off x="4368" y="1185"/>
              <a:ext cx="435"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65578" name="直接连接符 53291"/>
            <p:cNvSpPr/>
            <p:nvPr/>
          </p:nvSpPr>
          <p:spPr>
            <a:xfrm>
              <a:off x="4580" y="1185"/>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5579" name="直接连接符 53292"/>
            <p:cNvSpPr/>
            <p:nvPr/>
          </p:nvSpPr>
          <p:spPr>
            <a:xfrm>
              <a:off x="4803" y="1185"/>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5580" name="文本框 53293"/>
            <p:cNvSpPr txBox="1"/>
            <p:nvPr/>
          </p:nvSpPr>
          <p:spPr>
            <a:xfrm>
              <a:off x="4376" y="1126"/>
              <a:ext cx="260" cy="283"/>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g</a:t>
              </a:r>
              <a:endParaRPr lang="en-US" altLang="zh-CN">
                <a:solidFill>
                  <a:schemeClr val="tx1"/>
                </a:solidFill>
                <a:latin typeface="Times New Roman" panose="02020603050405020304" pitchFamily="2" charset="0"/>
                <a:ea typeface="宋体" pitchFamily="2" charset="-122"/>
              </a:endParaRPr>
            </a:p>
          </p:txBody>
        </p:sp>
        <p:sp>
          <p:nvSpPr>
            <p:cNvPr id="65581" name="文本框 53294"/>
            <p:cNvSpPr txBox="1"/>
            <p:nvPr/>
          </p:nvSpPr>
          <p:spPr>
            <a:xfrm>
              <a:off x="4580" y="1130"/>
              <a:ext cx="261" cy="283"/>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a</a:t>
              </a:r>
              <a:endParaRPr lang="en-US" altLang="zh-CN">
                <a:solidFill>
                  <a:schemeClr val="tx1"/>
                </a:solidFill>
                <a:latin typeface="Times New Roman" panose="02020603050405020304" pitchFamily="2" charset="0"/>
                <a:ea typeface="宋体" pitchFamily="2" charset="-122"/>
              </a:endParaRPr>
            </a:p>
          </p:txBody>
        </p:sp>
        <p:sp>
          <p:nvSpPr>
            <p:cNvPr id="65582" name="直接连接符 53295"/>
            <p:cNvSpPr/>
            <p:nvPr/>
          </p:nvSpPr>
          <p:spPr>
            <a:xfrm>
              <a:off x="4368" y="1381"/>
              <a:ext cx="435"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53297" name="矩形 53296"/>
            <p:cNvSpPr/>
            <p:nvPr/>
          </p:nvSpPr>
          <p:spPr>
            <a:xfrm>
              <a:off x="365" y="2097"/>
              <a:ext cx="435" cy="401"/>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65584" name="直接连接符 53297"/>
            <p:cNvSpPr/>
            <p:nvPr/>
          </p:nvSpPr>
          <p:spPr>
            <a:xfrm>
              <a:off x="577" y="2097"/>
              <a:ext cx="0" cy="401"/>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5585" name="直接连接符 53298"/>
            <p:cNvSpPr/>
            <p:nvPr/>
          </p:nvSpPr>
          <p:spPr>
            <a:xfrm>
              <a:off x="800" y="2097"/>
              <a:ext cx="0" cy="401"/>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5586" name="文本框 53299"/>
            <p:cNvSpPr txBox="1"/>
            <p:nvPr/>
          </p:nvSpPr>
          <p:spPr>
            <a:xfrm>
              <a:off x="373" y="2048"/>
              <a:ext cx="260" cy="28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a</a:t>
              </a:r>
              <a:endParaRPr lang="en-US" altLang="zh-CN">
                <a:solidFill>
                  <a:schemeClr val="tx1"/>
                </a:solidFill>
                <a:latin typeface="Times New Roman" panose="02020603050405020304" pitchFamily="2" charset="0"/>
                <a:ea typeface="宋体" pitchFamily="2" charset="-122"/>
              </a:endParaRPr>
            </a:p>
          </p:txBody>
        </p:sp>
        <p:sp>
          <p:nvSpPr>
            <p:cNvPr id="65587" name="文本框 53300"/>
            <p:cNvSpPr txBox="1"/>
            <p:nvPr/>
          </p:nvSpPr>
          <p:spPr>
            <a:xfrm>
              <a:off x="577" y="2043"/>
              <a:ext cx="260" cy="28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c</a:t>
              </a:r>
              <a:endParaRPr lang="en-US" altLang="zh-CN">
                <a:solidFill>
                  <a:schemeClr val="tx1"/>
                </a:solidFill>
                <a:latin typeface="Times New Roman" panose="02020603050405020304" pitchFamily="2" charset="0"/>
                <a:ea typeface="宋体" pitchFamily="2" charset="-122"/>
              </a:endParaRPr>
            </a:p>
          </p:txBody>
        </p:sp>
        <p:sp>
          <p:nvSpPr>
            <p:cNvPr id="65588" name="直接连接符 53301"/>
            <p:cNvSpPr/>
            <p:nvPr/>
          </p:nvSpPr>
          <p:spPr>
            <a:xfrm>
              <a:off x="2757" y="577"/>
              <a:ext cx="0" cy="608"/>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5589" name="直接连接符 53302"/>
            <p:cNvSpPr/>
            <p:nvPr/>
          </p:nvSpPr>
          <p:spPr>
            <a:xfrm flipH="1">
              <a:off x="1147" y="577"/>
              <a:ext cx="1369" cy="597"/>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5590" name="直接连接符 53303"/>
            <p:cNvSpPr/>
            <p:nvPr/>
          </p:nvSpPr>
          <p:spPr>
            <a:xfrm>
              <a:off x="2988" y="577"/>
              <a:ext cx="1592" cy="597"/>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5591" name="直接连接符 53304"/>
            <p:cNvSpPr/>
            <p:nvPr/>
          </p:nvSpPr>
          <p:spPr>
            <a:xfrm flipH="1">
              <a:off x="577" y="1489"/>
              <a:ext cx="366" cy="608"/>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5592" name="直接连接符 53305"/>
            <p:cNvSpPr/>
            <p:nvPr/>
          </p:nvSpPr>
          <p:spPr>
            <a:xfrm>
              <a:off x="2757" y="1489"/>
              <a:ext cx="0" cy="63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5593" name="直接连接符 53306"/>
            <p:cNvSpPr/>
            <p:nvPr/>
          </p:nvSpPr>
          <p:spPr>
            <a:xfrm flipH="1">
              <a:off x="1802" y="1489"/>
              <a:ext cx="714" cy="619"/>
            </a:xfrm>
            <a:prstGeom prst="line">
              <a:avLst/>
            </a:prstGeom>
            <a:ln w="12700" cap="flat" cmpd="sng">
              <a:solidFill>
                <a:srgbClr val="000000"/>
              </a:solidFill>
              <a:prstDash val="solid"/>
              <a:round/>
              <a:headEnd type="none" w="med" len="med"/>
              <a:tailEnd type="triangle" w="med" len="med"/>
            </a:ln>
          </p:spPr>
          <p:txBody>
            <a:bodyPr anchor="t"/>
            <a:p>
              <a:pPr lvl="0" algn="ctr"/>
              <a:endParaRPr lang="zh-CN" altLang="en-US">
                <a:latin typeface="Arial" panose="020B0604020202020204" pitchFamily="34" charset="0"/>
                <a:ea typeface="宋体" pitchFamily="2" charset="-122"/>
              </a:endParaRPr>
            </a:p>
          </p:txBody>
        </p:sp>
        <p:sp>
          <p:nvSpPr>
            <p:cNvPr id="65594" name="直接连接符 53307"/>
            <p:cNvSpPr/>
            <p:nvPr/>
          </p:nvSpPr>
          <p:spPr>
            <a:xfrm>
              <a:off x="2988" y="1489"/>
              <a:ext cx="695" cy="619"/>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53309" name="椭圆 53308"/>
            <p:cNvSpPr/>
            <p:nvPr/>
          </p:nvSpPr>
          <p:spPr>
            <a:xfrm>
              <a:off x="887" y="2206"/>
              <a:ext cx="162"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53310" name="椭圆 53309"/>
            <p:cNvSpPr/>
            <p:nvPr/>
          </p:nvSpPr>
          <p:spPr>
            <a:xfrm>
              <a:off x="1147" y="2206"/>
              <a:ext cx="164"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53311" name="椭圆 53310"/>
            <p:cNvSpPr/>
            <p:nvPr/>
          </p:nvSpPr>
          <p:spPr>
            <a:xfrm>
              <a:off x="375" y="2824"/>
              <a:ext cx="164"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53312" name="椭圆 53311"/>
            <p:cNvSpPr/>
            <p:nvPr/>
          </p:nvSpPr>
          <p:spPr>
            <a:xfrm>
              <a:off x="702" y="2824"/>
              <a:ext cx="164"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53313" name="椭圆 53312"/>
            <p:cNvSpPr/>
            <p:nvPr/>
          </p:nvSpPr>
          <p:spPr>
            <a:xfrm>
              <a:off x="1465" y="2824"/>
              <a:ext cx="165"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53314" name="椭圆 53313"/>
            <p:cNvSpPr/>
            <p:nvPr/>
          </p:nvSpPr>
          <p:spPr>
            <a:xfrm>
              <a:off x="1715" y="2824"/>
              <a:ext cx="164"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53315" name="椭圆 53314"/>
            <p:cNvSpPr/>
            <p:nvPr/>
          </p:nvSpPr>
          <p:spPr>
            <a:xfrm>
              <a:off x="2352" y="2824"/>
              <a:ext cx="164"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53316" name="椭圆 53315"/>
            <p:cNvSpPr/>
            <p:nvPr/>
          </p:nvSpPr>
          <p:spPr>
            <a:xfrm>
              <a:off x="2662" y="2824"/>
              <a:ext cx="163"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53317" name="椭圆 53316"/>
            <p:cNvSpPr/>
            <p:nvPr/>
          </p:nvSpPr>
          <p:spPr>
            <a:xfrm>
              <a:off x="2911" y="2824"/>
              <a:ext cx="165"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53318" name="椭圆 53317"/>
            <p:cNvSpPr/>
            <p:nvPr/>
          </p:nvSpPr>
          <p:spPr>
            <a:xfrm>
              <a:off x="3394" y="2824"/>
              <a:ext cx="164"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53319" name="椭圆 53318"/>
            <p:cNvSpPr/>
            <p:nvPr/>
          </p:nvSpPr>
          <p:spPr>
            <a:xfrm>
              <a:off x="3712" y="2824"/>
              <a:ext cx="165"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53320" name="椭圆 53319"/>
            <p:cNvSpPr/>
            <p:nvPr/>
          </p:nvSpPr>
          <p:spPr>
            <a:xfrm>
              <a:off x="4378" y="2206"/>
              <a:ext cx="164"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53321" name="椭圆 53320"/>
            <p:cNvSpPr/>
            <p:nvPr/>
          </p:nvSpPr>
          <p:spPr>
            <a:xfrm>
              <a:off x="4667" y="2206"/>
              <a:ext cx="165"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65608" name="直接连接符 53321"/>
            <p:cNvSpPr/>
            <p:nvPr/>
          </p:nvSpPr>
          <p:spPr>
            <a:xfrm flipH="1">
              <a:off x="1001" y="1489"/>
              <a:ext cx="146" cy="717"/>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5609" name="直接连接符 53322"/>
            <p:cNvSpPr/>
            <p:nvPr/>
          </p:nvSpPr>
          <p:spPr>
            <a:xfrm flipH="1">
              <a:off x="1272" y="1489"/>
              <a:ext cx="125" cy="717"/>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5610" name="直接连接符 53323"/>
            <p:cNvSpPr/>
            <p:nvPr/>
          </p:nvSpPr>
          <p:spPr>
            <a:xfrm>
              <a:off x="461" y="2379"/>
              <a:ext cx="0" cy="445"/>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5611" name="直接连接符 53324"/>
            <p:cNvSpPr/>
            <p:nvPr/>
          </p:nvSpPr>
          <p:spPr>
            <a:xfrm>
              <a:off x="675" y="2379"/>
              <a:ext cx="125" cy="445"/>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5612" name="直接连接符 53325"/>
            <p:cNvSpPr/>
            <p:nvPr/>
          </p:nvSpPr>
          <p:spPr>
            <a:xfrm>
              <a:off x="1561" y="2434"/>
              <a:ext cx="0" cy="39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5613" name="直接连接符 53326"/>
            <p:cNvSpPr/>
            <p:nvPr/>
          </p:nvSpPr>
          <p:spPr>
            <a:xfrm>
              <a:off x="1802" y="2434"/>
              <a:ext cx="0" cy="39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5614" name="直接连接符 53327"/>
            <p:cNvSpPr/>
            <p:nvPr/>
          </p:nvSpPr>
          <p:spPr>
            <a:xfrm>
              <a:off x="2757" y="2434"/>
              <a:ext cx="0" cy="401"/>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5615" name="直接连接符 53328"/>
            <p:cNvSpPr/>
            <p:nvPr/>
          </p:nvSpPr>
          <p:spPr>
            <a:xfrm flipH="1">
              <a:off x="2439" y="2434"/>
              <a:ext cx="77" cy="39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5616" name="直接连接符 53329"/>
            <p:cNvSpPr/>
            <p:nvPr/>
          </p:nvSpPr>
          <p:spPr>
            <a:xfrm>
              <a:off x="2988" y="2434"/>
              <a:ext cx="0" cy="39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5617" name="直接连接符 53330"/>
            <p:cNvSpPr/>
            <p:nvPr/>
          </p:nvSpPr>
          <p:spPr>
            <a:xfrm>
              <a:off x="3481" y="2434"/>
              <a:ext cx="0" cy="39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5618" name="直接连接符 53331"/>
            <p:cNvSpPr/>
            <p:nvPr/>
          </p:nvSpPr>
          <p:spPr>
            <a:xfrm>
              <a:off x="3683" y="2434"/>
              <a:ext cx="117" cy="39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5619" name="直接连接符 53332"/>
            <p:cNvSpPr/>
            <p:nvPr/>
          </p:nvSpPr>
          <p:spPr>
            <a:xfrm>
              <a:off x="4474" y="1489"/>
              <a:ext cx="0" cy="717"/>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5620" name="直接连接符 53333"/>
            <p:cNvSpPr/>
            <p:nvPr/>
          </p:nvSpPr>
          <p:spPr>
            <a:xfrm>
              <a:off x="4667" y="1489"/>
              <a:ext cx="77" cy="717"/>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5621" name="直接连接符 53334"/>
            <p:cNvSpPr/>
            <p:nvPr/>
          </p:nvSpPr>
          <p:spPr>
            <a:xfrm>
              <a:off x="2456" y="1399"/>
              <a:ext cx="657"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5622" name="文本框 53335"/>
            <p:cNvSpPr txBox="1"/>
            <p:nvPr/>
          </p:nvSpPr>
          <p:spPr>
            <a:xfrm>
              <a:off x="105" y="3048"/>
              <a:ext cx="537" cy="250"/>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id=13</a:t>
              </a:r>
              <a:endParaRPr lang="en-US" altLang="zh-CN">
                <a:solidFill>
                  <a:schemeClr val="tx1"/>
                </a:solidFill>
                <a:latin typeface="Times New Roman" panose="02020603050405020304" pitchFamily="2" charset="0"/>
                <a:ea typeface="宋体" pitchFamily="2" charset="-122"/>
              </a:endParaRPr>
            </a:p>
          </p:txBody>
        </p:sp>
        <p:sp>
          <p:nvSpPr>
            <p:cNvPr id="65623" name="文本框 53336"/>
            <p:cNvSpPr txBox="1"/>
            <p:nvPr/>
          </p:nvSpPr>
          <p:spPr>
            <a:xfrm>
              <a:off x="3717" y="3048"/>
              <a:ext cx="482" cy="200"/>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id=21</a:t>
              </a:r>
              <a:endParaRPr lang="en-US" altLang="zh-CN">
                <a:solidFill>
                  <a:schemeClr val="tx1"/>
                </a:solidFill>
                <a:latin typeface="Times New Roman" panose="02020603050405020304" pitchFamily="2" charset="0"/>
                <a:ea typeface="宋体" pitchFamily="2" charset="-122"/>
              </a:endParaRPr>
            </a:p>
          </p:txBody>
        </p:sp>
        <p:sp>
          <p:nvSpPr>
            <p:cNvPr id="65624" name="文本框 53337"/>
            <p:cNvSpPr txBox="1"/>
            <p:nvPr/>
          </p:nvSpPr>
          <p:spPr>
            <a:xfrm>
              <a:off x="594" y="3048"/>
              <a:ext cx="531" cy="250"/>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id=14</a:t>
              </a:r>
              <a:endParaRPr lang="en-US" altLang="zh-CN">
                <a:solidFill>
                  <a:schemeClr val="tx1"/>
                </a:solidFill>
                <a:latin typeface="Times New Roman" panose="02020603050405020304" pitchFamily="2" charset="0"/>
                <a:ea typeface="宋体" pitchFamily="2" charset="-122"/>
              </a:endParaRPr>
            </a:p>
          </p:txBody>
        </p:sp>
        <p:sp>
          <p:nvSpPr>
            <p:cNvPr id="65625" name="文本框 53338"/>
            <p:cNvSpPr txBox="1"/>
            <p:nvPr/>
          </p:nvSpPr>
          <p:spPr>
            <a:xfrm>
              <a:off x="1136" y="3048"/>
              <a:ext cx="495" cy="250"/>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id=15</a:t>
              </a:r>
              <a:endParaRPr lang="en-US" altLang="zh-CN">
                <a:solidFill>
                  <a:schemeClr val="tx1"/>
                </a:solidFill>
                <a:latin typeface="Times New Roman" panose="02020603050405020304" pitchFamily="2" charset="0"/>
                <a:ea typeface="宋体" pitchFamily="2" charset="-122"/>
              </a:endParaRPr>
            </a:p>
          </p:txBody>
        </p:sp>
        <p:sp>
          <p:nvSpPr>
            <p:cNvPr id="65626" name="文本框 53339"/>
            <p:cNvSpPr txBox="1"/>
            <p:nvPr/>
          </p:nvSpPr>
          <p:spPr>
            <a:xfrm>
              <a:off x="1581" y="3048"/>
              <a:ext cx="494" cy="250"/>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id=16</a:t>
              </a:r>
              <a:endParaRPr lang="en-US" altLang="zh-CN">
                <a:solidFill>
                  <a:schemeClr val="tx1"/>
                </a:solidFill>
                <a:latin typeface="Times New Roman" panose="02020603050405020304" pitchFamily="2" charset="0"/>
                <a:ea typeface="宋体" pitchFamily="2" charset="-122"/>
              </a:endParaRPr>
            </a:p>
          </p:txBody>
        </p:sp>
        <p:sp>
          <p:nvSpPr>
            <p:cNvPr id="65627" name="文本框 53340"/>
            <p:cNvSpPr txBox="1"/>
            <p:nvPr/>
          </p:nvSpPr>
          <p:spPr>
            <a:xfrm>
              <a:off x="2075" y="3048"/>
              <a:ext cx="501" cy="250"/>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id=17</a:t>
              </a:r>
              <a:endParaRPr lang="en-US" altLang="zh-CN">
                <a:solidFill>
                  <a:schemeClr val="tx1"/>
                </a:solidFill>
                <a:latin typeface="Times New Roman" panose="02020603050405020304" pitchFamily="2" charset="0"/>
                <a:ea typeface="宋体" pitchFamily="2" charset="-122"/>
              </a:endParaRPr>
            </a:p>
          </p:txBody>
        </p:sp>
        <p:sp>
          <p:nvSpPr>
            <p:cNvPr id="65628" name="文本框 53341"/>
            <p:cNvSpPr txBox="1"/>
            <p:nvPr/>
          </p:nvSpPr>
          <p:spPr>
            <a:xfrm>
              <a:off x="2470" y="3048"/>
              <a:ext cx="487" cy="250"/>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id=18</a:t>
              </a:r>
              <a:endParaRPr lang="en-US" altLang="zh-CN">
                <a:solidFill>
                  <a:schemeClr val="tx1"/>
                </a:solidFill>
                <a:latin typeface="Times New Roman" panose="02020603050405020304" pitchFamily="2" charset="0"/>
                <a:ea typeface="宋体" pitchFamily="2" charset="-122"/>
              </a:endParaRPr>
            </a:p>
          </p:txBody>
        </p:sp>
        <p:sp>
          <p:nvSpPr>
            <p:cNvPr id="65629" name="文本框 53342"/>
            <p:cNvSpPr txBox="1"/>
            <p:nvPr/>
          </p:nvSpPr>
          <p:spPr>
            <a:xfrm>
              <a:off x="2865" y="3048"/>
              <a:ext cx="495" cy="250"/>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id=19</a:t>
              </a:r>
              <a:endParaRPr lang="en-US" altLang="zh-CN">
                <a:solidFill>
                  <a:schemeClr val="tx1"/>
                </a:solidFill>
                <a:latin typeface="Times New Roman" panose="02020603050405020304" pitchFamily="2" charset="0"/>
                <a:ea typeface="宋体" pitchFamily="2" charset="-122"/>
              </a:endParaRPr>
            </a:p>
          </p:txBody>
        </p:sp>
        <p:sp>
          <p:nvSpPr>
            <p:cNvPr id="65630" name="文本框 53343"/>
            <p:cNvSpPr txBox="1"/>
            <p:nvPr/>
          </p:nvSpPr>
          <p:spPr>
            <a:xfrm>
              <a:off x="3310" y="3048"/>
              <a:ext cx="510" cy="200"/>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id=20</a:t>
              </a:r>
              <a:endParaRPr lang="en-US" altLang="zh-CN">
                <a:solidFill>
                  <a:schemeClr val="tx1"/>
                </a:solidFill>
                <a:latin typeface="Times New Roman" panose="02020603050405020304" pitchFamily="2" charset="0"/>
                <a:ea typeface="宋体" pitchFamily="2" charset="-122"/>
              </a:endParaRPr>
            </a:p>
          </p:txBody>
        </p:sp>
        <p:sp>
          <p:nvSpPr>
            <p:cNvPr id="65631" name="文本框 53344"/>
            <p:cNvSpPr txBox="1"/>
            <p:nvPr/>
          </p:nvSpPr>
          <p:spPr>
            <a:xfrm>
              <a:off x="2026" y="300"/>
              <a:ext cx="444" cy="250"/>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id=1</a:t>
              </a:r>
              <a:endParaRPr lang="en-US" altLang="zh-CN">
                <a:solidFill>
                  <a:schemeClr val="tx1"/>
                </a:solidFill>
                <a:latin typeface="Times New Roman" panose="02020603050405020304" pitchFamily="2" charset="0"/>
                <a:ea typeface="宋体" pitchFamily="2" charset="-122"/>
              </a:endParaRPr>
            </a:p>
          </p:txBody>
        </p:sp>
        <p:sp>
          <p:nvSpPr>
            <p:cNvPr id="65632" name="文本框 53345"/>
            <p:cNvSpPr txBox="1"/>
            <p:nvPr/>
          </p:nvSpPr>
          <p:spPr>
            <a:xfrm>
              <a:off x="444" y="1199"/>
              <a:ext cx="445" cy="250"/>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id=2</a:t>
              </a:r>
              <a:endParaRPr lang="en-US" altLang="zh-CN">
                <a:solidFill>
                  <a:schemeClr val="tx1"/>
                </a:solidFill>
                <a:latin typeface="Times New Roman" panose="02020603050405020304" pitchFamily="2" charset="0"/>
                <a:ea typeface="宋体" pitchFamily="2" charset="-122"/>
              </a:endParaRPr>
            </a:p>
          </p:txBody>
        </p:sp>
        <p:sp>
          <p:nvSpPr>
            <p:cNvPr id="65633" name="文本框 53346"/>
            <p:cNvSpPr txBox="1"/>
            <p:nvPr/>
          </p:nvSpPr>
          <p:spPr>
            <a:xfrm>
              <a:off x="2075" y="1250"/>
              <a:ext cx="444" cy="249"/>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id=3</a:t>
              </a:r>
              <a:endParaRPr lang="en-US" altLang="zh-CN">
                <a:solidFill>
                  <a:schemeClr val="tx1"/>
                </a:solidFill>
                <a:latin typeface="Times New Roman" panose="02020603050405020304" pitchFamily="2" charset="0"/>
                <a:ea typeface="宋体" pitchFamily="2" charset="-122"/>
              </a:endParaRPr>
            </a:p>
          </p:txBody>
        </p:sp>
        <p:sp>
          <p:nvSpPr>
            <p:cNvPr id="65634" name="文本框 53347"/>
            <p:cNvSpPr txBox="1"/>
            <p:nvPr/>
          </p:nvSpPr>
          <p:spPr>
            <a:xfrm>
              <a:off x="3952" y="1250"/>
              <a:ext cx="444" cy="249"/>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id=4</a:t>
              </a:r>
              <a:endParaRPr lang="en-US" altLang="zh-CN">
                <a:solidFill>
                  <a:schemeClr val="tx1"/>
                </a:solidFill>
                <a:latin typeface="Times New Roman" panose="02020603050405020304" pitchFamily="2" charset="0"/>
                <a:ea typeface="宋体" pitchFamily="2" charset="-122"/>
              </a:endParaRPr>
            </a:p>
          </p:txBody>
        </p:sp>
        <p:sp>
          <p:nvSpPr>
            <p:cNvPr id="65635" name="文本框 53348"/>
            <p:cNvSpPr txBox="1"/>
            <p:nvPr/>
          </p:nvSpPr>
          <p:spPr>
            <a:xfrm>
              <a:off x="4143" y="2449"/>
              <a:ext cx="502" cy="249"/>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id=11</a:t>
              </a:r>
              <a:endParaRPr lang="en-US" altLang="zh-CN">
                <a:solidFill>
                  <a:schemeClr val="tx1"/>
                </a:solidFill>
                <a:latin typeface="Times New Roman" panose="02020603050405020304" pitchFamily="2" charset="0"/>
                <a:ea typeface="宋体" pitchFamily="2" charset="-122"/>
              </a:endParaRPr>
            </a:p>
          </p:txBody>
        </p:sp>
        <p:sp>
          <p:nvSpPr>
            <p:cNvPr id="65636" name="文本框 53349"/>
            <p:cNvSpPr txBox="1"/>
            <p:nvPr/>
          </p:nvSpPr>
          <p:spPr>
            <a:xfrm>
              <a:off x="4644" y="2449"/>
              <a:ext cx="502" cy="249"/>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id=12</a:t>
              </a:r>
              <a:endParaRPr lang="en-US" altLang="zh-CN">
                <a:solidFill>
                  <a:schemeClr val="tx1"/>
                </a:solidFill>
                <a:latin typeface="Times New Roman" panose="02020603050405020304" pitchFamily="2" charset="0"/>
                <a:ea typeface="宋体" pitchFamily="2" charset="-122"/>
              </a:endParaRPr>
            </a:p>
          </p:txBody>
        </p:sp>
        <p:sp>
          <p:nvSpPr>
            <p:cNvPr id="65637" name="文本框 53350"/>
            <p:cNvSpPr txBox="1"/>
            <p:nvPr/>
          </p:nvSpPr>
          <p:spPr>
            <a:xfrm>
              <a:off x="0" y="2148"/>
              <a:ext cx="444" cy="250"/>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id=5</a:t>
              </a:r>
              <a:endParaRPr lang="en-US" altLang="zh-CN">
                <a:solidFill>
                  <a:schemeClr val="tx1"/>
                </a:solidFill>
                <a:latin typeface="Times New Roman" panose="02020603050405020304" pitchFamily="2" charset="0"/>
                <a:ea typeface="宋体" pitchFamily="2" charset="-122"/>
              </a:endParaRPr>
            </a:p>
          </p:txBody>
        </p:sp>
        <p:sp>
          <p:nvSpPr>
            <p:cNvPr id="65638" name="文本框 53351"/>
            <p:cNvSpPr txBox="1"/>
            <p:nvPr/>
          </p:nvSpPr>
          <p:spPr>
            <a:xfrm>
              <a:off x="1473" y="1863"/>
              <a:ext cx="444" cy="249"/>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id=8</a:t>
              </a:r>
              <a:endParaRPr lang="en-US" altLang="zh-CN">
                <a:solidFill>
                  <a:schemeClr val="tx1"/>
                </a:solidFill>
                <a:latin typeface="Times New Roman" panose="02020603050405020304" pitchFamily="2" charset="0"/>
                <a:ea typeface="宋体" pitchFamily="2" charset="-122"/>
              </a:endParaRPr>
            </a:p>
          </p:txBody>
        </p:sp>
        <p:sp>
          <p:nvSpPr>
            <p:cNvPr id="65639" name="文本框 53352"/>
            <p:cNvSpPr txBox="1"/>
            <p:nvPr/>
          </p:nvSpPr>
          <p:spPr>
            <a:xfrm>
              <a:off x="2272" y="1881"/>
              <a:ext cx="444" cy="249"/>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id=9</a:t>
              </a:r>
              <a:endParaRPr lang="en-US" altLang="zh-CN">
                <a:solidFill>
                  <a:schemeClr val="tx1"/>
                </a:solidFill>
                <a:latin typeface="Times New Roman" panose="02020603050405020304" pitchFamily="2" charset="0"/>
                <a:ea typeface="宋体" pitchFamily="2" charset="-122"/>
              </a:endParaRPr>
            </a:p>
          </p:txBody>
        </p:sp>
        <p:sp>
          <p:nvSpPr>
            <p:cNvPr id="65640" name="文本框 53353"/>
            <p:cNvSpPr txBox="1"/>
            <p:nvPr/>
          </p:nvSpPr>
          <p:spPr>
            <a:xfrm>
              <a:off x="3705" y="1890"/>
              <a:ext cx="616" cy="249"/>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id=10</a:t>
              </a:r>
              <a:endParaRPr lang="en-US" altLang="zh-CN">
                <a:solidFill>
                  <a:schemeClr val="tx1"/>
                </a:solidFill>
                <a:latin typeface="Times New Roman" panose="02020603050405020304" pitchFamily="2" charset="0"/>
                <a:ea typeface="宋体" pitchFamily="2" charset="-122"/>
              </a:endParaRPr>
            </a:p>
          </p:txBody>
        </p:sp>
        <p:sp>
          <p:nvSpPr>
            <p:cNvPr id="65641" name="文本框 53354"/>
            <p:cNvSpPr txBox="1"/>
            <p:nvPr/>
          </p:nvSpPr>
          <p:spPr>
            <a:xfrm>
              <a:off x="790" y="2349"/>
              <a:ext cx="445" cy="249"/>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id=6</a:t>
              </a:r>
              <a:endParaRPr lang="en-US" altLang="zh-CN">
                <a:solidFill>
                  <a:schemeClr val="tx1"/>
                </a:solidFill>
                <a:latin typeface="Times New Roman" panose="02020603050405020304" pitchFamily="2" charset="0"/>
                <a:ea typeface="宋体" pitchFamily="2" charset="-122"/>
              </a:endParaRPr>
            </a:p>
          </p:txBody>
        </p:sp>
        <p:sp>
          <p:nvSpPr>
            <p:cNvPr id="65642" name="文本框 53355"/>
            <p:cNvSpPr txBox="1"/>
            <p:nvPr/>
          </p:nvSpPr>
          <p:spPr>
            <a:xfrm>
              <a:off x="1136" y="2349"/>
              <a:ext cx="444" cy="249"/>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id=7</a:t>
              </a:r>
              <a:endParaRPr lang="en-US" altLang="zh-CN">
                <a:solidFill>
                  <a:schemeClr val="tx1"/>
                </a:solidFill>
                <a:latin typeface="Times New Roman" panose="02020603050405020304" pitchFamily="2" charset="0"/>
                <a:ea typeface="宋体" pitchFamily="2" charset="-122"/>
              </a:endParaRPr>
            </a:p>
          </p:txBody>
        </p:sp>
        <p:sp>
          <p:nvSpPr>
            <p:cNvPr id="65643" name="文本框 53356"/>
            <p:cNvSpPr txBox="1"/>
            <p:nvPr/>
          </p:nvSpPr>
          <p:spPr>
            <a:xfrm>
              <a:off x="2424" y="0"/>
              <a:ext cx="735" cy="300"/>
            </a:xfrm>
            <a:prstGeom prst="rect">
              <a:avLst/>
            </a:prstGeom>
            <a:noFill/>
            <a:ln w="9525">
              <a:noFill/>
              <a:miter/>
            </a:ln>
          </p:spPr>
          <p:txBody>
            <a:bodyPr anchor="t"/>
            <a:p>
              <a:pPr lvl="0" algn="just">
                <a:lnSpc>
                  <a:spcPct val="120000"/>
                </a:lnSpc>
                <a:buClr>
                  <a:srgbClr val="000000"/>
                </a:buClr>
              </a:pPr>
              <a:r>
                <a:rPr lang="zh-CN" altLang="en-US">
                  <a:solidFill>
                    <a:schemeClr val="tx1"/>
                  </a:solidFill>
                  <a:latin typeface="Times New Roman" panose="02020603050405020304" pitchFamily="2" charset="0"/>
                  <a:ea typeface="宋体" pitchFamily="2" charset="-122"/>
                </a:rPr>
                <a:t>根目录 </a:t>
              </a:r>
              <a:r>
                <a:rPr lang="en-US" altLang="zh-CN">
                  <a:solidFill>
                    <a:schemeClr val="tx1"/>
                  </a:solidFill>
                  <a:latin typeface="Arial" panose="020B0604020202020204" pitchFamily="34" charset="0"/>
                  <a:ea typeface="宋体" pitchFamily="2" charset="-122"/>
                </a:rPr>
                <a:t>/ </a:t>
              </a:r>
              <a:r>
                <a:rPr lang="en-US" altLang="zh-CN">
                  <a:solidFill>
                    <a:schemeClr val="tx1"/>
                  </a:solidFill>
                  <a:latin typeface="Times New Roman" panose="02020603050405020304" pitchFamily="2" charset="0"/>
                  <a:ea typeface="宋体" pitchFamily="2" charset="-122"/>
                </a:rPr>
                <a:t> </a:t>
              </a:r>
              <a:endParaRPr lang="en-US" altLang="zh-CN">
                <a:solidFill>
                  <a:schemeClr val="tx1"/>
                </a:solidFill>
                <a:latin typeface="Times New Roman" panose="02020603050405020304" pitchFamily="2" charset="0"/>
                <a:ea typeface="宋体" pitchFamily="2" charset="-122"/>
              </a:endParaRPr>
            </a:p>
          </p:txBody>
        </p:sp>
        <p:sp>
          <p:nvSpPr>
            <p:cNvPr id="65644" name="文本框 53357"/>
            <p:cNvSpPr txBox="1"/>
            <p:nvPr/>
          </p:nvSpPr>
          <p:spPr>
            <a:xfrm>
              <a:off x="692" y="900"/>
              <a:ext cx="642" cy="299"/>
            </a:xfrm>
            <a:prstGeom prst="rect">
              <a:avLst/>
            </a:prstGeom>
            <a:noFill/>
            <a:ln w="9525">
              <a:noFill/>
              <a:miter/>
            </a:ln>
          </p:spPr>
          <p:txBody>
            <a:bodyPr anchor="t"/>
            <a:p>
              <a:pPr lvl="0" algn="just">
                <a:lnSpc>
                  <a:spcPct val="120000"/>
                </a:lnSpc>
                <a:buClr>
                  <a:srgbClr val="000000"/>
                </a:buClr>
              </a:pPr>
              <a:r>
                <a:rPr lang="zh-CN" altLang="en-US">
                  <a:solidFill>
                    <a:schemeClr val="tx1"/>
                  </a:solidFill>
                  <a:latin typeface="Times New Roman" panose="02020603050405020304" pitchFamily="2" charset="0"/>
                  <a:ea typeface="宋体" pitchFamily="2" charset="-122"/>
                </a:rPr>
                <a:t>子目录 </a:t>
              </a:r>
              <a:r>
                <a:rPr lang="en-US" altLang="zh-CN">
                  <a:solidFill>
                    <a:schemeClr val="tx1"/>
                  </a:solidFill>
                  <a:latin typeface="Times New Roman" panose="02020603050405020304" pitchFamily="2" charset="0"/>
                  <a:ea typeface="宋体" pitchFamily="2" charset="-122"/>
                </a:rPr>
                <a:t>a</a:t>
              </a:r>
              <a:endParaRPr lang="en-US" altLang="zh-CN">
                <a:solidFill>
                  <a:schemeClr val="tx1"/>
                </a:solidFill>
                <a:latin typeface="Times New Roman" panose="02020603050405020304" pitchFamily="2" charset="0"/>
                <a:ea typeface="宋体" pitchFamily="2" charset="-122"/>
              </a:endParaRPr>
            </a:p>
          </p:txBody>
        </p:sp>
        <p:sp>
          <p:nvSpPr>
            <p:cNvPr id="65645" name="文本框 53358"/>
            <p:cNvSpPr txBox="1"/>
            <p:nvPr/>
          </p:nvSpPr>
          <p:spPr>
            <a:xfrm>
              <a:off x="2124" y="900"/>
              <a:ext cx="643" cy="299"/>
            </a:xfrm>
            <a:prstGeom prst="rect">
              <a:avLst/>
            </a:prstGeom>
            <a:noFill/>
            <a:ln w="9525">
              <a:noFill/>
              <a:miter/>
            </a:ln>
          </p:spPr>
          <p:txBody>
            <a:bodyPr anchor="t"/>
            <a:p>
              <a:pPr lvl="0" algn="just">
                <a:lnSpc>
                  <a:spcPct val="120000"/>
                </a:lnSpc>
                <a:buClr>
                  <a:srgbClr val="000000"/>
                </a:buClr>
              </a:pPr>
              <a:r>
                <a:rPr lang="zh-CN" altLang="en-US">
                  <a:solidFill>
                    <a:schemeClr val="tx1"/>
                  </a:solidFill>
                  <a:latin typeface="Times New Roman" panose="02020603050405020304" pitchFamily="2" charset="0"/>
                  <a:ea typeface="宋体" pitchFamily="2" charset="-122"/>
                </a:rPr>
                <a:t>子目录 </a:t>
              </a:r>
              <a:r>
                <a:rPr lang="en-US" altLang="zh-CN">
                  <a:solidFill>
                    <a:schemeClr val="tx1"/>
                  </a:solidFill>
                  <a:latin typeface="Times New Roman" panose="02020603050405020304" pitchFamily="2" charset="0"/>
                  <a:ea typeface="宋体" pitchFamily="2" charset="-122"/>
                </a:rPr>
                <a:t>b</a:t>
              </a:r>
              <a:endParaRPr lang="en-US" altLang="zh-CN">
                <a:solidFill>
                  <a:schemeClr val="tx1"/>
                </a:solidFill>
                <a:latin typeface="Times New Roman" panose="02020603050405020304" pitchFamily="2" charset="0"/>
                <a:ea typeface="宋体" pitchFamily="2" charset="-122"/>
              </a:endParaRPr>
            </a:p>
          </p:txBody>
        </p:sp>
        <p:sp>
          <p:nvSpPr>
            <p:cNvPr id="65646" name="文本框 53359"/>
            <p:cNvSpPr txBox="1"/>
            <p:nvPr/>
          </p:nvSpPr>
          <p:spPr>
            <a:xfrm>
              <a:off x="4347" y="900"/>
              <a:ext cx="642" cy="299"/>
            </a:xfrm>
            <a:prstGeom prst="rect">
              <a:avLst/>
            </a:prstGeom>
            <a:noFill/>
            <a:ln w="9525">
              <a:noFill/>
              <a:miter/>
            </a:ln>
          </p:spPr>
          <p:txBody>
            <a:bodyPr anchor="t"/>
            <a:p>
              <a:pPr lvl="0" algn="just">
                <a:lnSpc>
                  <a:spcPct val="120000"/>
                </a:lnSpc>
                <a:buClr>
                  <a:srgbClr val="000000"/>
                </a:buClr>
              </a:pPr>
              <a:r>
                <a:rPr lang="zh-CN" altLang="en-US">
                  <a:solidFill>
                    <a:schemeClr val="tx1"/>
                  </a:solidFill>
                  <a:latin typeface="Times New Roman" panose="02020603050405020304" pitchFamily="2" charset="0"/>
                  <a:ea typeface="宋体" pitchFamily="2" charset="-122"/>
                </a:rPr>
                <a:t>子目录 </a:t>
              </a:r>
              <a:r>
                <a:rPr lang="en-US" altLang="zh-CN">
                  <a:solidFill>
                    <a:schemeClr val="tx1"/>
                  </a:solidFill>
                  <a:latin typeface="Times New Roman" panose="02020603050405020304" pitchFamily="2" charset="0"/>
                  <a:ea typeface="宋体" pitchFamily="2" charset="-122"/>
                </a:rPr>
                <a:t>c</a:t>
              </a:r>
              <a:endParaRPr lang="en-US" altLang="zh-CN">
                <a:solidFill>
                  <a:schemeClr val="tx1"/>
                </a:solidFill>
                <a:latin typeface="Times New Roman" panose="02020603050405020304" pitchFamily="2" charset="0"/>
                <a:ea typeface="宋体" pitchFamily="2" charset="-122"/>
              </a:endParaRPr>
            </a:p>
          </p:txBody>
        </p:sp>
        <p:sp>
          <p:nvSpPr>
            <p:cNvPr id="65647" name="文本框 53360"/>
            <p:cNvSpPr txBox="1"/>
            <p:nvPr/>
          </p:nvSpPr>
          <p:spPr>
            <a:xfrm>
              <a:off x="0" y="1849"/>
              <a:ext cx="642" cy="299"/>
            </a:xfrm>
            <a:prstGeom prst="rect">
              <a:avLst/>
            </a:prstGeom>
            <a:noFill/>
            <a:ln w="9525">
              <a:noFill/>
              <a:miter/>
            </a:ln>
          </p:spPr>
          <p:txBody>
            <a:bodyPr anchor="t"/>
            <a:p>
              <a:pPr lvl="0" algn="just">
                <a:lnSpc>
                  <a:spcPct val="120000"/>
                </a:lnSpc>
                <a:buClr>
                  <a:srgbClr val="000000"/>
                </a:buClr>
              </a:pPr>
              <a:r>
                <a:rPr lang="zh-CN" altLang="en-US">
                  <a:solidFill>
                    <a:schemeClr val="tx1"/>
                  </a:solidFill>
                  <a:latin typeface="Times New Roman" panose="02020603050405020304" pitchFamily="2" charset="0"/>
                  <a:ea typeface="宋体" pitchFamily="2" charset="-122"/>
                </a:rPr>
                <a:t>子目录 </a:t>
              </a:r>
              <a:r>
                <a:rPr lang="en-US" altLang="zh-CN">
                  <a:solidFill>
                    <a:schemeClr val="tx1"/>
                  </a:solidFill>
                  <a:latin typeface="Times New Roman" panose="02020603050405020304" pitchFamily="2" charset="0"/>
                  <a:ea typeface="宋体" pitchFamily="2" charset="-122"/>
                </a:rPr>
                <a:t>a</a:t>
              </a:r>
              <a:endParaRPr lang="en-US" altLang="zh-CN">
                <a:solidFill>
                  <a:schemeClr val="tx1"/>
                </a:solidFill>
                <a:latin typeface="Times New Roman" panose="02020603050405020304" pitchFamily="2" charset="0"/>
                <a:ea typeface="宋体" pitchFamily="2" charset="-122"/>
              </a:endParaRPr>
            </a:p>
          </p:txBody>
        </p:sp>
        <p:sp>
          <p:nvSpPr>
            <p:cNvPr id="65648" name="文本框 53361"/>
            <p:cNvSpPr txBox="1"/>
            <p:nvPr/>
          </p:nvSpPr>
          <p:spPr>
            <a:xfrm>
              <a:off x="1433" y="1713"/>
              <a:ext cx="642" cy="299"/>
            </a:xfrm>
            <a:prstGeom prst="rect">
              <a:avLst/>
            </a:prstGeom>
            <a:noFill/>
            <a:ln w="9525">
              <a:noFill/>
              <a:miter/>
            </a:ln>
          </p:spPr>
          <p:txBody>
            <a:bodyPr anchor="t"/>
            <a:p>
              <a:pPr lvl="0" algn="just">
                <a:lnSpc>
                  <a:spcPct val="120000"/>
                </a:lnSpc>
                <a:buClr>
                  <a:srgbClr val="000000"/>
                </a:buClr>
              </a:pPr>
              <a:r>
                <a:rPr lang="zh-CN" altLang="en-US">
                  <a:solidFill>
                    <a:schemeClr val="tx1"/>
                  </a:solidFill>
                  <a:latin typeface="Times New Roman" panose="02020603050405020304" pitchFamily="2" charset="0"/>
                  <a:ea typeface="宋体" pitchFamily="2" charset="-122"/>
                </a:rPr>
                <a:t>子目录 </a:t>
              </a:r>
              <a:r>
                <a:rPr lang="en-US" altLang="zh-CN">
                  <a:solidFill>
                    <a:schemeClr val="tx1"/>
                  </a:solidFill>
                  <a:latin typeface="Times New Roman" panose="02020603050405020304" pitchFamily="2" charset="0"/>
                  <a:ea typeface="宋体" pitchFamily="2" charset="-122"/>
                </a:rPr>
                <a:t>f</a:t>
              </a:r>
              <a:endParaRPr lang="en-US" altLang="zh-CN">
                <a:solidFill>
                  <a:schemeClr val="tx1"/>
                </a:solidFill>
                <a:latin typeface="Times New Roman" panose="02020603050405020304" pitchFamily="2" charset="0"/>
                <a:ea typeface="宋体" pitchFamily="2" charset="-122"/>
              </a:endParaRPr>
            </a:p>
          </p:txBody>
        </p:sp>
        <p:sp>
          <p:nvSpPr>
            <p:cNvPr id="65649" name="文本框 53362"/>
            <p:cNvSpPr txBox="1"/>
            <p:nvPr/>
          </p:nvSpPr>
          <p:spPr>
            <a:xfrm>
              <a:off x="2174" y="1731"/>
              <a:ext cx="642" cy="299"/>
            </a:xfrm>
            <a:prstGeom prst="rect">
              <a:avLst/>
            </a:prstGeom>
            <a:noFill/>
            <a:ln w="9525">
              <a:noFill/>
              <a:miter/>
            </a:ln>
          </p:spPr>
          <p:txBody>
            <a:bodyPr anchor="t"/>
            <a:p>
              <a:pPr lvl="0" algn="just">
                <a:lnSpc>
                  <a:spcPct val="120000"/>
                </a:lnSpc>
                <a:buClr>
                  <a:srgbClr val="000000"/>
                </a:buClr>
              </a:pPr>
              <a:r>
                <a:rPr lang="zh-CN" altLang="en-US">
                  <a:solidFill>
                    <a:schemeClr val="tx1"/>
                  </a:solidFill>
                  <a:latin typeface="Times New Roman" panose="02020603050405020304" pitchFamily="2" charset="0"/>
                  <a:ea typeface="宋体" pitchFamily="2" charset="-122"/>
                </a:rPr>
                <a:t>子目录 </a:t>
              </a:r>
              <a:r>
                <a:rPr lang="en-US" altLang="zh-CN">
                  <a:solidFill>
                    <a:schemeClr val="tx1"/>
                  </a:solidFill>
                  <a:latin typeface="Times New Roman" panose="02020603050405020304" pitchFamily="2" charset="0"/>
                  <a:ea typeface="宋体" pitchFamily="2" charset="-122"/>
                </a:rPr>
                <a:t>e</a:t>
              </a:r>
              <a:endParaRPr lang="en-US" altLang="zh-CN">
                <a:solidFill>
                  <a:schemeClr val="tx1"/>
                </a:solidFill>
                <a:latin typeface="Times New Roman" panose="02020603050405020304" pitchFamily="2" charset="0"/>
                <a:ea typeface="宋体" pitchFamily="2" charset="-122"/>
              </a:endParaRPr>
            </a:p>
          </p:txBody>
        </p:sp>
        <p:sp>
          <p:nvSpPr>
            <p:cNvPr id="65650" name="文本框 53363"/>
            <p:cNvSpPr txBox="1"/>
            <p:nvPr/>
          </p:nvSpPr>
          <p:spPr>
            <a:xfrm>
              <a:off x="3485" y="1731"/>
              <a:ext cx="642" cy="299"/>
            </a:xfrm>
            <a:prstGeom prst="rect">
              <a:avLst/>
            </a:prstGeom>
            <a:noFill/>
            <a:ln w="9525">
              <a:noFill/>
              <a:miter/>
            </a:ln>
          </p:spPr>
          <p:txBody>
            <a:bodyPr anchor="t"/>
            <a:p>
              <a:pPr lvl="0" algn="just">
                <a:lnSpc>
                  <a:spcPct val="120000"/>
                </a:lnSpc>
                <a:buClr>
                  <a:srgbClr val="000000"/>
                </a:buClr>
              </a:pPr>
              <a:r>
                <a:rPr lang="zh-CN" altLang="en-US">
                  <a:solidFill>
                    <a:schemeClr val="tx1"/>
                  </a:solidFill>
                  <a:latin typeface="Times New Roman" panose="02020603050405020304" pitchFamily="2" charset="0"/>
                  <a:ea typeface="宋体" pitchFamily="2" charset="-122"/>
                </a:rPr>
                <a:t>子目录 </a:t>
              </a:r>
              <a:r>
                <a:rPr lang="en-US" altLang="zh-CN">
                  <a:solidFill>
                    <a:schemeClr val="tx1"/>
                  </a:solidFill>
                  <a:latin typeface="Times New Roman" panose="02020603050405020304" pitchFamily="2" charset="0"/>
                  <a:ea typeface="宋体" pitchFamily="2" charset="-122"/>
                </a:rPr>
                <a:t>d</a:t>
              </a:r>
              <a:endParaRPr lang="en-US" altLang="zh-CN">
                <a:solidFill>
                  <a:schemeClr val="tx1"/>
                </a:solidFill>
                <a:latin typeface="Times New Roman" panose="02020603050405020304" pitchFamily="2" charset="0"/>
                <a:ea typeface="宋体" pitchFamily="2" charset="-122"/>
              </a:endParaRPr>
            </a:p>
          </p:txBody>
        </p:sp>
        <p:sp>
          <p:nvSpPr>
            <p:cNvPr id="65651" name="直接连接符 53364"/>
            <p:cNvSpPr/>
            <p:nvPr/>
          </p:nvSpPr>
          <p:spPr>
            <a:xfrm>
              <a:off x="1482" y="2299"/>
              <a:ext cx="493"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5652" name="直接连接符 53365"/>
            <p:cNvSpPr/>
            <p:nvPr/>
          </p:nvSpPr>
          <p:spPr>
            <a:xfrm>
              <a:off x="3359" y="2299"/>
              <a:ext cx="49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5653" name="直接连接符 53366"/>
            <p:cNvSpPr/>
            <p:nvPr/>
          </p:nvSpPr>
          <p:spPr>
            <a:xfrm>
              <a:off x="368" y="2308"/>
              <a:ext cx="445"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3251">
                                            <p:txEl>
                                              <p:charRg st="0" end="13"/>
                                            </p:txEl>
                                          </p:spTgt>
                                        </p:tgtEl>
                                        <p:attrNameLst>
                                          <p:attrName>style.visibility</p:attrName>
                                        </p:attrNameLst>
                                      </p:cBhvr>
                                      <p:to>
                                        <p:strVal val="visible"/>
                                      </p:to>
                                    </p:set>
                                    <p:anim calcmode="lin" valueType="num">
                                      <p:cBhvr additive="base">
                                        <p:cTn id="7" dur="1000" fill="hold"/>
                                        <p:tgtEl>
                                          <p:spTgt spid="53251">
                                            <p:txEl>
                                              <p:charRg st="0" end="13"/>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3251">
                                            <p:txEl>
                                              <p:charRg st="0" end="1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3255"/>
                                        </p:tgtEl>
                                        <p:attrNameLst>
                                          <p:attrName>style.visibility</p:attrName>
                                        </p:attrNameLst>
                                      </p:cBhvr>
                                      <p:to>
                                        <p:strVal val="visible"/>
                                      </p:to>
                                    </p:set>
                                    <p:anim calcmode="lin" valueType="num">
                                      <p:cBhvr additive="base">
                                        <p:cTn id="13" dur="500" fill="hold"/>
                                        <p:tgtEl>
                                          <p:spTgt spid="53255"/>
                                        </p:tgtEl>
                                        <p:attrNameLst>
                                          <p:attrName>ppt_x</p:attrName>
                                        </p:attrNameLst>
                                      </p:cBhvr>
                                      <p:tavLst>
                                        <p:tav tm="0">
                                          <p:val>
                                            <p:strVal val="#ppt_x"/>
                                          </p:val>
                                        </p:tav>
                                        <p:tav tm="100000">
                                          <p:val>
                                            <p:strVal val="#ppt_x"/>
                                          </p:val>
                                        </p:tav>
                                      </p:tavLst>
                                    </p:anim>
                                    <p:anim calcmode="lin" valueType="num">
                                      <p:cBhvr additive="base">
                                        <p:cTn id="14" dur="500" fill="hold"/>
                                        <p:tgtEl>
                                          <p:spTgt spid="5325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3253"/>
                                        </p:tgtEl>
                                        <p:attrNameLst>
                                          <p:attrName>style.visibility</p:attrName>
                                        </p:attrNameLst>
                                      </p:cBhvr>
                                      <p:to>
                                        <p:strVal val="visible"/>
                                      </p:to>
                                    </p:set>
                                    <p:anim calcmode="lin" valueType="num">
                                      <p:cBhvr additive="base">
                                        <p:cTn id="19" dur="500" fill="hold"/>
                                        <p:tgtEl>
                                          <p:spTgt spid="53253"/>
                                        </p:tgtEl>
                                        <p:attrNameLst>
                                          <p:attrName>ppt_x</p:attrName>
                                        </p:attrNameLst>
                                      </p:cBhvr>
                                      <p:tavLst>
                                        <p:tav tm="0">
                                          <p:val>
                                            <p:strVal val="#ppt_x"/>
                                          </p:val>
                                        </p:tav>
                                        <p:tav tm="100000">
                                          <p:val>
                                            <p:strVal val="#ppt_x"/>
                                          </p:val>
                                        </p:tav>
                                      </p:tavLst>
                                    </p:anim>
                                    <p:anim calcmode="lin" valueType="num">
                                      <p:cBhvr additive="base">
                                        <p:cTn id="20" dur="500" fill="hold"/>
                                        <p:tgtEl>
                                          <p:spTgt spid="532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p:bldP spid="53253"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文本框 5734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2" charset="0"/>
                <a:ea typeface="宋体" pitchFamily="2" charset="-122"/>
              </a:rPr>
              <a:t>33</a:t>
            </a:r>
            <a:endParaRPr lang="en-US" altLang="zh-CN" b="0">
              <a:solidFill>
                <a:schemeClr val="tx2"/>
              </a:solidFill>
              <a:latin typeface="Times New Roman" panose="02020603050405020304" pitchFamily="2" charset="0"/>
              <a:ea typeface="宋体" pitchFamily="2" charset="-122"/>
            </a:endParaRPr>
          </a:p>
        </p:txBody>
      </p:sp>
      <p:sp>
        <p:nvSpPr>
          <p:cNvPr id="57347" name="矩形 57346"/>
          <p:cNvSpPr/>
          <p:nvPr/>
        </p:nvSpPr>
        <p:spPr>
          <a:xfrm>
            <a:off x="249238" y="1201738"/>
            <a:ext cx="8623300" cy="2979738"/>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Font typeface="Wingdings" panose="05000000000000000000" pitchFamily="2" charset="2"/>
              <a:buNone/>
            </a:pPr>
            <a:r>
              <a:rPr lang="zh-CN" altLang="en-US" sz="2400" b="1" strike="noStrike" noProof="1">
                <a:solidFill>
                  <a:srgbClr val="000099"/>
                </a:solidFill>
                <a:latin typeface="宋体" pitchFamily="2" charset="-122"/>
                <a:ea typeface="宋体" pitchFamily="2" charset="-122"/>
                <a:cs typeface="+mn-ea"/>
              </a:rPr>
              <a:t>   </a:t>
            </a:r>
            <a:r>
              <a:rPr lang="en-US" altLang="zh-CN" sz="2400" b="1" strike="noStrike" noProof="1">
                <a:solidFill>
                  <a:schemeClr val="tx1"/>
                </a:solidFill>
                <a:latin typeface="宋体" pitchFamily="2" charset="-122"/>
                <a:ea typeface="宋体" pitchFamily="2" charset="-122"/>
                <a:cs typeface="+mn-ea"/>
              </a:rPr>
              <a:t>ⅰ </a:t>
            </a:r>
            <a:r>
              <a:rPr lang="zh-CN" altLang="en-US" sz="2400" b="1" strike="noStrike" noProof="1">
                <a:solidFill>
                  <a:schemeClr val="tx1"/>
                </a:solidFill>
                <a:latin typeface="Times New Roman" panose="02020603050405020304" pitchFamily="2" charset="0"/>
                <a:ea typeface="宋体" pitchFamily="2" charset="-122"/>
                <a:cs typeface="+mn-ea"/>
              </a:rPr>
              <a:t>什么是当前目录 </a:t>
            </a:r>
            <a:r>
              <a:rPr lang="en-US" altLang="zh-CN" sz="2400" b="1" strike="noStrike" noProof="1">
                <a:solidFill>
                  <a:schemeClr val="tx1"/>
                </a:solidFill>
                <a:latin typeface="Times New Roman" panose="02020603050405020304" pitchFamily="2" charset="0"/>
                <a:ea typeface="宋体" pitchFamily="2" charset="-122"/>
                <a:cs typeface="+mn-ea"/>
              </a:rPr>
              <a:t>(</a:t>
            </a:r>
            <a:r>
              <a:rPr lang="zh-CN" altLang="en-US" sz="2400" strike="noStrike" noProof="1">
                <a:solidFill>
                  <a:schemeClr val="tx1"/>
                </a:solidFill>
                <a:latin typeface="Times New Roman" panose="02020603050405020304" pitchFamily="2" charset="0"/>
                <a:ea typeface="宋体" pitchFamily="2" charset="-122"/>
                <a:cs typeface="+mn-ea"/>
              </a:rPr>
              <a:t>又称值班目录</a:t>
            </a:r>
            <a:r>
              <a:rPr lang="en-US" altLang="zh-CN" sz="2400" b="1" strike="noStrike" noProof="1">
                <a:solidFill>
                  <a:schemeClr val="tx1"/>
                </a:solidFill>
                <a:latin typeface="Times New Roman" panose="02020603050405020304" pitchFamily="2" charset="0"/>
                <a:ea typeface="宋体" pitchFamily="2" charset="-122"/>
                <a:cs typeface="+mn-ea"/>
              </a:rPr>
              <a:t>)</a:t>
            </a:r>
            <a:endParaRPr lang="en-US" altLang="zh-CN" sz="2400" b="1" strike="noStrike" noProof="1">
              <a:solidFill>
                <a:schemeClr val="tx1"/>
              </a:solidFill>
              <a:latin typeface="Times New Roman" panose="02020603050405020304" pitchFamily="2" charset="0"/>
              <a:ea typeface="宋体" pitchFamily="2" charset="-122"/>
            </a:endParaRPr>
          </a:p>
          <a:p>
            <a:pPr marL="533400" lvl="0" indent="-533400" fontAlgn="base">
              <a:lnSpc>
                <a:spcPct val="120000"/>
              </a:lnSpc>
              <a:spcBef>
                <a:spcPct val="20000"/>
              </a:spcBef>
              <a:buNone/>
            </a:pPr>
            <a:r>
              <a:rPr lang="en-US" altLang="zh-CN" sz="2400" strike="noStrike" noProof="1">
                <a:solidFill>
                  <a:schemeClr val="tx1"/>
                </a:solidFill>
                <a:latin typeface="Times New Roman" panose="02020603050405020304" pitchFamily="2" charset="0"/>
                <a:ea typeface="宋体" pitchFamily="2" charset="-122"/>
                <a:cs typeface="+mn-ea"/>
              </a:rPr>
              <a:t>            </a:t>
            </a:r>
            <a:r>
              <a:rPr lang="zh-CN" altLang="en-US" sz="2400" strike="noStrike" noProof="1">
                <a:solidFill>
                  <a:schemeClr val="tx1"/>
                </a:solidFill>
                <a:latin typeface="Times New Roman" panose="02020603050405020304" pitchFamily="2" charset="0"/>
                <a:ea typeface="宋体" pitchFamily="2" charset="-122"/>
                <a:cs typeface="+mn-ea"/>
              </a:rPr>
              <a:t>当前目录是当前用户正在使用的文件所在的目录。</a:t>
            </a:r>
            <a:endParaRPr lang="zh-CN" altLang="en-US" sz="2400" strike="noStrike" noProof="1">
              <a:solidFill>
                <a:schemeClr val="tx1"/>
              </a:solidFill>
              <a:latin typeface="Times New Roman" panose="02020603050405020304" pitchFamily="2"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pitchFamily="2" charset="0"/>
                <a:ea typeface="宋体" pitchFamily="2" charset="-122"/>
                <a:cs typeface="+mn-ea"/>
              </a:rPr>
              <a:t>            当指定当前目录后，用户对文件的所有访问都是相对            于“当前目录”进行的。</a:t>
            </a:r>
            <a:endParaRPr lang="zh-CN" altLang="en-US" sz="2400" strike="noStrike" noProof="1">
              <a:solidFill>
                <a:schemeClr val="tx1"/>
              </a:solidFill>
              <a:latin typeface="Times New Roman" panose="02020603050405020304" pitchFamily="2"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pitchFamily="2" charset="0"/>
                <a:ea typeface="宋体" pitchFamily="2" charset="-122"/>
                <a:cs typeface="+mn-ea"/>
              </a:rPr>
              <a:t>            这时，文件路径名是由“当前目录”到信息文件的通路上所有各级目录的符号名加上该信息文件的符号名组成。</a:t>
            </a:r>
            <a:endParaRPr lang="zh-CN" altLang="en-US" sz="2400" strike="noStrike" noProof="1">
              <a:solidFill>
                <a:schemeClr val="tx1"/>
              </a:solidFill>
              <a:latin typeface="Times New Roman" panose="02020603050405020304" pitchFamily="2" charset="0"/>
              <a:ea typeface="宋体" pitchFamily="2" charset="-122"/>
            </a:endParaRPr>
          </a:p>
        </p:txBody>
      </p:sp>
      <p:sp>
        <p:nvSpPr>
          <p:cNvPr id="57348" name="矩形 57347"/>
          <p:cNvSpPr/>
          <p:nvPr/>
        </p:nvSpPr>
        <p:spPr>
          <a:xfrm>
            <a:off x="541338" y="4475163"/>
            <a:ext cx="8031163" cy="969963"/>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400" b="1" strike="noStrike" noProof="1">
                <a:solidFill>
                  <a:schemeClr val="tx1"/>
                </a:solidFill>
                <a:latin typeface="宋体" pitchFamily="2" charset="-122"/>
                <a:ea typeface="宋体" pitchFamily="2" charset="-122"/>
                <a:cs typeface="+mn-ea"/>
              </a:rPr>
              <a:t>ⅱ </a:t>
            </a:r>
            <a:r>
              <a:rPr lang="zh-CN" altLang="en-US" sz="2400" b="1" strike="noStrike" noProof="1">
                <a:solidFill>
                  <a:schemeClr val="tx1"/>
                </a:solidFill>
                <a:latin typeface="Times New Roman" panose="02020603050405020304" pitchFamily="2" charset="0"/>
                <a:ea typeface="宋体" pitchFamily="2" charset="-122"/>
                <a:cs typeface="+mn-ea"/>
              </a:rPr>
              <a:t>例</a:t>
            </a:r>
            <a:r>
              <a:rPr lang="en-US" altLang="zh-CN" sz="2400" b="1" strike="noStrike" noProof="1">
                <a:solidFill>
                  <a:schemeClr val="tx1"/>
                </a:solidFill>
                <a:latin typeface="Times New Roman" panose="02020603050405020304" pitchFamily="2" charset="0"/>
                <a:ea typeface="宋体" pitchFamily="2" charset="-122"/>
                <a:cs typeface="+mn-ea"/>
              </a:rPr>
              <a:t>1</a:t>
            </a:r>
            <a:r>
              <a:rPr lang="zh-CN" altLang="en-US" sz="2400" b="1" strike="noStrike" noProof="1">
                <a:solidFill>
                  <a:schemeClr val="tx1"/>
                </a:solidFill>
                <a:latin typeface="Times New Roman" panose="02020603050405020304" pitchFamily="2" charset="0"/>
                <a:ea typeface="宋体" pitchFamily="2" charset="-122"/>
                <a:cs typeface="+mn-ea"/>
              </a:rPr>
              <a:t>：</a:t>
            </a:r>
            <a:r>
              <a:rPr lang="zh-CN" altLang="en-US" sz="2400" strike="noStrike" noProof="1">
                <a:solidFill>
                  <a:schemeClr val="tx1"/>
                </a:solidFill>
                <a:latin typeface="Times New Roman" panose="02020603050405020304" pitchFamily="2" charset="0"/>
                <a:ea typeface="宋体" pitchFamily="2" charset="-122"/>
                <a:cs typeface="+mn-ea"/>
              </a:rPr>
              <a:t>当指定当前目录为</a:t>
            </a:r>
            <a:r>
              <a:rPr lang="en-US" altLang="zh-CN" sz="2400" strike="noStrike" noProof="1">
                <a:solidFill>
                  <a:schemeClr val="tx1"/>
                </a:solidFill>
                <a:latin typeface="Times New Roman" panose="02020603050405020304" pitchFamily="2" charset="0"/>
                <a:ea typeface="宋体" pitchFamily="2" charset="-122"/>
                <a:cs typeface="+mn-ea"/>
              </a:rPr>
              <a:t>id=3 </a:t>
            </a:r>
            <a:r>
              <a:rPr lang="zh-CN" altLang="en-US" sz="2400" strike="noStrike" noProof="1">
                <a:solidFill>
                  <a:schemeClr val="tx1"/>
                </a:solidFill>
                <a:latin typeface="Times New Roman" panose="02020603050405020304" pitchFamily="2" charset="0"/>
                <a:ea typeface="宋体" pitchFamily="2" charset="-122"/>
                <a:cs typeface="+mn-ea"/>
              </a:rPr>
              <a:t>时，</a:t>
            </a:r>
            <a:r>
              <a:rPr lang="en-US" altLang="zh-CN" sz="2400" strike="noStrike" noProof="1">
                <a:solidFill>
                  <a:schemeClr val="tx1"/>
                </a:solidFill>
                <a:latin typeface="Times New Roman" panose="02020603050405020304" pitchFamily="2" charset="0"/>
                <a:ea typeface="宋体" pitchFamily="2" charset="-122"/>
                <a:cs typeface="+mn-ea"/>
              </a:rPr>
              <a:t>id</a:t>
            </a:r>
            <a:r>
              <a:rPr lang="zh-CN" altLang="en-US" sz="2400" strike="noStrike" noProof="1">
                <a:solidFill>
                  <a:schemeClr val="tx1"/>
                </a:solidFill>
                <a:latin typeface="Times New Roman" panose="02020603050405020304" pitchFamily="2" charset="0"/>
                <a:ea typeface="宋体" pitchFamily="2" charset="-122"/>
                <a:cs typeface="+mn-ea"/>
              </a:rPr>
              <a:t>为</a:t>
            </a:r>
            <a:r>
              <a:rPr lang="en-US" altLang="zh-CN" sz="2400" strike="noStrike" noProof="1">
                <a:solidFill>
                  <a:schemeClr val="tx1"/>
                </a:solidFill>
                <a:latin typeface="Times New Roman" panose="02020603050405020304" pitchFamily="2" charset="0"/>
                <a:ea typeface="宋体" pitchFamily="2" charset="-122"/>
                <a:cs typeface="+mn-ea"/>
              </a:rPr>
              <a:t>20</a:t>
            </a:r>
            <a:r>
              <a:rPr lang="zh-CN" altLang="en-US" sz="2400" strike="noStrike" noProof="1">
                <a:solidFill>
                  <a:schemeClr val="tx1"/>
                </a:solidFill>
                <a:latin typeface="Times New Roman" panose="02020603050405020304" pitchFamily="2" charset="0"/>
                <a:ea typeface="宋体" pitchFamily="2" charset="-122"/>
                <a:cs typeface="+mn-ea"/>
              </a:rPr>
              <a:t>的文件，其文件路径名为 </a:t>
            </a:r>
            <a:r>
              <a:rPr lang="en-US" altLang="zh-CN" sz="2400" strike="noStrike" noProof="1">
                <a:solidFill>
                  <a:schemeClr val="tx1"/>
                </a:solidFill>
                <a:latin typeface="Times New Roman" panose="02020603050405020304" pitchFamily="2" charset="0"/>
                <a:ea typeface="宋体" pitchFamily="2" charset="-122"/>
                <a:cs typeface="+mn-ea"/>
              </a:rPr>
              <a:t>d/a </a:t>
            </a:r>
            <a:r>
              <a:rPr lang="x-none" altLang="en-US" sz="2400" strike="noStrike" noProof="1">
                <a:solidFill>
                  <a:schemeClr val="tx1"/>
                </a:solidFill>
                <a:latin typeface="Times New Roman" panose="02020603050405020304" pitchFamily="2" charset="0"/>
                <a:ea typeface="宋体" pitchFamily="2" charset="-122"/>
                <a:cs typeface="+mn-ea"/>
              </a:rPr>
              <a:t>或 ./d/a</a:t>
            </a:r>
            <a:endParaRPr lang="x-none" altLang="en-US" sz="2400" strike="noStrike" noProof="1">
              <a:solidFill>
                <a:schemeClr val="tx1"/>
              </a:solidFill>
              <a:latin typeface="Times New Roman" panose="02020603050405020304" pitchFamily="2" charset="0"/>
              <a:ea typeface="宋体" pitchFamily="2" charset="-122"/>
              <a:cs typeface="+mn-ea"/>
            </a:endParaRPr>
          </a:p>
        </p:txBody>
      </p:sp>
      <p:sp>
        <p:nvSpPr>
          <p:cNvPr id="57349" name="矩形 57348"/>
          <p:cNvSpPr/>
          <p:nvPr/>
        </p:nvSpPr>
        <p:spPr>
          <a:xfrm>
            <a:off x="685800" y="558800"/>
            <a:ext cx="8464550" cy="60325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800" b="1" strike="noStrike" noProof="1">
                <a:solidFill>
                  <a:srgbClr val="A50021"/>
                </a:solidFill>
                <a:latin typeface="Times New Roman" panose="02020603050405020304" pitchFamily="2" charset="0"/>
                <a:ea typeface="宋体" pitchFamily="2" charset="-122"/>
                <a:cs typeface="+mn-ea"/>
              </a:rPr>
              <a:t>(</a:t>
            </a:r>
            <a:r>
              <a:rPr lang="x-none" altLang="en-US" sz="2800" b="1" strike="noStrike" noProof="1">
                <a:solidFill>
                  <a:srgbClr val="A50021"/>
                </a:solidFill>
                <a:latin typeface="Times New Roman" panose="02020603050405020304" pitchFamily="2" charset="0"/>
                <a:ea typeface="宋体" pitchFamily="2" charset="-122"/>
                <a:cs typeface="+mn-ea"/>
              </a:rPr>
              <a:t>5</a:t>
            </a:r>
            <a:r>
              <a:rPr lang="en-US" altLang="zh-CN" sz="2800" b="1" strike="noStrike" noProof="1">
                <a:solidFill>
                  <a:srgbClr val="A50021"/>
                </a:solidFill>
                <a:latin typeface="Times New Roman" panose="02020603050405020304" pitchFamily="2" charset="0"/>
                <a:ea typeface="宋体" pitchFamily="2" charset="-122"/>
                <a:cs typeface="+mn-ea"/>
              </a:rPr>
              <a:t>) </a:t>
            </a:r>
            <a:r>
              <a:rPr lang="x-none" altLang="en-US" sz="2800" b="1" strike="noStrike" noProof="1">
                <a:solidFill>
                  <a:srgbClr val="A50021"/>
                </a:solidFill>
                <a:latin typeface="Times New Roman" panose="02020603050405020304" pitchFamily="2" charset="0"/>
                <a:ea typeface="宋体" pitchFamily="2" charset="-122"/>
                <a:cs typeface="+mn-ea"/>
              </a:rPr>
              <a:t>当前目录</a:t>
            </a:r>
            <a:endParaRPr lang="zh-CN" altLang="en-US" sz="2800" b="1" strike="noStrike" noProof="1">
              <a:solidFill>
                <a:srgbClr val="A50021"/>
              </a:solidFill>
              <a:latin typeface="Times New Roman" panose="02020603050405020304" pitchFamily="2"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7349">
                                            <p:txEl>
                                              <p:charRg st="0" end="18"/>
                                            </p:txEl>
                                          </p:spTgt>
                                        </p:tgtEl>
                                        <p:attrNameLst>
                                          <p:attrName>style.visibility</p:attrName>
                                        </p:attrNameLst>
                                      </p:cBhvr>
                                      <p:to>
                                        <p:strVal val="visible"/>
                                      </p:to>
                                    </p:set>
                                    <p:anim calcmode="lin" valueType="num">
                                      <p:cBhvr>
                                        <p:cTn id="7" dur="1000" fill="hold"/>
                                        <p:tgtEl>
                                          <p:spTgt spid="57349">
                                            <p:txEl>
                                              <p:charRg st="0" end="18"/>
                                            </p:txEl>
                                          </p:spTgt>
                                        </p:tgtEl>
                                        <p:attrNameLst>
                                          <p:attrName>ppt_x</p:attrName>
                                        </p:attrNameLst>
                                      </p:cBhvr>
                                      <p:tavLst>
                                        <p:tav tm="0">
                                          <p:val>
                                            <p:strVal val="0-#ppt_w/2"/>
                                          </p:val>
                                        </p:tav>
                                        <p:tav tm="100000">
                                          <p:val>
                                            <p:strVal val="#ppt_x"/>
                                          </p:val>
                                        </p:tav>
                                      </p:tavLst>
                                    </p:anim>
                                    <p:anim calcmode="lin" valueType="num">
                                      <p:cBhvr>
                                        <p:cTn id="8" dur="1000" fill="hold"/>
                                        <p:tgtEl>
                                          <p:spTgt spid="57349">
                                            <p:txEl>
                                              <p:charRg st="0" end="1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7347">
                                            <p:txEl>
                                              <p:charRg st="7" end="29"/>
                                            </p:txEl>
                                          </p:spTgt>
                                        </p:tgtEl>
                                        <p:attrNameLst>
                                          <p:attrName>style.visibility</p:attrName>
                                        </p:attrNameLst>
                                      </p:cBhvr>
                                      <p:to>
                                        <p:strVal val="visible"/>
                                      </p:to>
                                    </p:set>
                                    <p:anim calcmode="lin" valueType="num">
                                      <p:cBhvr>
                                        <p:cTn id="13" dur="1000" fill="hold"/>
                                        <p:tgtEl>
                                          <p:spTgt spid="57347">
                                            <p:txEl>
                                              <p:charRg st="7" end="29"/>
                                            </p:txEl>
                                          </p:spTgt>
                                        </p:tgtEl>
                                        <p:attrNameLst>
                                          <p:attrName>ppt_x</p:attrName>
                                        </p:attrNameLst>
                                      </p:cBhvr>
                                      <p:tavLst>
                                        <p:tav tm="0">
                                          <p:val>
                                            <p:strVal val="0-#ppt_w/2"/>
                                          </p:val>
                                        </p:tav>
                                        <p:tav tm="100000">
                                          <p:val>
                                            <p:strVal val="#ppt_x"/>
                                          </p:val>
                                        </p:tav>
                                      </p:tavLst>
                                    </p:anim>
                                    <p:anim calcmode="lin" valueType="num">
                                      <p:cBhvr>
                                        <p:cTn id="14" dur="1000" fill="hold"/>
                                        <p:tgtEl>
                                          <p:spTgt spid="57347">
                                            <p:txEl>
                                              <p:charRg st="7" end="29"/>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7347">
                                            <p:txEl>
                                              <p:charRg st="29" end="64"/>
                                            </p:txEl>
                                          </p:spTgt>
                                        </p:tgtEl>
                                        <p:attrNameLst>
                                          <p:attrName>style.visibility</p:attrName>
                                        </p:attrNameLst>
                                      </p:cBhvr>
                                      <p:to>
                                        <p:strVal val="visible"/>
                                      </p:to>
                                    </p:set>
                                    <p:anim calcmode="lin" valueType="num">
                                      <p:cBhvr>
                                        <p:cTn id="19" dur="500" fill="hold"/>
                                        <p:tgtEl>
                                          <p:spTgt spid="57347">
                                            <p:txEl>
                                              <p:charRg st="29" end="64"/>
                                            </p:txEl>
                                          </p:spTgt>
                                        </p:tgtEl>
                                        <p:attrNameLst>
                                          <p:attrName>ppt_x</p:attrName>
                                        </p:attrNameLst>
                                      </p:cBhvr>
                                      <p:tavLst>
                                        <p:tav tm="0">
                                          <p:val>
                                            <p:strVal val="#ppt_x"/>
                                          </p:val>
                                        </p:tav>
                                        <p:tav tm="100000">
                                          <p:val>
                                            <p:strVal val="#ppt_x"/>
                                          </p:val>
                                        </p:tav>
                                      </p:tavLst>
                                    </p:anim>
                                    <p:anim calcmode="lin" valueType="num">
                                      <p:cBhvr>
                                        <p:cTn id="20" dur="500" fill="hold"/>
                                        <p:tgtEl>
                                          <p:spTgt spid="57347">
                                            <p:txEl>
                                              <p:charRg st="29" end="6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7347">
                                            <p:txEl>
                                              <p:charRg st="64" end="100"/>
                                            </p:txEl>
                                          </p:spTgt>
                                        </p:tgtEl>
                                        <p:attrNameLst>
                                          <p:attrName>style.visibility</p:attrName>
                                        </p:attrNameLst>
                                      </p:cBhvr>
                                      <p:to>
                                        <p:strVal val="visible"/>
                                      </p:to>
                                    </p:set>
                                    <p:anim calcmode="lin" valueType="num">
                                      <p:cBhvr>
                                        <p:cTn id="23" dur="500" fill="hold"/>
                                        <p:tgtEl>
                                          <p:spTgt spid="57347">
                                            <p:txEl>
                                              <p:charRg st="64" end="100"/>
                                            </p:txEl>
                                          </p:spTgt>
                                        </p:tgtEl>
                                        <p:attrNameLst>
                                          <p:attrName>ppt_x</p:attrName>
                                        </p:attrNameLst>
                                      </p:cBhvr>
                                      <p:tavLst>
                                        <p:tav tm="0">
                                          <p:val>
                                            <p:strVal val="#ppt_x"/>
                                          </p:val>
                                        </p:tav>
                                        <p:tav tm="100000">
                                          <p:val>
                                            <p:strVal val="#ppt_x"/>
                                          </p:val>
                                        </p:tav>
                                      </p:tavLst>
                                    </p:anim>
                                    <p:anim calcmode="lin" valueType="num">
                                      <p:cBhvr>
                                        <p:cTn id="24" dur="500" fill="hold"/>
                                        <p:tgtEl>
                                          <p:spTgt spid="57347">
                                            <p:txEl>
                                              <p:charRg st="64" end="100"/>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7347">
                                            <p:txEl>
                                              <p:charRg st="126" end="163"/>
                                            </p:txEl>
                                          </p:spTgt>
                                        </p:tgtEl>
                                        <p:attrNameLst>
                                          <p:attrName>style.visibility</p:attrName>
                                        </p:attrNameLst>
                                      </p:cBhvr>
                                      <p:to>
                                        <p:strVal val="visible"/>
                                      </p:to>
                                    </p:set>
                                    <p:anim calcmode="lin" valueType="num">
                                      <p:cBhvr>
                                        <p:cTn id="27" dur="500" fill="hold"/>
                                        <p:tgtEl>
                                          <p:spTgt spid="57347">
                                            <p:txEl>
                                              <p:charRg st="126" end="163"/>
                                            </p:txEl>
                                          </p:spTgt>
                                        </p:tgtEl>
                                        <p:attrNameLst>
                                          <p:attrName>ppt_x</p:attrName>
                                        </p:attrNameLst>
                                      </p:cBhvr>
                                      <p:tavLst>
                                        <p:tav tm="0">
                                          <p:val>
                                            <p:strVal val="#ppt_x"/>
                                          </p:val>
                                        </p:tav>
                                        <p:tav tm="100000">
                                          <p:val>
                                            <p:strVal val="#ppt_x"/>
                                          </p:val>
                                        </p:tav>
                                      </p:tavLst>
                                    </p:anim>
                                    <p:anim calcmode="lin" valueType="num">
                                      <p:cBhvr>
                                        <p:cTn id="28" dur="500" fill="hold"/>
                                        <p:tgtEl>
                                          <p:spTgt spid="57347">
                                            <p:txEl>
                                              <p:charRg st="126" end="163"/>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57348"/>
                                        </p:tgtEl>
                                        <p:attrNameLst>
                                          <p:attrName>style.visibility</p:attrName>
                                        </p:attrNameLst>
                                      </p:cBhvr>
                                      <p:to>
                                        <p:strVal val="visible"/>
                                      </p:to>
                                    </p:set>
                                    <p:anim calcmode="lin" valueType="num">
                                      <p:cBhvr>
                                        <p:cTn id="33" dur="500" fill="hold"/>
                                        <p:tgtEl>
                                          <p:spTgt spid="57348"/>
                                        </p:tgtEl>
                                        <p:attrNameLst>
                                          <p:attrName>ppt_x</p:attrName>
                                        </p:attrNameLst>
                                      </p:cBhvr>
                                      <p:tavLst>
                                        <p:tav tm="0">
                                          <p:val>
                                            <p:strVal val="#ppt_x"/>
                                          </p:val>
                                        </p:tav>
                                        <p:tav tm="100000">
                                          <p:val>
                                            <p:strVal val="#ppt_x"/>
                                          </p:val>
                                        </p:tav>
                                      </p:tavLst>
                                    </p:anim>
                                    <p:anim calcmode="lin" valueType="num">
                                      <p:cBhvr>
                                        <p:cTn id="34" dur="500" fill="hold"/>
                                        <p:tgtEl>
                                          <p:spTgt spid="573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p:bldP spid="57348" grpId="0"/>
      <p:bldP spid="5734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文本框 1126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2" charset="0"/>
                <a:ea typeface="宋体" pitchFamily="2" charset="-122"/>
              </a:rPr>
              <a:t>4</a:t>
            </a:r>
            <a:endParaRPr lang="en-US" altLang="zh-CN" b="0">
              <a:solidFill>
                <a:schemeClr val="tx2"/>
              </a:solidFill>
              <a:latin typeface="Times New Roman" panose="02020603050405020304" pitchFamily="2" charset="0"/>
              <a:ea typeface="宋体" pitchFamily="2" charset="-122"/>
            </a:endParaRPr>
          </a:p>
        </p:txBody>
      </p:sp>
      <p:sp>
        <p:nvSpPr>
          <p:cNvPr id="11267" name="矩形 11266"/>
          <p:cNvSpPr/>
          <p:nvPr/>
        </p:nvSpPr>
        <p:spPr>
          <a:xfrm>
            <a:off x="392430" y="615633"/>
            <a:ext cx="8426450" cy="459041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anose="02020603050405020304" pitchFamily="2" charset="0"/>
                <a:ea typeface="宋体" pitchFamily="2" charset="-122"/>
                <a:cs typeface="+mn-ea"/>
              </a:rPr>
              <a:t>(5) </a:t>
            </a:r>
            <a:r>
              <a:rPr lang="zh-CN" altLang="en-US" sz="2800" b="1" strike="noStrike" noProof="1">
                <a:solidFill>
                  <a:srgbClr val="A50021"/>
                </a:solidFill>
                <a:latin typeface="Times New Roman" panose="02020603050405020304" pitchFamily="2" charset="0"/>
                <a:ea typeface="宋体" pitchFamily="2" charset="-122"/>
                <a:cs typeface="+mn-ea"/>
              </a:rPr>
              <a:t>文件名与属性</a:t>
            </a:r>
            <a:endParaRPr lang="zh-CN" altLang="en-US" sz="2800" b="1" strike="noStrike" noProof="1">
              <a:solidFill>
                <a:srgbClr val="A50021"/>
              </a:solidFill>
              <a:latin typeface="Times New Roman" panose="02020603050405020304" pitchFamily="2" charset="0"/>
              <a:ea typeface="宋体" pitchFamily="2" charset="-122"/>
            </a:endParaRPr>
          </a:p>
          <a:p>
            <a:pPr marL="533400" lvl="0" indent="-533400" fontAlgn="base">
              <a:lnSpc>
                <a:spcPct val="130000"/>
              </a:lnSpc>
              <a:buNone/>
            </a:pPr>
            <a:r>
              <a:rPr lang="en-US" altLang="zh-CN" sz="2400" b="1" strike="noStrike" noProof="1">
                <a:solidFill>
                  <a:srgbClr val="000099"/>
                </a:solidFill>
                <a:latin typeface="Times New Roman" panose="02020603050405020304" pitchFamily="2" charset="0"/>
                <a:ea typeface="宋体" pitchFamily="2" charset="-122"/>
                <a:cs typeface="+mn-ea"/>
              </a:rPr>
              <a:t>①</a:t>
            </a:r>
            <a:r>
              <a:rPr lang="en-US" altLang="zh-CN" sz="2400" b="1" strike="noStrike" noProof="1">
                <a:solidFill>
                  <a:srgbClr val="000099"/>
                </a:solidFill>
                <a:latin typeface="宋体" pitchFamily="2" charset="-122"/>
                <a:ea typeface="宋体" pitchFamily="2" charset="-122"/>
                <a:cs typeface="+mn-ea"/>
              </a:rPr>
              <a:t> </a:t>
            </a:r>
            <a:r>
              <a:rPr lang="zh-CN" altLang="en-US" sz="2400" b="1" strike="noStrike" noProof="1">
                <a:solidFill>
                  <a:srgbClr val="000099"/>
                </a:solidFill>
                <a:latin typeface="Times New Roman" panose="02020603050405020304" pitchFamily="2" charset="0"/>
                <a:ea typeface="宋体" pitchFamily="2" charset="-122"/>
                <a:cs typeface="+mn-ea"/>
              </a:rPr>
              <a:t>文件名</a:t>
            </a:r>
            <a:endParaRPr lang="zh-CN" altLang="en-US" sz="2400" b="1" strike="noStrike" noProof="1">
              <a:solidFill>
                <a:srgbClr val="000099"/>
              </a:solidFill>
              <a:latin typeface="Times New Roman" panose="02020603050405020304" pitchFamily="2" charset="0"/>
              <a:ea typeface="宋体" pitchFamily="2" charset="-122"/>
            </a:endParaRPr>
          </a:p>
          <a:p>
            <a:pPr marL="533400" lvl="0" indent="-533400" fontAlgn="base">
              <a:lnSpc>
                <a:spcPct val="120000"/>
              </a:lnSpc>
              <a:spcBef>
                <a:spcPct val="20000"/>
              </a:spcBef>
              <a:buNone/>
            </a:pPr>
            <a:r>
              <a:rPr lang="x-none" altLang="zh-CN" sz="2400" b="1" strike="noStrike" noProof="1">
                <a:solidFill>
                  <a:srgbClr val="000099"/>
                </a:solidFill>
                <a:latin typeface="Times New Roman" panose="02020603050405020304" pitchFamily="2" charset="0"/>
                <a:ea typeface="宋体" pitchFamily="2" charset="-122"/>
                <a:cs typeface="+mn-ea"/>
              </a:rPr>
              <a:t>	</a:t>
            </a:r>
            <a:r>
              <a:rPr lang="zh-CN" altLang="en-US" sz="2400" strike="noStrike" noProof="1">
                <a:solidFill>
                  <a:schemeClr val="tx1"/>
                </a:solidFill>
                <a:latin typeface="Arial" panose="020B0604020202020204" pitchFamily="34" charset="0"/>
                <a:ea typeface="宋体" pitchFamily="2" charset="-122"/>
                <a:cs typeface="+mn-ea"/>
              </a:rPr>
              <a:t>每个文件有一个给定的名字，</a:t>
            </a:r>
            <a:endParaRPr lang="zh-CN" altLang="en-US" sz="2400" strike="noStrike" noProof="1">
              <a:solidFill>
                <a:schemeClr val="tx1"/>
              </a:solidFill>
              <a:latin typeface="Arial" panose="020B0604020202020204" pitchFamily="34" charset="0"/>
              <a:ea typeface="宋体" pitchFamily="2" charset="-122"/>
              <a:cs typeface="+mn-ea"/>
            </a:endParaRPr>
          </a:p>
          <a:p>
            <a:pPr marL="533400" lvl="0" indent="-533400" fontAlgn="base">
              <a:lnSpc>
                <a:spcPct val="120000"/>
              </a:lnSpc>
              <a:spcBef>
                <a:spcPct val="20000"/>
              </a:spcBef>
              <a:buNone/>
            </a:pPr>
            <a:r>
              <a:rPr lang="x-none" altLang="zh-CN" sz="2400" strike="noStrike" noProof="1">
                <a:solidFill>
                  <a:schemeClr val="tx1"/>
                </a:solidFill>
                <a:latin typeface="Arial" panose="020B0604020202020204" pitchFamily="34" charset="0"/>
                <a:ea typeface="宋体" pitchFamily="2" charset="-122"/>
                <a:cs typeface="+mn-ea"/>
              </a:rPr>
              <a:t>	文件名的约束，</a:t>
            </a:r>
            <a:endParaRPr lang="x-none" altLang="zh-CN" sz="2400" strike="noStrike" noProof="1">
              <a:solidFill>
                <a:schemeClr val="tx1"/>
              </a:solidFill>
              <a:latin typeface="Arial" panose="020B0604020202020204" pitchFamily="34" charset="0"/>
              <a:ea typeface="宋体" pitchFamily="2" charset="-122"/>
              <a:cs typeface="+mn-ea"/>
            </a:endParaRPr>
          </a:p>
          <a:p>
            <a:pPr marL="533400" lvl="0" indent="-533400" fontAlgn="base">
              <a:lnSpc>
                <a:spcPct val="130000"/>
              </a:lnSpc>
              <a:buNone/>
            </a:pPr>
            <a:r>
              <a:rPr lang="en-US" altLang="zh-CN" sz="2400" b="1" strike="noStrike" noProof="1">
                <a:solidFill>
                  <a:srgbClr val="000099"/>
                </a:solidFill>
                <a:latin typeface="宋体" pitchFamily="2" charset="-122"/>
                <a:ea typeface="宋体" pitchFamily="2" charset="-122"/>
                <a:cs typeface="+mn-ea"/>
              </a:rPr>
              <a:t>② </a:t>
            </a:r>
            <a:r>
              <a:rPr lang="zh-CN" altLang="en-US" sz="2400" b="1" strike="noStrike" noProof="1">
                <a:solidFill>
                  <a:srgbClr val="000099"/>
                </a:solidFill>
                <a:latin typeface="Times New Roman" panose="02020603050405020304" pitchFamily="2" charset="0"/>
                <a:ea typeface="宋体" pitchFamily="2" charset="-122"/>
                <a:cs typeface="+mn-ea"/>
              </a:rPr>
              <a:t>文件扩展</a:t>
            </a:r>
            <a:r>
              <a:rPr lang="x-none" altLang="zh-CN" sz="2400" b="1" strike="noStrike" noProof="1">
                <a:solidFill>
                  <a:srgbClr val="000099"/>
                </a:solidFill>
                <a:latin typeface="Times New Roman" panose="02020603050405020304" pitchFamily="2" charset="0"/>
                <a:ea typeface="宋体" pitchFamily="2" charset="-122"/>
                <a:cs typeface="+mn-ea"/>
              </a:rPr>
              <a:t>名</a:t>
            </a:r>
            <a:endParaRPr lang="x-none" altLang="zh-CN" sz="2400" b="1" strike="noStrike" noProof="1">
              <a:solidFill>
                <a:srgbClr val="000099"/>
              </a:solidFill>
              <a:latin typeface="Times New Roman" panose="02020603050405020304" pitchFamily="2" charset="0"/>
              <a:ea typeface="宋体" pitchFamily="2" charset="-122"/>
              <a:cs typeface="+mn-ea"/>
            </a:endParaRPr>
          </a:p>
          <a:p>
            <a:pPr marL="533400" lvl="0" indent="-533400" fontAlgn="base">
              <a:lnSpc>
                <a:spcPct val="130000"/>
              </a:lnSpc>
              <a:buNone/>
            </a:pPr>
            <a:r>
              <a:rPr lang="zh-CN" altLang="en-US" sz="2400" strike="noStrike" noProof="1">
                <a:solidFill>
                  <a:schemeClr val="tx1"/>
                </a:solidFill>
                <a:latin typeface="Arial" panose="020B0604020202020204" pitchFamily="34" charset="0"/>
                <a:ea typeface="宋体" pitchFamily="2" charset="-122"/>
                <a:cs typeface="+mn-ea"/>
              </a:rPr>
              <a:t>      </a:t>
            </a:r>
            <a:r>
              <a:rPr lang="zh-CN" altLang="en-US" sz="2400" strike="noStrike" noProof="1">
                <a:solidFill>
                  <a:schemeClr val="tx1"/>
                </a:solidFill>
                <a:latin typeface="Times New Roman" panose="02020603050405020304" pitchFamily="2" charset="0"/>
                <a:ea typeface="宋体" pitchFamily="2" charset="-122"/>
                <a:cs typeface="+mn-ea"/>
              </a:rPr>
              <a:t>文件扩展</a:t>
            </a:r>
            <a:r>
              <a:rPr lang="x-none" altLang="zh-CN" sz="2400" strike="noStrike" noProof="1">
                <a:solidFill>
                  <a:schemeClr val="tx1"/>
                </a:solidFill>
                <a:latin typeface="Times New Roman" panose="02020603050405020304" pitchFamily="2" charset="0"/>
                <a:ea typeface="宋体" pitchFamily="2" charset="-122"/>
                <a:cs typeface="+mn-ea"/>
              </a:rPr>
              <a:t>名</a:t>
            </a:r>
            <a:r>
              <a:rPr lang="zh-CN" altLang="en-US" sz="2400" strike="noStrike" noProof="1">
                <a:solidFill>
                  <a:schemeClr val="tx1"/>
                </a:solidFill>
                <a:latin typeface="Times New Roman" panose="02020603050405020304" pitchFamily="2" charset="0"/>
                <a:ea typeface="宋体" pitchFamily="2" charset="-122"/>
                <a:cs typeface="+mn-ea"/>
              </a:rPr>
              <a:t>表示文件的使用特征，如：</a:t>
            </a:r>
            <a:r>
              <a:rPr lang="en-US" altLang="zh-CN" sz="2400" strike="noStrike" noProof="1">
                <a:solidFill>
                  <a:schemeClr val="tx1"/>
                </a:solidFill>
                <a:latin typeface="Times New Roman" panose="02020603050405020304" pitchFamily="2" charset="0"/>
                <a:ea typeface="宋体" pitchFamily="2" charset="-122"/>
                <a:cs typeface="+mn-ea"/>
              </a:rPr>
              <a:t>.c   .obj    .lib </a:t>
            </a:r>
            <a:r>
              <a:rPr lang="zh-CN" altLang="en-US" sz="2400" strike="noStrike" noProof="1">
                <a:solidFill>
                  <a:schemeClr val="tx1"/>
                </a:solidFill>
                <a:latin typeface="Times New Roman" panose="02020603050405020304" pitchFamily="2" charset="0"/>
                <a:ea typeface="宋体" pitchFamily="2" charset="-122"/>
                <a:cs typeface="+mn-ea"/>
              </a:rPr>
              <a:t>等。</a:t>
            </a:r>
            <a:endParaRPr lang="zh-CN" altLang="en-US" sz="2400" strike="noStrike" noProof="1">
              <a:solidFill>
                <a:schemeClr val="tx1"/>
              </a:solidFill>
              <a:latin typeface="Times New Roman" panose="02020603050405020304" pitchFamily="2" charset="0"/>
              <a:ea typeface="宋体" pitchFamily="2" charset="-122"/>
            </a:endParaRPr>
          </a:p>
          <a:p>
            <a:pPr marL="533400" lvl="0" indent="-533400" fontAlgn="base">
              <a:lnSpc>
                <a:spcPct val="130000"/>
              </a:lnSpc>
              <a:buNone/>
            </a:pPr>
            <a:r>
              <a:rPr lang="en-US" altLang="zh-CN" sz="2400" b="1" strike="noStrike" noProof="1">
                <a:solidFill>
                  <a:srgbClr val="000099"/>
                </a:solidFill>
                <a:latin typeface="Times New Roman" panose="02020603050405020304" pitchFamily="2" charset="0"/>
                <a:ea typeface="宋体" pitchFamily="2" charset="-122"/>
                <a:cs typeface="+mn-ea"/>
              </a:rPr>
              <a:t>③</a:t>
            </a:r>
            <a:r>
              <a:rPr lang="en-US" altLang="zh-CN" sz="2400" b="1" strike="noStrike" noProof="1">
                <a:solidFill>
                  <a:srgbClr val="000099"/>
                </a:solidFill>
                <a:latin typeface="宋体" pitchFamily="2" charset="-122"/>
                <a:ea typeface="宋体" pitchFamily="2" charset="-122"/>
                <a:cs typeface="+mn-ea"/>
              </a:rPr>
              <a:t> </a:t>
            </a:r>
            <a:r>
              <a:rPr lang="zh-CN" altLang="en-US" sz="2400" b="1" strike="noStrike" noProof="1">
                <a:solidFill>
                  <a:srgbClr val="000099"/>
                </a:solidFill>
                <a:latin typeface="Times New Roman" panose="02020603050405020304" pitchFamily="2" charset="0"/>
                <a:ea typeface="宋体" pitchFamily="2" charset="-122"/>
                <a:cs typeface="+mn-ea"/>
              </a:rPr>
              <a:t>文件属性</a:t>
            </a:r>
            <a:endParaRPr lang="zh-CN" altLang="en-US" sz="2400" b="1" strike="noStrike" noProof="1">
              <a:solidFill>
                <a:srgbClr val="000099"/>
              </a:solidFill>
              <a:latin typeface="Times New Roman" panose="02020603050405020304" pitchFamily="2" charset="0"/>
              <a:ea typeface="宋体" pitchFamily="2" charset="-122"/>
            </a:endParaRPr>
          </a:p>
          <a:p>
            <a:pPr marL="533400" lvl="0" indent="-533400" fontAlgn="base">
              <a:lnSpc>
                <a:spcPct val="130000"/>
              </a:lnSpc>
              <a:buNone/>
            </a:pPr>
            <a:r>
              <a:rPr lang="zh-CN" altLang="en-US" sz="2400" strike="noStrike" noProof="1">
                <a:solidFill>
                  <a:schemeClr val="tx1"/>
                </a:solidFill>
                <a:latin typeface="Times New Roman" panose="02020603050405020304" pitchFamily="2" charset="0"/>
                <a:ea typeface="宋体" pitchFamily="2" charset="-122"/>
                <a:cs typeface="+mn-ea"/>
              </a:rPr>
              <a:t>       文件的属性字，表示文件</a:t>
            </a:r>
            <a:r>
              <a:rPr lang="x-none" altLang="zh-CN" sz="2400" strike="noStrike" noProof="1">
                <a:solidFill>
                  <a:schemeClr val="tx1"/>
                </a:solidFill>
                <a:latin typeface="Times New Roman" panose="02020603050405020304" pitchFamily="2" charset="0"/>
                <a:ea typeface="宋体" pitchFamily="2" charset="-122"/>
                <a:cs typeface="+mn-ea"/>
              </a:rPr>
              <a:t>类型</a:t>
            </a:r>
            <a:r>
              <a:rPr lang="zh-CN" altLang="en-US" sz="2400" strike="noStrike" noProof="1">
                <a:solidFill>
                  <a:schemeClr val="tx1"/>
                </a:solidFill>
                <a:latin typeface="Times New Roman" panose="02020603050405020304" pitchFamily="2" charset="0"/>
                <a:ea typeface="宋体" pitchFamily="2" charset="-122"/>
                <a:cs typeface="+mn-ea"/>
              </a:rPr>
              <a:t>、</a:t>
            </a:r>
            <a:r>
              <a:rPr lang="x-none" altLang="zh-CN" sz="2400" strike="noStrike" noProof="1">
                <a:solidFill>
                  <a:schemeClr val="tx1"/>
                </a:solidFill>
                <a:latin typeface="Times New Roman" panose="02020603050405020304" pitchFamily="2" charset="0"/>
                <a:ea typeface="宋体" pitchFamily="2" charset="-122"/>
                <a:cs typeface="+mn-ea"/>
              </a:rPr>
              <a:t>权限</a:t>
            </a:r>
            <a:r>
              <a:rPr lang="zh-CN" altLang="en-US" sz="2400" strike="noStrike" noProof="1">
                <a:solidFill>
                  <a:schemeClr val="tx1"/>
                </a:solidFill>
                <a:latin typeface="Times New Roman" panose="02020603050405020304" pitchFamily="2" charset="0"/>
                <a:ea typeface="宋体" pitchFamily="2" charset="-122"/>
                <a:cs typeface="+mn-ea"/>
              </a:rPr>
              <a:t>等信息。</a:t>
            </a:r>
            <a:endParaRPr lang="zh-CN" altLang="en-US" sz="2400" strike="noStrike" noProof="1">
              <a:solidFill>
                <a:schemeClr val="tx1"/>
              </a:solidFill>
              <a:latin typeface="Times New Roman" panose="02020603050405020304" pitchFamily="2" charset="0"/>
              <a:ea typeface="宋体" pitchFamily="2" charset="-122"/>
            </a:endParaRPr>
          </a:p>
        </p:txBody>
      </p:sp>
      <p:sp>
        <p:nvSpPr>
          <p:cNvPr id="11268" name="矩形 1126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文件系统</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文件系统概述</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67">
                                            <p:txEl>
                                              <p:charRg st="0" end="11"/>
                                            </p:txEl>
                                          </p:spTgt>
                                        </p:tgtEl>
                                        <p:attrNameLst>
                                          <p:attrName>style.visibility</p:attrName>
                                        </p:attrNameLst>
                                      </p:cBhvr>
                                      <p:to>
                                        <p:strVal val="visible"/>
                                      </p:to>
                                    </p:set>
                                    <p:anim calcmode="lin" valueType="num">
                                      <p:cBhvr additive="base">
                                        <p:cTn id="7" dur="1000" fill="hold"/>
                                        <p:tgtEl>
                                          <p:spTgt spid="11267">
                                            <p:txEl>
                                              <p:charRg st="0" end="1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1267">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267">
                                            <p:txEl>
                                              <p:charRg st="11" end="17"/>
                                            </p:txEl>
                                          </p:spTgt>
                                        </p:tgtEl>
                                        <p:attrNameLst>
                                          <p:attrName>style.visibility</p:attrName>
                                        </p:attrNameLst>
                                      </p:cBhvr>
                                      <p:to>
                                        <p:strVal val="visible"/>
                                      </p:to>
                                    </p:set>
                                    <p:anim calcmode="lin" valueType="num">
                                      <p:cBhvr additive="base">
                                        <p:cTn id="13" dur="1000" fill="hold"/>
                                        <p:tgtEl>
                                          <p:spTgt spid="11267">
                                            <p:txEl>
                                              <p:charRg st="11" end="17"/>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1267">
                                            <p:txEl>
                                              <p:charRg st="11" end="17"/>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267">
                                            <p:txEl>
                                              <p:charRg st="17" end="49"/>
                                            </p:txEl>
                                          </p:spTgt>
                                        </p:tgtEl>
                                        <p:attrNameLst>
                                          <p:attrName>style.visibility</p:attrName>
                                        </p:attrNameLst>
                                      </p:cBhvr>
                                      <p:to>
                                        <p:strVal val="visible"/>
                                      </p:to>
                                    </p:set>
                                    <p:anim calcmode="lin" valueType="num">
                                      <p:cBhvr additive="base">
                                        <p:cTn id="19" dur="500" fill="hold"/>
                                        <p:tgtEl>
                                          <p:spTgt spid="11267">
                                            <p:txEl>
                                              <p:charRg st="17" end="4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267">
                                            <p:txEl>
                                              <p:charRg st="17" end="49"/>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267">
                                            <p:txEl>
                                              <p:charRg st="3" end="3"/>
                                            </p:txEl>
                                          </p:spTgt>
                                        </p:tgtEl>
                                        <p:attrNameLst>
                                          <p:attrName>style.visibility</p:attrName>
                                        </p:attrNameLst>
                                      </p:cBhvr>
                                      <p:to>
                                        <p:strVal val="visible"/>
                                      </p:to>
                                    </p:set>
                                    <p:anim calcmode="lin" valueType="num">
                                      <p:cBhvr additive="base">
                                        <p:cTn id="25" dur="500" fill="hold"/>
                                        <p:tgtEl>
                                          <p:spTgt spid="11267">
                                            <p:txEl>
                                              <p:char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267">
                                            <p:txEl>
                                              <p:char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1267">
                                            <p:txEl>
                                              <p:charRg st="111" end="118"/>
                                            </p:txEl>
                                          </p:spTgt>
                                        </p:tgtEl>
                                        <p:attrNameLst>
                                          <p:attrName>style.visibility</p:attrName>
                                        </p:attrNameLst>
                                      </p:cBhvr>
                                      <p:to>
                                        <p:strVal val="visible"/>
                                      </p:to>
                                    </p:set>
                                    <p:anim calcmode="lin" valueType="num">
                                      <p:cBhvr additive="base">
                                        <p:cTn id="31" dur="500" fill="hold"/>
                                        <p:tgtEl>
                                          <p:spTgt spid="11267">
                                            <p:txEl>
                                              <p:charRg st="111" end="118"/>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1267">
                                            <p:txEl>
                                              <p:charRg st="111" end="118"/>
                                            </p:txEl>
                                          </p:spTgt>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11267">
                                            <p:txEl>
                                              <p:charRg st="118" end="161"/>
                                            </p:txEl>
                                          </p:spTgt>
                                        </p:tgtEl>
                                        <p:attrNameLst>
                                          <p:attrName>style.visibility</p:attrName>
                                        </p:attrNameLst>
                                      </p:cBhvr>
                                      <p:to>
                                        <p:strVal val="visible"/>
                                      </p:to>
                                    </p:set>
                                    <p:anim calcmode="lin" valueType="num">
                                      <p:cBhvr additive="base">
                                        <p:cTn id="35" dur="500" fill="hold"/>
                                        <p:tgtEl>
                                          <p:spTgt spid="11267">
                                            <p:txEl>
                                              <p:charRg st="118" end="161"/>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1267">
                                            <p:txEl>
                                              <p:charRg st="118" end="161"/>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nodeType="clickEffect">
                                  <p:stCondLst>
                                    <p:cond delay="0"/>
                                  </p:stCondLst>
                                  <p:childTnLst>
                                    <p:set>
                                      <p:cBhvr>
                                        <p:cTn id="40" dur="1" fill="hold">
                                          <p:stCondLst>
                                            <p:cond delay="0"/>
                                          </p:stCondLst>
                                        </p:cTn>
                                        <p:tgtEl>
                                          <p:spTgt spid="11267">
                                            <p:txEl>
                                              <p:charRg st="161" end="168"/>
                                            </p:txEl>
                                          </p:spTgt>
                                        </p:tgtEl>
                                        <p:attrNameLst>
                                          <p:attrName>style.visibility</p:attrName>
                                        </p:attrNameLst>
                                      </p:cBhvr>
                                      <p:to>
                                        <p:strVal val="visible"/>
                                      </p:to>
                                    </p:set>
                                    <p:anim calcmode="lin" valueType="num">
                                      <p:cBhvr additive="base">
                                        <p:cTn id="41" dur="500" fill="hold"/>
                                        <p:tgtEl>
                                          <p:spTgt spid="11267">
                                            <p:txEl>
                                              <p:charRg st="161" end="168"/>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11267">
                                            <p:txEl>
                                              <p:charRg st="161" end="168"/>
                                            </p:txEl>
                                          </p:spTgt>
                                        </p:tgtEl>
                                        <p:attrNameLst>
                                          <p:attrName>ppt_y</p:attrName>
                                        </p:attrNameLst>
                                      </p:cBhvr>
                                      <p:tavLst>
                                        <p:tav tm="0">
                                          <p:val>
                                            <p:strVal val="#ppt_y"/>
                                          </p:val>
                                        </p:tav>
                                        <p:tav tm="100000">
                                          <p:val>
                                            <p:strVal val="#ppt_y"/>
                                          </p:val>
                                        </p:tav>
                                      </p:tavLst>
                                    </p:anim>
                                  </p:childTnLst>
                                </p:cTn>
                              </p:par>
                              <p:par>
                                <p:cTn id="43" presetID="2" presetClass="entr" presetSubtype="8" fill="hold" nodeType="withEffect">
                                  <p:stCondLst>
                                    <p:cond delay="0"/>
                                  </p:stCondLst>
                                  <p:childTnLst>
                                    <p:set>
                                      <p:cBhvr>
                                        <p:cTn id="44" dur="1" fill="hold">
                                          <p:stCondLst>
                                            <p:cond delay="0"/>
                                          </p:stCondLst>
                                        </p:cTn>
                                        <p:tgtEl>
                                          <p:spTgt spid="11267">
                                            <p:txEl>
                                              <p:charRg st="168" end="197"/>
                                            </p:txEl>
                                          </p:spTgt>
                                        </p:tgtEl>
                                        <p:attrNameLst>
                                          <p:attrName>style.visibility</p:attrName>
                                        </p:attrNameLst>
                                      </p:cBhvr>
                                      <p:to>
                                        <p:strVal val="visible"/>
                                      </p:to>
                                    </p:set>
                                    <p:anim calcmode="lin" valueType="num">
                                      <p:cBhvr additive="base">
                                        <p:cTn id="45" dur="500" fill="hold"/>
                                        <p:tgtEl>
                                          <p:spTgt spid="11267">
                                            <p:txEl>
                                              <p:charRg st="168" end="197"/>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1267">
                                            <p:txEl>
                                              <p:charRg st="168" end="19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uiExpand="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文本框 5836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2" charset="0"/>
                <a:ea typeface="宋体" pitchFamily="2" charset="-122"/>
              </a:rPr>
              <a:t>34</a:t>
            </a:r>
            <a:endParaRPr lang="en-US" altLang="zh-CN" b="0">
              <a:solidFill>
                <a:schemeClr val="tx2"/>
              </a:solidFill>
              <a:latin typeface="Times New Roman" panose="02020603050405020304" pitchFamily="2" charset="0"/>
              <a:ea typeface="宋体" pitchFamily="2" charset="-122"/>
            </a:endParaRPr>
          </a:p>
        </p:txBody>
      </p:sp>
      <p:sp>
        <p:nvSpPr>
          <p:cNvPr id="58372" name="矩形 58371"/>
          <p:cNvSpPr/>
          <p:nvPr/>
        </p:nvSpPr>
        <p:spPr>
          <a:xfrm>
            <a:off x="1690688" y="6035675"/>
            <a:ext cx="5621338" cy="45720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zh-CN" altLang="en-US" sz="2000" b="1" strike="noStrike" noProof="1">
                <a:solidFill>
                  <a:schemeClr val="tx1"/>
                </a:solidFill>
                <a:latin typeface="Times New Roman" panose="02020603050405020304" pitchFamily="2" charset="0"/>
                <a:ea typeface="宋体" pitchFamily="2" charset="-122"/>
                <a:cs typeface="+mn-ea"/>
              </a:rPr>
              <a:t>使用文件路径名 </a:t>
            </a:r>
            <a:r>
              <a:rPr lang="x-none" altLang="zh-CN" sz="2000" b="1" strike="noStrike" noProof="1">
                <a:solidFill>
                  <a:schemeClr val="tx1"/>
                </a:solidFill>
                <a:latin typeface="Times New Roman" panose="02020603050405020304" pitchFamily="2" charset="0"/>
                <a:ea typeface="宋体" pitchFamily="2" charset="-122"/>
                <a:cs typeface="+mn-ea"/>
              </a:rPr>
              <a:t>..</a:t>
            </a:r>
            <a:r>
              <a:rPr lang="en-US" altLang="zh-CN" sz="2000" b="1" strike="noStrike" noProof="1">
                <a:solidFill>
                  <a:schemeClr val="tx1"/>
                </a:solidFill>
                <a:latin typeface="Times New Roman" panose="02020603050405020304" pitchFamily="2" charset="0"/>
                <a:ea typeface="宋体" pitchFamily="2" charset="-122"/>
                <a:cs typeface="+mn-ea"/>
              </a:rPr>
              <a:t>/</a:t>
            </a:r>
            <a:r>
              <a:rPr lang="x-none" altLang="en-US" sz="2000" b="1" strike="noStrike" noProof="1">
                <a:solidFill>
                  <a:schemeClr val="tx1"/>
                </a:solidFill>
                <a:latin typeface="Times New Roman" panose="02020603050405020304" pitchFamily="2" charset="0"/>
                <a:ea typeface="宋体" pitchFamily="2" charset="-122"/>
                <a:cs typeface="+mn-ea"/>
              </a:rPr>
              <a:t>..</a:t>
            </a:r>
            <a:r>
              <a:rPr lang="en-US" altLang="zh-CN" sz="2000" b="1" strike="noStrike" noProof="1">
                <a:solidFill>
                  <a:schemeClr val="tx1"/>
                </a:solidFill>
                <a:latin typeface="Times New Roman" panose="02020603050405020304" pitchFamily="2" charset="0"/>
                <a:ea typeface="宋体" pitchFamily="2" charset="-122"/>
                <a:cs typeface="+mn-ea"/>
              </a:rPr>
              <a:t>/c/a </a:t>
            </a:r>
            <a:r>
              <a:rPr lang="zh-CN" altLang="en-US" sz="2000" b="1" strike="noStrike" noProof="1">
                <a:solidFill>
                  <a:schemeClr val="tx1"/>
                </a:solidFill>
                <a:latin typeface="Times New Roman" panose="02020603050405020304" pitchFamily="2" charset="0"/>
                <a:ea typeface="宋体" pitchFamily="2" charset="-122"/>
                <a:cs typeface="+mn-ea"/>
              </a:rPr>
              <a:t>访问</a:t>
            </a:r>
            <a:r>
              <a:rPr lang="en-US" altLang="zh-CN" sz="2000" b="1" strike="noStrike" noProof="1">
                <a:solidFill>
                  <a:schemeClr val="tx1"/>
                </a:solidFill>
                <a:latin typeface="Times New Roman" panose="02020603050405020304" pitchFamily="2" charset="0"/>
                <a:ea typeface="宋体" pitchFamily="2" charset="-122"/>
                <a:cs typeface="+mn-ea"/>
              </a:rPr>
              <a:t>id=12</a:t>
            </a:r>
            <a:r>
              <a:rPr lang="zh-CN" altLang="en-US" sz="2000" b="1" strike="noStrike" noProof="1">
                <a:solidFill>
                  <a:schemeClr val="tx1"/>
                </a:solidFill>
                <a:latin typeface="Times New Roman" panose="02020603050405020304" pitchFamily="2" charset="0"/>
                <a:ea typeface="宋体" pitchFamily="2" charset="-122"/>
                <a:cs typeface="+mn-ea"/>
              </a:rPr>
              <a:t>的文件</a:t>
            </a:r>
            <a:endParaRPr lang="zh-CN" altLang="en-US" sz="2000" b="1" strike="noStrike" noProof="1">
              <a:solidFill>
                <a:schemeClr val="tx1"/>
              </a:solidFill>
              <a:latin typeface="Times New Roman" panose="02020603050405020304" pitchFamily="2" charset="0"/>
              <a:ea typeface="宋体" pitchFamily="2" charset="-122"/>
            </a:endParaRPr>
          </a:p>
        </p:txBody>
      </p:sp>
      <p:grpSp>
        <p:nvGrpSpPr>
          <p:cNvPr id="58373" name="组合 58372"/>
          <p:cNvGrpSpPr/>
          <p:nvPr/>
        </p:nvGrpSpPr>
        <p:grpSpPr>
          <a:xfrm>
            <a:off x="215900" y="1103313"/>
            <a:ext cx="8718550" cy="4792662"/>
            <a:chOff x="0" y="0"/>
            <a:chExt cx="5130" cy="3348"/>
          </a:xfrm>
        </p:grpSpPr>
        <p:sp>
          <p:nvSpPr>
            <p:cNvPr id="58374" name="矩形 58373"/>
            <p:cNvSpPr/>
            <p:nvPr/>
          </p:nvSpPr>
          <p:spPr>
            <a:xfrm>
              <a:off x="2421" y="251"/>
              <a:ext cx="655"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67590" name="直接连接符 58374"/>
            <p:cNvSpPr/>
            <p:nvPr/>
          </p:nvSpPr>
          <p:spPr>
            <a:xfrm>
              <a:off x="2421" y="447"/>
              <a:ext cx="655"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7591" name="直接连接符 58375"/>
            <p:cNvSpPr/>
            <p:nvPr/>
          </p:nvSpPr>
          <p:spPr>
            <a:xfrm>
              <a:off x="2633" y="251"/>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7592" name="直接连接符 58376"/>
            <p:cNvSpPr/>
            <p:nvPr/>
          </p:nvSpPr>
          <p:spPr>
            <a:xfrm>
              <a:off x="2853" y="251"/>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7593" name="文本框 58377"/>
            <p:cNvSpPr txBox="1"/>
            <p:nvPr/>
          </p:nvSpPr>
          <p:spPr>
            <a:xfrm>
              <a:off x="2437" y="193"/>
              <a:ext cx="261" cy="282"/>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pitchFamily="2" charset="0"/>
                  <a:ea typeface="宋体" pitchFamily="2" charset="-122"/>
                </a:rPr>
                <a:t>a</a:t>
              </a:r>
              <a:endParaRPr lang="en-US" altLang="zh-CN" sz="1600">
                <a:solidFill>
                  <a:schemeClr val="tx1"/>
                </a:solidFill>
                <a:latin typeface="Times New Roman" panose="02020603050405020304" pitchFamily="2" charset="0"/>
                <a:ea typeface="宋体" pitchFamily="2" charset="-122"/>
              </a:endParaRPr>
            </a:p>
          </p:txBody>
        </p:sp>
        <p:sp>
          <p:nvSpPr>
            <p:cNvPr id="67594" name="文本框 58378"/>
            <p:cNvSpPr txBox="1"/>
            <p:nvPr/>
          </p:nvSpPr>
          <p:spPr>
            <a:xfrm>
              <a:off x="2660" y="197"/>
              <a:ext cx="260" cy="282"/>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pitchFamily="2" charset="0"/>
                  <a:ea typeface="宋体" pitchFamily="2" charset="-122"/>
                </a:rPr>
                <a:t>b</a:t>
              </a:r>
              <a:endParaRPr lang="en-US" altLang="zh-CN" sz="1600">
                <a:solidFill>
                  <a:schemeClr val="tx1"/>
                </a:solidFill>
                <a:latin typeface="Times New Roman" panose="02020603050405020304" pitchFamily="2" charset="0"/>
                <a:ea typeface="宋体" pitchFamily="2" charset="-122"/>
              </a:endParaRPr>
            </a:p>
          </p:txBody>
        </p:sp>
        <p:sp>
          <p:nvSpPr>
            <p:cNvPr id="67595" name="文本框 58379"/>
            <p:cNvSpPr txBox="1"/>
            <p:nvPr/>
          </p:nvSpPr>
          <p:spPr>
            <a:xfrm>
              <a:off x="2871" y="193"/>
              <a:ext cx="261" cy="282"/>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pitchFamily="2" charset="0"/>
                  <a:ea typeface="宋体" pitchFamily="2" charset="-122"/>
                </a:rPr>
                <a:t>c</a:t>
              </a:r>
              <a:endParaRPr lang="en-US" altLang="zh-CN" sz="1600">
                <a:solidFill>
                  <a:schemeClr val="tx1"/>
                </a:solidFill>
                <a:latin typeface="Times New Roman" panose="02020603050405020304" pitchFamily="2" charset="0"/>
                <a:ea typeface="宋体" pitchFamily="2" charset="-122"/>
              </a:endParaRPr>
            </a:p>
          </p:txBody>
        </p:sp>
        <p:sp>
          <p:nvSpPr>
            <p:cNvPr id="58381" name="矩形 58380"/>
            <p:cNvSpPr/>
            <p:nvPr/>
          </p:nvSpPr>
          <p:spPr>
            <a:xfrm>
              <a:off x="2439" y="1185"/>
              <a:ext cx="655"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67597" name="直接连接符 58381"/>
            <p:cNvSpPr/>
            <p:nvPr/>
          </p:nvSpPr>
          <p:spPr>
            <a:xfrm>
              <a:off x="2651" y="1185"/>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7598" name="直接连接符 58382"/>
            <p:cNvSpPr/>
            <p:nvPr/>
          </p:nvSpPr>
          <p:spPr>
            <a:xfrm>
              <a:off x="2874" y="1185"/>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7599" name="文本框 58383"/>
            <p:cNvSpPr txBox="1"/>
            <p:nvPr/>
          </p:nvSpPr>
          <p:spPr>
            <a:xfrm>
              <a:off x="2456" y="1167"/>
              <a:ext cx="260" cy="282"/>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pitchFamily="2" charset="0"/>
                  <a:ea typeface="宋体" pitchFamily="2" charset="-122"/>
                </a:rPr>
                <a:t>f</a:t>
              </a:r>
              <a:endParaRPr lang="en-US" altLang="zh-CN" sz="1600">
                <a:solidFill>
                  <a:schemeClr val="tx1"/>
                </a:solidFill>
                <a:latin typeface="Times New Roman" panose="02020603050405020304" pitchFamily="2" charset="0"/>
                <a:ea typeface="宋体" pitchFamily="2" charset="-122"/>
              </a:endParaRPr>
            </a:p>
          </p:txBody>
        </p:sp>
        <p:sp>
          <p:nvSpPr>
            <p:cNvPr id="67600" name="文本框 58384"/>
            <p:cNvSpPr txBox="1"/>
            <p:nvPr/>
          </p:nvSpPr>
          <p:spPr>
            <a:xfrm>
              <a:off x="2668" y="1158"/>
              <a:ext cx="260" cy="282"/>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pitchFamily="2" charset="0"/>
                  <a:ea typeface="宋体" pitchFamily="2" charset="-122"/>
                </a:rPr>
                <a:t>e</a:t>
              </a:r>
              <a:endParaRPr lang="en-US" altLang="zh-CN" sz="1600">
                <a:solidFill>
                  <a:schemeClr val="tx1"/>
                </a:solidFill>
                <a:latin typeface="Times New Roman" panose="02020603050405020304" pitchFamily="2" charset="0"/>
                <a:ea typeface="宋体" pitchFamily="2" charset="-122"/>
              </a:endParaRPr>
            </a:p>
          </p:txBody>
        </p:sp>
        <p:sp>
          <p:nvSpPr>
            <p:cNvPr id="67601" name="文本框 58385"/>
            <p:cNvSpPr txBox="1"/>
            <p:nvPr/>
          </p:nvSpPr>
          <p:spPr>
            <a:xfrm>
              <a:off x="2874" y="1167"/>
              <a:ext cx="260" cy="282"/>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pitchFamily="2" charset="0"/>
                  <a:ea typeface="宋体" pitchFamily="2" charset="-122"/>
                </a:rPr>
                <a:t>d</a:t>
              </a:r>
              <a:endParaRPr lang="en-US" altLang="zh-CN" sz="1600">
                <a:solidFill>
                  <a:schemeClr val="tx1"/>
                </a:solidFill>
                <a:latin typeface="Times New Roman" panose="02020603050405020304" pitchFamily="2" charset="0"/>
                <a:ea typeface="宋体" pitchFamily="2" charset="-122"/>
              </a:endParaRPr>
            </a:p>
          </p:txBody>
        </p:sp>
        <p:sp>
          <p:nvSpPr>
            <p:cNvPr id="58387" name="矩形 58386"/>
            <p:cNvSpPr/>
            <p:nvPr/>
          </p:nvSpPr>
          <p:spPr>
            <a:xfrm>
              <a:off x="837" y="1174"/>
              <a:ext cx="657"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67603" name="直接连接符 58387"/>
            <p:cNvSpPr/>
            <p:nvPr/>
          </p:nvSpPr>
          <p:spPr>
            <a:xfrm>
              <a:off x="837" y="1370"/>
              <a:ext cx="657"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7604" name="直接连接符 58388"/>
            <p:cNvSpPr/>
            <p:nvPr/>
          </p:nvSpPr>
          <p:spPr>
            <a:xfrm>
              <a:off x="1049" y="1174"/>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7605" name="直接连接符 58389"/>
            <p:cNvSpPr/>
            <p:nvPr/>
          </p:nvSpPr>
          <p:spPr>
            <a:xfrm>
              <a:off x="1272" y="1174"/>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7606" name="文本框 58390"/>
            <p:cNvSpPr txBox="1"/>
            <p:nvPr/>
          </p:nvSpPr>
          <p:spPr>
            <a:xfrm>
              <a:off x="854" y="1116"/>
              <a:ext cx="260" cy="283"/>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pitchFamily="2" charset="0"/>
                  <a:ea typeface="宋体" pitchFamily="2" charset="-122"/>
                </a:rPr>
                <a:t>a</a:t>
              </a:r>
              <a:endParaRPr lang="en-US" altLang="zh-CN" sz="1600">
                <a:solidFill>
                  <a:schemeClr val="tx1"/>
                </a:solidFill>
                <a:latin typeface="Times New Roman" panose="02020603050405020304" pitchFamily="2" charset="0"/>
                <a:ea typeface="宋体" pitchFamily="2" charset="-122"/>
              </a:endParaRPr>
            </a:p>
          </p:txBody>
        </p:sp>
        <p:sp>
          <p:nvSpPr>
            <p:cNvPr id="67607" name="文本框 58391"/>
            <p:cNvSpPr txBox="1"/>
            <p:nvPr/>
          </p:nvSpPr>
          <p:spPr>
            <a:xfrm>
              <a:off x="1076" y="1120"/>
              <a:ext cx="262" cy="283"/>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pitchFamily="2" charset="0"/>
                  <a:ea typeface="宋体" pitchFamily="2" charset="-122"/>
                </a:rPr>
                <a:t>b</a:t>
              </a:r>
              <a:endParaRPr lang="en-US" altLang="zh-CN" sz="1600">
                <a:solidFill>
                  <a:schemeClr val="tx1"/>
                </a:solidFill>
                <a:latin typeface="Times New Roman" panose="02020603050405020304" pitchFamily="2" charset="0"/>
                <a:ea typeface="宋体" pitchFamily="2" charset="-122"/>
              </a:endParaRPr>
            </a:p>
          </p:txBody>
        </p:sp>
        <p:sp>
          <p:nvSpPr>
            <p:cNvPr id="67608" name="文本框 58392"/>
            <p:cNvSpPr txBox="1"/>
            <p:nvPr/>
          </p:nvSpPr>
          <p:spPr>
            <a:xfrm>
              <a:off x="1299" y="1125"/>
              <a:ext cx="260" cy="283"/>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pitchFamily="2" charset="0"/>
                  <a:ea typeface="宋体" pitchFamily="2" charset="-122"/>
                </a:rPr>
                <a:t>c</a:t>
              </a:r>
              <a:endParaRPr lang="en-US" altLang="zh-CN" sz="1600">
                <a:solidFill>
                  <a:schemeClr val="tx1"/>
                </a:solidFill>
                <a:latin typeface="Times New Roman" panose="02020603050405020304" pitchFamily="2" charset="0"/>
                <a:ea typeface="宋体" pitchFamily="2" charset="-122"/>
              </a:endParaRPr>
            </a:p>
          </p:txBody>
        </p:sp>
        <p:sp>
          <p:nvSpPr>
            <p:cNvPr id="58394" name="矩形 58393"/>
            <p:cNvSpPr/>
            <p:nvPr/>
          </p:nvSpPr>
          <p:spPr>
            <a:xfrm>
              <a:off x="3365" y="2108"/>
              <a:ext cx="488"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67610" name="直接连接符 58394"/>
            <p:cNvSpPr/>
            <p:nvPr/>
          </p:nvSpPr>
          <p:spPr>
            <a:xfrm>
              <a:off x="3577" y="2108"/>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7611" name="文本框 58395"/>
            <p:cNvSpPr txBox="1"/>
            <p:nvPr/>
          </p:nvSpPr>
          <p:spPr>
            <a:xfrm>
              <a:off x="3395" y="2067"/>
              <a:ext cx="260" cy="282"/>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pitchFamily="2" charset="0"/>
                  <a:ea typeface="宋体" pitchFamily="2" charset="-122"/>
                </a:rPr>
                <a:t>a</a:t>
              </a:r>
              <a:endParaRPr lang="en-US" altLang="zh-CN" sz="1600">
                <a:solidFill>
                  <a:schemeClr val="tx1"/>
                </a:solidFill>
                <a:latin typeface="Times New Roman" panose="02020603050405020304" pitchFamily="2" charset="0"/>
                <a:ea typeface="宋体" pitchFamily="2" charset="-122"/>
              </a:endParaRPr>
            </a:p>
          </p:txBody>
        </p:sp>
        <p:sp>
          <p:nvSpPr>
            <p:cNvPr id="67612" name="文本框 58396"/>
            <p:cNvSpPr txBox="1"/>
            <p:nvPr/>
          </p:nvSpPr>
          <p:spPr>
            <a:xfrm>
              <a:off x="3610" y="2072"/>
              <a:ext cx="261" cy="282"/>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pitchFamily="2" charset="0"/>
                  <a:ea typeface="宋体" pitchFamily="2" charset="-122"/>
                </a:rPr>
                <a:t>h</a:t>
              </a:r>
              <a:endParaRPr lang="en-US" altLang="zh-CN" sz="1600">
                <a:solidFill>
                  <a:schemeClr val="tx1"/>
                </a:solidFill>
                <a:latin typeface="Times New Roman" panose="02020603050405020304" pitchFamily="2" charset="0"/>
                <a:ea typeface="宋体" pitchFamily="2" charset="-122"/>
              </a:endParaRPr>
            </a:p>
          </p:txBody>
        </p:sp>
        <p:sp>
          <p:nvSpPr>
            <p:cNvPr id="58398" name="矩形 58397"/>
            <p:cNvSpPr/>
            <p:nvPr/>
          </p:nvSpPr>
          <p:spPr>
            <a:xfrm>
              <a:off x="1482" y="2099"/>
              <a:ext cx="493"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67614" name="直接连接符 58398"/>
            <p:cNvSpPr/>
            <p:nvPr/>
          </p:nvSpPr>
          <p:spPr>
            <a:xfrm>
              <a:off x="1696" y="2108"/>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7615" name="文本框 58399"/>
            <p:cNvSpPr txBox="1"/>
            <p:nvPr/>
          </p:nvSpPr>
          <p:spPr>
            <a:xfrm>
              <a:off x="1518" y="2067"/>
              <a:ext cx="260" cy="282"/>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pitchFamily="2" charset="0"/>
                  <a:ea typeface="宋体" pitchFamily="2" charset="-122"/>
                </a:rPr>
                <a:t>j</a:t>
              </a:r>
              <a:endParaRPr lang="en-US" altLang="zh-CN" sz="1600">
                <a:solidFill>
                  <a:schemeClr val="tx1"/>
                </a:solidFill>
                <a:latin typeface="Times New Roman" panose="02020603050405020304" pitchFamily="2" charset="0"/>
                <a:ea typeface="宋体" pitchFamily="2" charset="-122"/>
              </a:endParaRPr>
            </a:p>
          </p:txBody>
        </p:sp>
        <p:sp>
          <p:nvSpPr>
            <p:cNvPr id="67616" name="文本框 58400"/>
            <p:cNvSpPr txBox="1"/>
            <p:nvPr/>
          </p:nvSpPr>
          <p:spPr>
            <a:xfrm>
              <a:off x="1724" y="2072"/>
              <a:ext cx="260" cy="282"/>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pitchFamily="2" charset="0"/>
                  <a:ea typeface="宋体" pitchFamily="2" charset="-122"/>
                </a:rPr>
                <a:t>h</a:t>
              </a:r>
              <a:endParaRPr lang="en-US" altLang="zh-CN" sz="1600">
                <a:solidFill>
                  <a:schemeClr val="tx1"/>
                </a:solidFill>
                <a:latin typeface="Times New Roman" panose="02020603050405020304" pitchFamily="2" charset="0"/>
                <a:ea typeface="宋体" pitchFamily="2" charset="-122"/>
              </a:endParaRPr>
            </a:p>
          </p:txBody>
        </p:sp>
        <p:sp>
          <p:nvSpPr>
            <p:cNvPr id="58402" name="矩形 58401"/>
            <p:cNvSpPr/>
            <p:nvPr/>
          </p:nvSpPr>
          <p:spPr>
            <a:xfrm>
              <a:off x="2421" y="2119"/>
              <a:ext cx="655" cy="401"/>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67618" name="直接连接符 58402"/>
            <p:cNvSpPr/>
            <p:nvPr/>
          </p:nvSpPr>
          <p:spPr>
            <a:xfrm>
              <a:off x="2421" y="2314"/>
              <a:ext cx="655"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7619" name="直接连接符 58403"/>
            <p:cNvSpPr/>
            <p:nvPr/>
          </p:nvSpPr>
          <p:spPr>
            <a:xfrm>
              <a:off x="2633" y="2119"/>
              <a:ext cx="0" cy="401"/>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7620" name="文本框 58404"/>
            <p:cNvSpPr txBox="1"/>
            <p:nvPr/>
          </p:nvSpPr>
          <p:spPr>
            <a:xfrm>
              <a:off x="2456" y="2099"/>
              <a:ext cx="260" cy="282"/>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pitchFamily="2" charset="0"/>
                  <a:ea typeface="宋体" pitchFamily="2" charset="-122"/>
                </a:rPr>
                <a:t>j</a:t>
              </a:r>
              <a:endParaRPr lang="en-US" altLang="zh-CN" sz="1600">
                <a:solidFill>
                  <a:schemeClr val="tx1"/>
                </a:solidFill>
                <a:latin typeface="Times New Roman" panose="02020603050405020304" pitchFamily="2" charset="0"/>
                <a:ea typeface="宋体" pitchFamily="2" charset="-122"/>
              </a:endParaRPr>
            </a:p>
          </p:txBody>
        </p:sp>
        <p:sp>
          <p:nvSpPr>
            <p:cNvPr id="67621" name="文本框 58405"/>
            <p:cNvSpPr txBox="1"/>
            <p:nvPr/>
          </p:nvSpPr>
          <p:spPr>
            <a:xfrm>
              <a:off x="2654" y="2099"/>
              <a:ext cx="260" cy="282"/>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pitchFamily="2" charset="0"/>
                  <a:ea typeface="宋体" pitchFamily="2" charset="-122"/>
                </a:rPr>
                <a:t>m</a:t>
              </a:r>
              <a:endParaRPr lang="en-US" altLang="zh-CN" sz="1600">
                <a:solidFill>
                  <a:schemeClr val="tx1"/>
                </a:solidFill>
                <a:latin typeface="Times New Roman" panose="02020603050405020304" pitchFamily="2" charset="0"/>
                <a:ea typeface="宋体" pitchFamily="2" charset="-122"/>
              </a:endParaRPr>
            </a:p>
          </p:txBody>
        </p:sp>
        <p:sp>
          <p:nvSpPr>
            <p:cNvPr id="67622" name="文本框 58406"/>
            <p:cNvSpPr txBox="1"/>
            <p:nvPr/>
          </p:nvSpPr>
          <p:spPr>
            <a:xfrm>
              <a:off x="2902" y="2099"/>
              <a:ext cx="260" cy="282"/>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pitchFamily="2" charset="0"/>
                  <a:ea typeface="宋体" pitchFamily="2" charset="-122"/>
                </a:rPr>
                <a:t>r</a:t>
              </a:r>
              <a:endParaRPr lang="en-US" altLang="zh-CN" sz="1600">
                <a:solidFill>
                  <a:schemeClr val="tx1"/>
                </a:solidFill>
                <a:latin typeface="Times New Roman" panose="02020603050405020304" pitchFamily="2" charset="0"/>
                <a:ea typeface="宋体" pitchFamily="2" charset="-122"/>
              </a:endParaRPr>
            </a:p>
          </p:txBody>
        </p:sp>
        <p:sp>
          <p:nvSpPr>
            <p:cNvPr id="67623" name="直接连接符 58407"/>
            <p:cNvSpPr/>
            <p:nvPr/>
          </p:nvSpPr>
          <p:spPr>
            <a:xfrm>
              <a:off x="2853" y="2119"/>
              <a:ext cx="0" cy="401"/>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58409" name="矩形 58408"/>
            <p:cNvSpPr/>
            <p:nvPr/>
          </p:nvSpPr>
          <p:spPr>
            <a:xfrm>
              <a:off x="4368" y="1185"/>
              <a:ext cx="435"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67625" name="直接连接符 58409"/>
            <p:cNvSpPr/>
            <p:nvPr/>
          </p:nvSpPr>
          <p:spPr>
            <a:xfrm>
              <a:off x="4580" y="1185"/>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7626" name="直接连接符 58410"/>
            <p:cNvSpPr/>
            <p:nvPr/>
          </p:nvSpPr>
          <p:spPr>
            <a:xfrm>
              <a:off x="4803" y="1185"/>
              <a:ext cx="0" cy="40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7627" name="文本框 58411"/>
            <p:cNvSpPr txBox="1"/>
            <p:nvPr/>
          </p:nvSpPr>
          <p:spPr>
            <a:xfrm>
              <a:off x="4376" y="1126"/>
              <a:ext cx="260" cy="283"/>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pitchFamily="2" charset="0"/>
                  <a:ea typeface="宋体" pitchFamily="2" charset="-122"/>
                </a:rPr>
                <a:t>g</a:t>
              </a:r>
              <a:endParaRPr lang="en-US" altLang="zh-CN" sz="1600">
                <a:solidFill>
                  <a:schemeClr val="tx1"/>
                </a:solidFill>
                <a:latin typeface="Times New Roman" panose="02020603050405020304" pitchFamily="2" charset="0"/>
                <a:ea typeface="宋体" pitchFamily="2" charset="-122"/>
              </a:endParaRPr>
            </a:p>
          </p:txBody>
        </p:sp>
        <p:sp>
          <p:nvSpPr>
            <p:cNvPr id="67628" name="文本框 58412"/>
            <p:cNvSpPr txBox="1"/>
            <p:nvPr/>
          </p:nvSpPr>
          <p:spPr>
            <a:xfrm>
              <a:off x="4580" y="1130"/>
              <a:ext cx="261" cy="283"/>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pitchFamily="2" charset="0"/>
                  <a:ea typeface="宋体" pitchFamily="2" charset="-122"/>
                </a:rPr>
                <a:t>a</a:t>
              </a:r>
              <a:endParaRPr lang="en-US" altLang="zh-CN" sz="1600">
                <a:solidFill>
                  <a:schemeClr val="tx1"/>
                </a:solidFill>
                <a:latin typeface="Times New Roman" panose="02020603050405020304" pitchFamily="2" charset="0"/>
                <a:ea typeface="宋体" pitchFamily="2" charset="-122"/>
              </a:endParaRPr>
            </a:p>
          </p:txBody>
        </p:sp>
        <p:sp>
          <p:nvSpPr>
            <p:cNvPr id="67629" name="直接连接符 58413"/>
            <p:cNvSpPr/>
            <p:nvPr/>
          </p:nvSpPr>
          <p:spPr>
            <a:xfrm>
              <a:off x="4368" y="1381"/>
              <a:ext cx="435"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58415" name="矩形 58414"/>
            <p:cNvSpPr/>
            <p:nvPr/>
          </p:nvSpPr>
          <p:spPr>
            <a:xfrm>
              <a:off x="365" y="2097"/>
              <a:ext cx="435" cy="401"/>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67631" name="直接连接符 58415"/>
            <p:cNvSpPr/>
            <p:nvPr/>
          </p:nvSpPr>
          <p:spPr>
            <a:xfrm>
              <a:off x="577" y="2097"/>
              <a:ext cx="0" cy="401"/>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7632" name="直接连接符 58416"/>
            <p:cNvSpPr/>
            <p:nvPr/>
          </p:nvSpPr>
          <p:spPr>
            <a:xfrm>
              <a:off x="800" y="2097"/>
              <a:ext cx="0" cy="401"/>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7633" name="文本框 58417"/>
            <p:cNvSpPr txBox="1"/>
            <p:nvPr/>
          </p:nvSpPr>
          <p:spPr>
            <a:xfrm>
              <a:off x="373" y="2048"/>
              <a:ext cx="260" cy="282"/>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pitchFamily="2" charset="0"/>
                  <a:ea typeface="宋体" pitchFamily="2" charset="-122"/>
                </a:rPr>
                <a:t>a</a:t>
              </a:r>
              <a:endParaRPr lang="en-US" altLang="zh-CN" sz="1600">
                <a:solidFill>
                  <a:schemeClr val="tx1"/>
                </a:solidFill>
                <a:latin typeface="Times New Roman" panose="02020603050405020304" pitchFamily="2" charset="0"/>
                <a:ea typeface="宋体" pitchFamily="2" charset="-122"/>
              </a:endParaRPr>
            </a:p>
          </p:txBody>
        </p:sp>
        <p:sp>
          <p:nvSpPr>
            <p:cNvPr id="67634" name="文本框 58418"/>
            <p:cNvSpPr txBox="1"/>
            <p:nvPr/>
          </p:nvSpPr>
          <p:spPr>
            <a:xfrm>
              <a:off x="577" y="2043"/>
              <a:ext cx="260" cy="282"/>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pitchFamily="2" charset="0"/>
                  <a:ea typeface="宋体" pitchFamily="2" charset="-122"/>
                </a:rPr>
                <a:t>c</a:t>
              </a:r>
              <a:endParaRPr lang="en-US" altLang="zh-CN" sz="1600">
                <a:solidFill>
                  <a:schemeClr val="tx1"/>
                </a:solidFill>
                <a:latin typeface="Times New Roman" panose="02020603050405020304" pitchFamily="2" charset="0"/>
                <a:ea typeface="宋体" pitchFamily="2" charset="-122"/>
              </a:endParaRPr>
            </a:p>
          </p:txBody>
        </p:sp>
        <p:sp>
          <p:nvSpPr>
            <p:cNvPr id="67635" name="直接连接符 58419"/>
            <p:cNvSpPr/>
            <p:nvPr/>
          </p:nvSpPr>
          <p:spPr>
            <a:xfrm>
              <a:off x="2757" y="577"/>
              <a:ext cx="0" cy="608"/>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7636" name="直接连接符 58420"/>
            <p:cNvSpPr/>
            <p:nvPr/>
          </p:nvSpPr>
          <p:spPr>
            <a:xfrm flipH="1">
              <a:off x="1147" y="577"/>
              <a:ext cx="1369" cy="597"/>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7637" name="直接连接符 58421"/>
            <p:cNvSpPr/>
            <p:nvPr/>
          </p:nvSpPr>
          <p:spPr>
            <a:xfrm>
              <a:off x="2988" y="577"/>
              <a:ext cx="1592" cy="597"/>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7638" name="直接连接符 58422"/>
            <p:cNvSpPr/>
            <p:nvPr/>
          </p:nvSpPr>
          <p:spPr>
            <a:xfrm flipH="1">
              <a:off x="577" y="1489"/>
              <a:ext cx="366" cy="608"/>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7639" name="直接连接符 58423"/>
            <p:cNvSpPr/>
            <p:nvPr/>
          </p:nvSpPr>
          <p:spPr>
            <a:xfrm>
              <a:off x="2757" y="1489"/>
              <a:ext cx="0" cy="63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7640" name="直接连接符 58424"/>
            <p:cNvSpPr/>
            <p:nvPr/>
          </p:nvSpPr>
          <p:spPr>
            <a:xfrm flipH="1">
              <a:off x="1802" y="1489"/>
              <a:ext cx="714" cy="619"/>
            </a:xfrm>
            <a:prstGeom prst="line">
              <a:avLst/>
            </a:prstGeom>
            <a:ln w="12700" cap="flat" cmpd="sng">
              <a:solidFill>
                <a:srgbClr val="000000"/>
              </a:solidFill>
              <a:prstDash val="solid"/>
              <a:round/>
              <a:headEnd type="none" w="med" len="med"/>
              <a:tailEnd type="triangle" w="med" len="med"/>
            </a:ln>
          </p:spPr>
          <p:txBody>
            <a:bodyPr anchor="t"/>
            <a:p>
              <a:pPr lvl="0" algn="ctr"/>
              <a:endParaRPr lang="zh-CN" altLang="en-US">
                <a:latin typeface="Arial" panose="020B0604020202020204" pitchFamily="34" charset="0"/>
                <a:ea typeface="宋体" pitchFamily="2" charset="-122"/>
              </a:endParaRPr>
            </a:p>
          </p:txBody>
        </p:sp>
        <p:sp>
          <p:nvSpPr>
            <p:cNvPr id="67641" name="直接连接符 58425"/>
            <p:cNvSpPr/>
            <p:nvPr/>
          </p:nvSpPr>
          <p:spPr>
            <a:xfrm>
              <a:off x="2988" y="1489"/>
              <a:ext cx="695" cy="619"/>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58427" name="椭圆 58426"/>
            <p:cNvSpPr/>
            <p:nvPr/>
          </p:nvSpPr>
          <p:spPr>
            <a:xfrm>
              <a:off x="887" y="2206"/>
              <a:ext cx="162"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58428" name="椭圆 58427"/>
            <p:cNvSpPr/>
            <p:nvPr/>
          </p:nvSpPr>
          <p:spPr>
            <a:xfrm>
              <a:off x="1147" y="2206"/>
              <a:ext cx="164"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58429" name="椭圆 58428"/>
            <p:cNvSpPr/>
            <p:nvPr/>
          </p:nvSpPr>
          <p:spPr>
            <a:xfrm>
              <a:off x="375" y="2824"/>
              <a:ext cx="164"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58430" name="椭圆 58429"/>
            <p:cNvSpPr/>
            <p:nvPr/>
          </p:nvSpPr>
          <p:spPr>
            <a:xfrm>
              <a:off x="702" y="2824"/>
              <a:ext cx="164"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58431" name="椭圆 58430"/>
            <p:cNvSpPr/>
            <p:nvPr/>
          </p:nvSpPr>
          <p:spPr>
            <a:xfrm>
              <a:off x="1465" y="2824"/>
              <a:ext cx="165"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58432" name="椭圆 58431"/>
            <p:cNvSpPr/>
            <p:nvPr/>
          </p:nvSpPr>
          <p:spPr>
            <a:xfrm>
              <a:off x="1715" y="2824"/>
              <a:ext cx="164"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58433" name="椭圆 58432"/>
            <p:cNvSpPr/>
            <p:nvPr/>
          </p:nvSpPr>
          <p:spPr>
            <a:xfrm>
              <a:off x="2352" y="2824"/>
              <a:ext cx="164"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58434" name="椭圆 58433"/>
            <p:cNvSpPr/>
            <p:nvPr/>
          </p:nvSpPr>
          <p:spPr>
            <a:xfrm>
              <a:off x="2662" y="2824"/>
              <a:ext cx="163"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58435" name="椭圆 58434"/>
            <p:cNvSpPr/>
            <p:nvPr/>
          </p:nvSpPr>
          <p:spPr>
            <a:xfrm>
              <a:off x="2911" y="2824"/>
              <a:ext cx="165"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58436" name="椭圆 58435"/>
            <p:cNvSpPr/>
            <p:nvPr/>
          </p:nvSpPr>
          <p:spPr>
            <a:xfrm>
              <a:off x="3394" y="2824"/>
              <a:ext cx="164"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58437" name="椭圆 58436"/>
            <p:cNvSpPr/>
            <p:nvPr/>
          </p:nvSpPr>
          <p:spPr>
            <a:xfrm>
              <a:off x="3712" y="2824"/>
              <a:ext cx="165"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58438" name="椭圆 58437"/>
            <p:cNvSpPr/>
            <p:nvPr/>
          </p:nvSpPr>
          <p:spPr>
            <a:xfrm>
              <a:off x="4378" y="2206"/>
              <a:ext cx="164"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58439" name="椭圆 58438"/>
            <p:cNvSpPr/>
            <p:nvPr/>
          </p:nvSpPr>
          <p:spPr>
            <a:xfrm>
              <a:off x="4667" y="2206"/>
              <a:ext cx="165"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6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67655" name="直接连接符 58439"/>
            <p:cNvSpPr/>
            <p:nvPr/>
          </p:nvSpPr>
          <p:spPr>
            <a:xfrm flipH="1">
              <a:off x="1001" y="1489"/>
              <a:ext cx="146" cy="717"/>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7656" name="直接连接符 58440"/>
            <p:cNvSpPr/>
            <p:nvPr/>
          </p:nvSpPr>
          <p:spPr>
            <a:xfrm flipH="1">
              <a:off x="1272" y="1489"/>
              <a:ext cx="125" cy="717"/>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7657" name="直接连接符 58441"/>
            <p:cNvSpPr/>
            <p:nvPr/>
          </p:nvSpPr>
          <p:spPr>
            <a:xfrm>
              <a:off x="461" y="2379"/>
              <a:ext cx="0" cy="445"/>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7658" name="直接连接符 58442"/>
            <p:cNvSpPr/>
            <p:nvPr/>
          </p:nvSpPr>
          <p:spPr>
            <a:xfrm>
              <a:off x="675" y="2379"/>
              <a:ext cx="125" cy="445"/>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7659" name="直接连接符 58443"/>
            <p:cNvSpPr/>
            <p:nvPr/>
          </p:nvSpPr>
          <p:spPr>
            <a:xfrm>
              <a:off x="1561" y="2434"/>
              <a:ext cx="0" cy="39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7660" name="直接连接符 58444"/>
            <p:cNvSpPr/>
            <p:nvPr/>
          </p:nvSpPr>
          <p:spPr>
            <a:xfrm>
              <a:off x="1802" y="2434"/>
              <a:ext cx="0" cy="39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7661" name="直接连接符 58445"/>
            <p:cNvSpPr/>
            <p:nvPr/>
          </p:nvSpPr>
          <p:spPr>
            <a:xfrm>
              <a:off x="2757" y="2434"/>
              <a:ext cx="0" cy="401"/>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7662" name="直接连接符 58446"/>
            <p:cNvSpPr/>
            <p:nvPr/>
          </p:nvSpPr>
          <p:spPr>
            <a:xfrm flipH="1">
              <a:off x="2439" y="2434"/>
              <a:ext cx="77" cy="39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7663" name="直接连接符 58447"/>
            <p:cNvSpPr/>
            <p:nvPr/>
          </p:nvSpPr>
          <p:spPr>
            <a:xfrm>
              <a:off x="2988" y="2434"/>
              <a:ext cx="0" cy="39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7664" name="直接连接符 58448"/>
            <p:cNvSpPr/>
            <p:nvPr/>
          </p:nvSpPr>
          <p:spPr>
            <a:xfrm>
              <a:off x="3481" y="2434"/>
              <a:ext cx="0" cy="39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7665" name="直接连接符 58449"/>
            <p:cNvSpPr/>
            <p:nvPr/>
          </p:nvSpPr>
          <p:spPr>
            <a:xfrm>
              <a:off x="3683" y="2434"/>
              <a:ext cx="117" cy="39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7666" name="直接连接符 58450"/>
            <p:cNvSpPr/>
            <p:nvPr/>
          </p:nvSpPr>
          <p:spPr>
            <a:xfrm>
              <a:off x="4474" y="1489"/>
              <a:ext cx="0" cy="717"/>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7667" name="直接连接符 58451"/>
            <p:cNvSpPr/>
            <p:nvPr/>
          </p:nvSpPr>
          <p:spPr>
            <a:xfrm>
              <a:off x="4667" y="1489"/>
              <a:ext cx="77" cy="717"/>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7668" name="直接连接符 58452"/>
            <p:cNvSpPr/>
            <p:nvPr/>
          </p:nvSpPr>
          <p:spPr>
            <a:xfrm>
              <a:off x="2456" y="1399"/>
              <a:ext cx="657"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7669" name="文本框 58453"/>
            <p:cNvSpPr txBox="1"/>
            <p:nvPr/>
          </p:nvSpPr>
          <p:spPr>
            <a:xfrm>
              <a:off x="124" y="3049"/>
              <a:ext cx="518" cy="250"/>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pitchFamily="2" charset="0"/>
                  <a:ea typeface="宋体" pitchFamily="2" charset="-122"/>
                </a:rPr>
                <a:t>id=13</a:t>
              </a:r>
              <a:endParaRPr lang="en-US" altLang="zh-CN" sz="1600">
                <a:solidFill>
                  <a:schemeClr val="tx1"/>
                </a:solidFill>
                <a:latin typeface="Times New Roman" panose="02020603050405020304" pitchFamily="2" charset="0"/>
                <a:ea typeface="宋体" pitchFamily="2" charset="-122"/>
              </a:endParaRPr>
            </a:p>
          </p:txBody>
        </p:sp>
        <p:sp>
          <p:nvSpPr>
            <p:cNvPr id="67670" name="文本框 58454"/>
            <p:cNvSpPr txBox="1"/>
            <p:nvPr/>
          </p:nvSpPr>
          <p:spPr>
            <a:xfrm>
              <a:off x="3717" y="3049"/>
              <a:ext cx="522" cy="200"/>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pitchFamily="2" charset="0"/>
                  <a:ea typeface="宋体" pitchFamily="2" charset="-122"/>
                </a:rPr>
                <a:t>id=21</a:t>
              </a:r>
              <a:endParaRPr lang="en-US" altLang="zh-CN" sz="1600">
                <a:solidFill>
                  <a:schemeClr val="tx1"/>
                </a:solidFill>
                <a:latin typeface="Times New Roman" panose="02020603050405020304" pitchFamily="2" charset="0"/>
                <a:ea typeface="宋体" pitchFamily="2" charset="-122"/>
              </a:endParaRPr>
            </a:p>
          </p:txBody>
        </p:sp>
        <p:sp>
          <p:nvSpPr>
            <p:cNvPr id="67671" name="文本框 58455"/>
            <p:cNvSpPr txBox="1"/>
            <p:nvPr/>
          </p:nvSpPr>
          <p:spPr>
            <a:xfrm>
              <a:off x="560" y="3049"/>
              <a:ext cx="518" cy="250"/>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pitchFamily="2" charset="0"/>
                  <a:ea typeface="宋体" pitchFamily="2" charset="-122"/>
                </a:rPr>
                <a:t>id=14</a:t>
              </a:r>
              <a:endParaRPr lang="en-US" altLang="zh-CN" sz="1600">
                <a:solidFill>
                  <a:schemeClr val="tx1"/>
                </a:solidFill>
                <a:latin typeface="Times New Roman" panose="02020603050405020304" pitchFamily="2" charset="0"/>
                <a:ea typeface="宋体" pitchFamily="2" charset="-122"/>
              </a:endParaRPr>
            </a:p>
          </p:txBody>
        </p:sp>
        <p:sp>
          <p:nvSpPr>
            <p:cNvPr id="67672" name="文本框 58456"/>
            <p:cNvSpPr txBox="1"/>
            <p:nvPr/>
          </p:nvSpPr>
          <p:spPr>
            <a:xfrm>
              <a:off x="1112" y="3049"/>
              <a:ext cx="519" cy="250"/>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pitchFamily="2" charset="0"/>
                  <a:ea typeface="宋体" pitchFamily="2" charset="-122"/>
                </a:rPr>
                <a:t>id=15</a:t>
              </a:r>
              <a:endParaRPr lang="en-US" altLang="zh-CN" sz="1600">
                <a:solidFill>
                  <a:schemeClr val="tx1"/>
                </a:solidFill>
                <a:latin typeface="Times New Roman" panose="02020603050405020304" pitchFamily="2" charset="0"/>
                <a:ea typeface="宋体" pitchFamily="2" charset="-122"/>
              </a:endParaRPr>
            </a:p>
          </p:txBody>
        </p:sp>
        <p:sp>
          <p:nvSpPr>
            <p:cNvPr id="67673" name="文本框 58457"/>
            <p:cNvSpPr txBox="1"/>
            <p:nvPr/>
          </p:nvSpPr>
          <p:spPr>
            <a:xfrm>
              <a:off x="1570" y="3049"/>
              <a:ext cx="505" cy="250"/>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pitchFamily="2" charset="0"/>
                  <a:ea typeface="宋体" pitchFamily="2" charset="-122"/>
                </a:rPr>
                <a:t>id=16</a:t>
              </a:r>
              <a:endParaRPr lang="en-US" altLang="zh-CN" sz="1600">
                <a:solidFill>
                  <a:schemeClr val="tx1"/>
                </a:solidFill>
                <a:latin typeface="Times New Roman" panose="02020603050405020304" pitchFamily="2" charset="0"/>
                <a:ea typeface="宋体" pitchFamily="2" charset="-122"/>
              </a:endParaRPr>
            </a:p>
          </p:txBody>
        </p:sp>
        <p:sp>
          <p:nvSpPr>
            <p:cNvPr id="67674" name="文本框 58458"/>
            <p:cNvSpPr txBox="1"/>
            <p:nvPr/>
          </p:nvSpPr>
          <p:spPr>
            <a:xfrm>
              <a:off x="2021" y="3049"/>
              <a:ext cx="537" cy="250"/>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pitchFamily="2" charset="0"/>
                  <a:ea typeface="宋体" pitchFamily="2" charset="-122"/>
                </a:rPr>
                <a:t>id=17</a:t>
              </a:r>
              <a:endParaRPr lang="en-US" altLang="zh-CN" sz="1600">
                <a:solidFill>
                  <a:schemeClr val="tx1"/>
                </a:solidFill>
                <a:latin typeface="Times New Roman" panose="02020603050405020304" pitchFamily="2" charset="0"/>
                <a:ea typeface="宋体" pitchFamily="2" charset="-122"/>
              </a:endParaRPr>
            </a:p>
          </p:txBody>
        </p:sp>
        <p:sp>
          <p:nvSpPr>
            <p:cNvPr id="67675" name="文本框 58459"/>
            <p:cNvSpPr txBox="1"/>
            <p:nvPr/>
          </p:nvSpPr>
          <p:spPr>
            <a:xfrm>
              <a:off x="2477" y="2965"/>
              <a:ext cx="511" cy="250"/>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pitchFamily="2" charset="0"/>
                  <a:ea typeface="宋体" pitchFamily="2" charset="-122"/>
                </a:rPr>
                <a:t>id=18</a:t>
              </a:r>
              <a:endParaRPr lang="en-US" altLang="zh-CN" sz="1600">
                <a:solidFill>
                  <a:schemeClr val="tx1"/>
                </a:solidFill>
                <a:latin typeface="Times New Roman" panose="02020603050405020304" pitchFamily="2" charset="0"/>
                <a:ea typeface="宋体" pitchFamily="2" charset="-122"/>
              </a:endParaRPr>
            </a:p>
          </p:txBody>
        </p:sp>
        <p:sp>
          <p:nvSpPr>
            <p:cNvPr id="67676" name="文本框 58460"/>
            <p:cNvSpPr txBox="1"/>
            <p:nvPr/>
          </p:nvSpPr>
          <p:spPr>
            <a:xfrm>
              <a:off x="2777" y="3098"/>
              <a:ext cx="512" cy="250"/>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pitchFamily="2" charset="0"/>
                  <a:ea typeface="宋体" pitchFamily="2" charset="-122"/>
                </a:rPr>
                <a:t>id=19</a:t>
              </a:r>
              <a:endParaRPr lang="en-US" altLang="zh-CN" sz="1600">
                <a:solidFill>
                  <a:schemeClr val="tx1"/>
                </a:solidFill>
                <a:latin typeface="Times New Roman" panose="02020603050405020304" pitchFamily="2" charset="0"/>
                <a:ea typeface="宋体" pitchFamily="2" charset="-122"/>
              </a:endParaRPr>
            </a:p>
          </p:txBody>
        </p:sp>
        <p:sp>
          <p:nvSpPr>
            <p:cNvPr id="67677" name="文本框 58461"/>
            <p:cNvSpPr txBox="1"/>
            <p:nvPr/>
          </p:nvSpPr>
          <p:spPr>
            <a:xfrm>
              <a:off x="3263" y="3049"/>
              <a:ext cx="529" cy="200"/>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pitchFamily="2" charset="0"/>
                  <a:ea typeface="宋体" pitchFamily="2" charset="-122"/>
                </a:rPr>
                <a:t>id=20</a:t>
              </a:r>
              <a:endParaRPr lang="en-US" altLang="zh-CN" sz="1600">
                <a:solidFill>
                  <a:schemeClr val="tx1"/>
                </a:solidFill>
                <a:latin typeface="Times New Roman" panose="02020603050405020304" pitchFamily="2" charset="0"/>
                <a:ea typeface="宋体" pitchFamily="2" charset="-122"/>
              </a:endParaRPr>
            </a:p>
          </p:txBody>
        </p:sp>
        <p:sp>
          <p:nvSpPr>
            <p:cNvPr id="67678" name="文本框 58462"/>
            <p:cNvSpPr txBox="1"/>
            <p:nvPr/>
          </p:nvSpPr>
          <p:spPr>
            <a:xfrm>
              <a:off x="2026" y="300"/>
              <a:ext cx="444" cy="250"/>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pitchFamily="2" charset="0"/>
                  <a:ea typeface="宋体" pitchFamily="2" charset="-122"/>
                </a:rPr>
                <a:t>id=1</a:t>
              </a:r>
              <a:endParaRPr lang="en-US" altLang="zh-CN" sz="1600">
                <a:solidFill>
                  <a:schemeClr val="tx1"/>
                </a:solidFill>
                <a:latin typeface="Times New Roman" panose="02020603050405020304" pitchFamily="2" charset="0"/>
                <a:ea typeface="宋体" pitchFamily="2" charset="-122"/>
              </a:endParaRPr>
            </a:p>
          </p:txBody>
        </p:sp>
        <p:sp>
          <p:nvSpPr>
            <p:cNvPr id="67679" name="文本框 58463"/>
            <p:cNvSpPr txBox="1"/>
            <p:nvPr/>
          </p:nvSpPr>
          <p:spPr>
            <a:xfrm>
              <a:off x="444" y="1199"/>
              <a:ext cx="445" cy="250"/>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pitchFamily="2" charset="0"/>
                  <a:ea typeface="宋体" pitchFamily="2" charset="-122"/>
                </a:rPr>
                <a:t>id=2</a:t>
              </a:r>
              <a:endParaRPr lang="en-US" altLang="zh-CN" sz="1600">
                <a:solidFill>
                  <a:schemeClr val="tx1"/>
                </a:solidFill>
                <a:latin typeface="Times New Roman" panose="02020603050405020304" pitchFamily="2" charset="0"/>
                <a:ea typeface="宋体" pitchFamily="2" charset="-122"/>
              </a:endParaRPr>
            </a:p>
          </p:txBody>
        </p:sp>
        <p:sp>
          <p:nvSpPr>
            <p:cNvPr id="67680" name="文本框 58464"/>
            <p:cNvSpPr txBox="1"/>
            <p:nvPr/>
          </p:nvSpPr>
          <p:spPr>
            <a:xfrm>
              <a:off x="2075" y="1250"/>
              <a:ext cx="444" cy="249"/>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pitchFamily="2" charset="0"/>
                  <a:ea typeface="宋体" pitchFamily="2" charset="-122"/>
                </a:rPr>
                <a:t>id=3</a:t>
              </a:r>
              <a:endParaRPr lang="en-US" altLang="zh-CN" sz="1600">
                <a:solidFill>
                  <a:schemeClr val="tx1"/>
                </a:solidFill>
                <a:latin typeface="Times New Roman" panose="02020603050405020304" pitchFamily="2" charset="0"/>
                <a:ea typeface="宋体" pitchFamily="2" charset="-122"/>
              </a:endParaRPr>
            </a:p>
          </p:txBody>
        </p:sp>
        <p:sp>
          <p:nvSpPr>
            <p:cNvPr id="67681" name="文本框 58465"/>
            <p:cNvSpPr txBox="1"/>
            <p:nvPr/>
          </p:nvSpPr>
          <p:spPr>
            <a:xfrm>
              <a:off x="3952" y="1250"/>
              <a:ext cx="444" cy="249"/>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pitchFamily="2" charset="0"/>
                  <a:ea typeface="宋体" pitchFamily="2" charset="-122"/>
                </a:rPr>
                <a:t>id=4</a:t>
              </a:r>
              <a:endParaRPr lang="en-US" altLang="zh-CN" sz="1600">
                <a:solidFill>
                  <a:schemeClr val="tx1"/>
                </a:solidFill>
                <a:latin typeface="Times New Roman" panose="02020603050405020304" pitchFamily="2" charset="0"/>
                <a:ea typeface="宋体" pitchFamily="2" charset="-122"/>
              </a:endParaRPr>
            </a:p>
          </p:txBody>
        </p:sp>
        <p:sp>
          <p:nvSpPr>
            <p:cNvPr id="67682" name="文本框 58466"/>
            <p:cNvSpPr txBox="1"/>
            <p:nvPr/>
          </p:nvSpPr>
          <p:spPr>
            <a:xfrm>
              <a:off x="4131" y="2449"/>
              <a:ext cx="513" cy="249"/>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pitchFamily="2" charset="0"/>
                  <a:ea typeface="宋体" pitchFamily="2" charset="-122"/>
                </a:rPr>
                <a:t>id=11</a:t>
              </a:r>
              <a:endParaRPr lang="en-US" altLang="zh-CN" sz="1600">
                <a:solidFill>
                  <a:schemeClr val="tx1"/>
                </a:solidFill>
                <a:latin typeface="Times New Roman" panose="02020603050405020304" pitchFamily="2" charset="0"/>
                <a:ea typeface="宋体" pitchFamily="2" charset="-122"/>
              </a:endParaRPr>
            </a:p>
          </p:txBody>
        </p:sp>
        <p:sp>
          <p:nvSpPr>
            <p:cNvPr id="67683" name="文本框 58467"/>
            <p:cNvSpPr txBox="1"/>
            <p:nvPr/>
          </p:nvSpPr>
          <p:spPr>
            <a:xfrm>
              <a:off x="4606" y="2449"/>
              <a:ext cx="524" cy="249"/>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pitchFamily="2" charset="0"/>
                  <a:ea typeface="宋体" pitchFamily="2" charset="-122"/>
                </a:rPr>
                <a:t>id=12</a:t>
              </a:r>
              <a:endParaRPr lang="en-US" altLang="zh-CN" sz="1600">
                <a:solidFill>
                  <a:schemeClr val="tx1"/>
                </a:solidFill>
                <a:latin typeface="Times New Roman" panose="02020603050405020304" pitchFamily="2" charset="0"/>
                <a:ea typeface="宋体" pitchFamily="2" charset="-122"/>
              </a:endParaRPr>
            </a:p>
          </p:txBody>
        </p:sp>
        <p:sp>
          <p:nvSpPr>
            <p:cNvPr id="67684" name="文本框 58468"/>
            <p:cNvSpPr txBox="1"/>
            <p:nvPr/>
          </p:nvSpPr>
          <p:spPr>
            <a:xfrm>
              <a:off x="0" y="2148"/>
              <a:ext cx="444" cy="250"/>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pitchFamily="2" charset="0"/>
                  <a:ea typeface="宋体" pitchFamily="2" charset="-122"/>
                </a:rPr>
                <a:t>id=5</a:t>
              </a:r>
              <a:endParaRPr lang="en-US" altLang="zh-CN" sz="1600">
                <a:solidFill>
                  <a:schemeClr val="tx1"/>
                </a:solidFill>
                <a:latin typeface="Times New Roman" panose="02020603050405020304" pitchFamily="2" charset="0"/>
                <a:ea typeface="宋体" pitchFamily="2" charset="-122"/>
              </a:endParaRPr>
            </a:p>
          </p:txBody>
        </p:sp>
        <p:sp>
          <p:nvSpPr>
            <p:cNvPr id="67685" name="文本框 58469"/>
            <p:cNvSpPr txBox="1"/>
            <p:nvPr/>
          </p:nvSpPr>
          <p:spPr>
            <a:xfrm>
              <a:off x="1473" y="1863"/>
              <a:ext cx="444" cy="249"/>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pitchFamily="2" charset="0"/>
                  <a:ea typeface="宋体" pitchFamily="2" charset="-122"/>
                </a:rPr>
                <a:t>id=8</a:t>
              </a:r>
              <a:endParaRPr lang="en-US" altLang="zh-CN" sz="1600">
                <a:solidFill>
                  <a:schemeClr val="tx1"/>
                </a:solidFill>
                <a:latin typeface="Times New Roman" panose="02020603050405020304" pitchFamily="2" charset="0"/>
                <a:ea typeface="宋体" pitchFamily="2" charset="-122"/>
              </a:endParaRPr>
            </a:p>
          </p:txBody>
        </p:sp>
        <p:sp>
          <p:nvSpPr>
            <p:cNvPr id="67686" name="文本框 58470"/>
            <p:cNvSpPr txBox="1"/>
            <p:nvPr/>
          </p:nvSpPr>
          <p:spPr>
            <a:xfrm>
              <a:off x="2272" y="1881"/>
              <a:ext cx="444" cy="249"/>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pitchFamily="2" charset="0"/>
                  <a:ea typeface="宋体" pitchFamily="2" charset="-122"/>
                </a:rPr>
                <a:t>id=9</a:t>
              </a:r>
              <a:endParaRPr lang="en-US" altLang="zh-CN" sz="1600">
                <a:solidFill>
                  <a:schemeClr val="tx1"/>
                </a:solidFill>
                <a:latin typeface="Times New Roman" panose="02020603050405020304" pitchFamily="2" charset="0"/>
                <a:ea typeface="宋体" pitchFamily="2" charset="-122"/>
              </a:endParaRPr>
            </a:p>
          </p:txBody>
        </p:sp>
        <p:sp>
          <p:nvSpPr>
            <p:cNvPr id="67687" name="文本框 58471"/>
            <p:cNvSpPr txBox="1"/>
            <p:nvPr/>
          </p:nvSpPr>
          <p:spPr>
            <a:xfrm>
              <a:off x="3705" y="1890"/>
              <a:ext cx="444" cy="249"/>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pitchFamily="2" charset="0"/>
                  <a:ea typeface="宋体" pitchFamily="2" charset="-122"/>
                </a:rPr>
                <a:t>id=10</a:t>
              </a:r>
              <a:endParaRPr lang="en-US" altLang="zh-CN" sz="1600">
                <a:solidFill>
                  <a:schemeClr val="tx1"/>
                </a:solidFill>
                <a:latin typeface="Times New Roman" panose="02020603050405020304" pitchFamily="2" charset="0"/>
                <a:ea typeface="宋体" pitchFamily="2" charset="-122"/>
              </a:endParaRPr>
            </a:p>
          </p:txBody>
        </p:sp>
        <p:sp>
          <p:nvSpPr>
            <p:cNvPr id="67688" name="文本框 58472"/>
            <p:cNvSpPr txBox="1"/>
            <p:nvPr/>
          </p:nvSpPr>
          <p:spPr>
            <a:xfrm>
              <a:off x="790" y="2349"/>
              <a:ext cx="445" cy="249"/>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pitchFamily="2" charset="0"/>
                  <a:ea typeface="宋体" pitchFamily="2" charset="-122"/>
                </a:rPr>
                <a:t>id=6</a:t>
              </a:r>
              <a:endParaRPr lang="en-US" altLang="zh-CN" sz="1600">
                <a:solidFill>
                  <a:schemeClr val="tx1"/>
                </a:solidFill>
                <a:latin typeface="Times New Roman" panose="02020603050405020304" pitchFamily="2" charset="0"/>
                <a:ea typeface="宋体" pitchFamily="2" charset="-122"/>
              </a:endParaRPr>
            </a:p>
          </p:txBody>
        </p:sp>
        <p:sp>
          <p:nvSpPr>
            <p:cNvPr id="67689" name="文本框 58473"/>
            <p:cNvSpPr txBox="1"/>
            <p:nvPr/>
          </p:nvSpPr>
          <p:spPr>
            <a:xfrm>
              <a:off x="1136" y="2349"/>
              <a:ext cx="444" cy="249"/>
            </a:xfrm>
            <a:prstGeom prst="rect">
              <a:avLst/>
            </a:prstGeom>
            <a:noFill/>
            <a:ln w="9525">
              <a:noFill/>
              <a:miter/>
            </a:ln>
          </p:spPr>
          <p:txBody>
            <a:bodyPr anchor="t"/>
            <a:p>
              <a:pPr lvl="0" algn="just">
                <a:lnSpc>
                  <a:spcPct val="120000"/>
                </a:lnSpc>
                <a:buClr>
                  <a:srgbClr val="000000"/>
                </a:buClr>
              </a:pPr>
              <a:r>
                <a:rPr lang="en-US" altLang="zh-CN" sz="1600">
                  <a:solidFill>
                    <a:schemeClr val="tx1"/>
                  </a:solidFill>
                  <a:latin typeface="Times New Roman" panose="02020603050405020304" pitchFamily="2" charset="0"/>
                  <a:ea typeface="宋体" pitchFamily="2" charset="-122"/>
                </a:rPr>
                <a:t>id=7</a:t>
              </a:r>
              <a:endParaRPr lang="en-US" altLang="zh-CN" sz="1600">
                <a:solidFill>
                  <a:schemeClr val="tx1"/>
                </a:solidFill>
                <a:latin typeface="Times New Roman" panose="02020603050405020304" pitchFamily="2" charset="0"/>
                <a:ea typeface="宋体" pitchFamily="2" charset="-122"/>
              </a:endParaRPr>
            </a:p>
          </p:txBody>
        </p:sp>
        <p:sp>
          <p:nvSpPr>
            <p:cNvPr id="67690" name="文本框 58474"/>
            <p:cNvSpPr txBox="1"/>
            <p:nvPr/>
          </p:nvSpPr>
          <p:spPr>
            <a:xfrm>
              <a:off x="2424" y="0"/>
              <a:ext cx="735" cy="300"/>
            </a:xfrm>
            <a:prstGeom prst="rect">
              <a:avLst/>
            </a:prstGeom>
            <a:noFill/>
            <a:ln w="9525">
              <a:noFill/>
              <a:miter/>
            </a:ln>
          </p:spPr>
          <p:txBody>
            <a:bodyPr anchor="t"/>
            <a:p>
              <a:pPr lvl="0" algn="just">
                <a:lnSpc>
                  <a:spcPct val="120000"/>
                </a:lnSpc>
                <a:buClr>
                  <a:srgbClr val="000000"/>
                </a:buClr>
              </a:pPr>
              <a:r>
                <a:rPr lang="zh-CN" altLang="en-US" sz="1600">
                  <a:solidFill>
                    <a:schemeClr val="tx1"/>
                  </a:solidFill>
                  <a:latin typeface="Times New Roman" panose="02020603050405020304" pitchFamily="2" charset="0"/>
                  <a:ea typeface="宋体" pitchFamily="2" charset="-122"/>
                </a:rPr>
                <a:t>根目录 </a:t>
              </a:r>
              <a:r>
                <a:rPr lang="en-US" altLang="zh-CN" sz="1600">
                  <a:solidFill>
                    <a:schemeClr val="tx1"/>
                  </a:solidFill>
                  <a:latin typeface="Arial" panose="020B0604020202020204" pitchFamily="34" charset="0"/>
                  <a:ea typeface="宋体" pitchFamily="2" charset="-122"/>
                </a:rPr>
                <a:t>/ </a:t>
              </a:r>
              <a:r>
                <a:rPr lang="en-US" altLang="zh-CN" sz="1600">
                  <a:solidFill>
                    <a:schemeClr val="tx1"/>
                  </a:solidFill>
                  <a:latin typeface="Times New Roman" panose="02020603050405020304" pitchFamily="2" charset="0"/>
                  <a:ea typeface="宋体" pitchFamily="2" charset="-122"/>
                </a:rPr>
                <a:t> </a:t>
              </a:r>
              <a:endParaRPr lang="en-US" altLang="zh-CN" sz="1600">
                <a:solidFill>
                  <a:schemeClr val="tx1"/>
                </a:solidFill>
                <a:latin typeface="Times New Roman" panose="02020603050405020304" pitchFamily="2" charset="0"/>
                <a:ea typeface="宋体" pitchFamily="2" charset="-122"/>
              </a:endParaRPr>
            </a:p>
          </p:txBody>
        </p:sp>
        <p:sp>
          <p:nvSpPr>
            <p:cNvPr id="67691" name="文本框 58475"/>
            <p:cNvSpPr txBox="1"/>
            <p:nvPr/>
          </p:nvSpPr>
          <p:spPr>
            <a:xfrm>
              <a:off x="692" y="900"/>
              <a:ext cx="642" cy="299"/>
            </a:xfrm>
            <a:prstGeom prst="rect">
              <a:avLst/>
            </a:prstGeom>
            <a:noFill/>
            <a:ln w="9525">
              <a:noFill/>
              <a:miter/>
            </a:ln>
          </p:spPr>
          <p:txBody>
            <a:bodyPr anchor="t"/>
            <a:p>
              <a:pPr lvl="0" algn="just">
                <a:lnSpc>
                  <a:spcPct val="120000"/>
                </a:lnSpc>
                <a:buClr>
                  <a:srgbClr val="000000"/>
                </a:buClr>
              </a:pPr>
              <a:r>
                <a:rPr lang="zh-CN" altLang="en-US" sz="1600">
                  <a:solidFill>
                    <a:schemeClr val="tx1"/>
                  </a:solidFill>
                  <a:latin typeface="Times New Roman" panose="02020603050405020304" pitchFamily="2" charset="0"/>
                  <a:ea typeface="宋体" pitchFamily="2" charset="-122"/>
                </a:rPr>
                <a:t>子目录 </a:t>
              </a:r>
              <a:r>
                <a:rPr lang="en-US" altLang="zh-CN" sz="1600">
                  <a:solidFill>
                    <a:schemeClr val="tx1"/>
                  </a:solidFill>
                  <a:latin typeface="Times New Roman" panose="02020603050405020304" pitchFamily="2" charset="0"/>
                  <a:ea typeface="宋体" pitchFamily="2" charset="-122"/>
                </a:rPr>
                <a:t>a</a:t>
              </a:r>
              <a:endParaRPr lang="en-US" altLang="zh-CN" sz="1600">
                <a:solidFill>
                  <a:schemeClr val="tx1"/>
                </a:solidFill>
                <a:latin typeface="Times New Roman" panose="02020603050405020304" pitchFamily="2" charset="0"/>
                <a:ea typeface="宋体" pitchFamily="2" charset="-122"/>
              </a:endParaRPr>
            </a:p>
          </p:txBody>
        </p:sp>
        <p:sp>
          <p:nvSpPr>
            <p:cNvPr id="67692" name="文本框 58476"/>
            <p:cNvSpPr txBox="1"/>
            <p:nvPr/>
          </p:nvSpPr>
          <p:spPr>
            <a:xfrm>
              <a:off x="2124" y="900"/>
              <a:ext cx="643" cy="299"/>
            </a:xfrm>
            <a:prstGeom prst="rect">
              <a:avLst/>
            </a:prstGeom>
            <a:noFill/>
            <a:ln w="9525">
              <a:noFill/>
              <a:miter/>
            </a:ln>
          </p:spPr>
          <p:txBody>
            <a:bodyPr anchor="t"/>
            <a:p>
              <a:pPr lvl="0" algn="just">
                <a:lnSpc>
                  <a:spcPct val="120000"/>
                </a:lnSpc>
                <a:buClr>
                  <a:srgbClr val="000000"/>
                </a:buClr>
              </a:pPr>
              <a:r>
                <a:rPr lang="zh-CN" altLang="en-US" sz="1600">
                  <a:solidFill>
                    <a:schemeClr val="tx1"/>
                  </a:solidFill>
                  <a:latin typeface="Times New Roman" panose="02020603050405020304" pitchFamily="2" charset="0"/>
                  <a:ea typeface="宋体" pitchFamily="2" charset="-122"/>
                </a:rPr>
                <a:t>子目录 </a:t>
              </a:r>
              <a:r>
                <a:rPr lang="en-US" altLang="zh-CN" sz="1600">
                  <a:solidFill>
                    <a:schemeClr val="tx1"/>
                  </a:solidFill>
                  <a:latin typeface="Times New Roman" panose="02020603050405020304" pitchFamily="2" charset="0"/>
                  <a:ea typeface="宋体" pitchFamily="2" charset="-122"/>
                </a:rPr>
                <a:t>b</a:t>
              </a:r>
              <a:endParaRPr lang="en-US" altLang="zh-CN" sz="1600">
                <a:solidFill>
                  <a:schemeClr val="tx1"/>
                </a:solidFill>
                <a:latin typeface="Times New Roman" panose="02020603050405020304" pitchFamily="2" charset="0"/>
                <a:ea typeface="宋体" pitchFamily="2" charset="-122"/>
              </a:endParaRPr>
            </a:p>
          </p:txBody>
        </p:sp>
        <p:sp>
          <p:nvSpPr>
            <p:cNvPr id="67693" name="文本框 58477"/>
            <p:cNvSpPr txBox="1"/>
            <p:nvPr/>
          </p:nvSpPr>
          <p:spPr>
            <a:xfrm>
              <a:off x="4347" y="900"/>
              <a:ext cx="642" cy="299"/>
            </a:xfrm>
            <a:prstGeom prst="rect">
              <a:avLst/>
            </a:prstGeom>
            <a:noFill/>
            <a:ln w="9525">
              <a:noFill/>
              <a:miter/>
            </a:ln>
          </p:spPr>
          <p:txBody>
            <a:bodyPr anchor="t"/>
            <a:p>
              <a:pPr lvl="0" algn="just">
                <a:lnSpc>
                  <a:spcPct val="120000"/>
                </a:lnSpc>
                <a:buClr>
                  <a:srgbClr val="000000"/>
                </a:buClr>
              </a:pPr>
              <a:r>
                <a:rPr lang="zh-CN" altLang="en-US" sz="1600">
                  <a:solidFill>
                    <a:schemeClr val="tx1"/>
                  </a:solidFill>
                  <a:latin typeface="Times New Roman" panose="02020603050405020304" pitchFamily="2" charset="0"/>
                  <a:ea typeface="宋体" pitchFamily="2" charset="-122"/>
                </a:rPr>
                <a:t>子目录 </a:t>
              </a:r>
              <a:r>
                <a:rPr lang="en-US" altLang="zh-CN" sz="1600">
                  <a:solidFill>
                    <a:schemeClr val="tx1"/>
                  </a:solidFill>
                  <a:latin typeface="Times New Roman" panose="02020603050405020304" pitchFamily="2" charset="0"/>
                  <a:ea typeface="宋体" pitchFamily="2" charset="-122"/>
                </a:rPr>
                <a:t>c</a:t>
              </a:r>
              <a:endParaRPr lang="en-US" altLang="zh-CN" sz="1600">
                <a:solidFill>
                  <a:schemeClr val="tx1"/>
                </a:solidFill>
                <a:latin typeface="Times New Roman" panose="02020603050405020304" pitchFamily="2" charset="0"/>
                <a:ea typeface="宋体" pitchFamily="2" charset="-122"/>
              </a:endParaRPr>
            </a:p>
          </p:txBody>
        </p:sp>
        <p:sp>
          <p:nvSpPr>
            <p:cNvPr id="67694" name="文本框 58478"/>
            <p:cNvSpPr txBox="1"/>
            <p:nvPr/>
          </p:nvSpPr>
          <p:spPr>
            <a:xfrm>
              <a:off x="0" y="1849"/>
              <a:ext cx="642" cy="299"/>
            </a:xfrm>
            <a:prstGeom prst="rect">
              <a:avLst/>
            </a:prstGeom>
            <a:noFill/>
            <a:ln w="9525">
              <a:noFill/>
              <a:miter/>
            </a:ln>
          </p:spPr>
          <p:txBody>
            <a:bodyPr anchor="t"/>
            <a:p>
              <a:pPr lvl="0" algn="just">
                <a:lnSpc>
                  <a:spcPct val="120000"/>
                </a:lnSpc>
                <a:buClr>
                  <a:srgbClr val="000000"/>
                </a:buClr>
              </a:pPr>
              <a:r>
                <a:rPr lang="zh-CN" altLang="en-US" sz="1600">
                  <a:solidFill>
                    <a:schemeClr val="tx1"/>
                  </a:solidFill>
                  <a:latin typeface="Times New Roman" panose="02020603050405020304" pitchFamily="2" charset="0"/>
                  <a:ea typeface="宋体" pitchFamily="2" charset="-122"/>
                </a:rPr>
                <a:t>子目录 </a:t>
              </a:r>
              <a:r>
                <a:rPr lang="en-US" altLang="zh-CN" sz="1600">
                  <a:solidFill>
                    <a:schemeClr val="tx1"/>
                  </a:solidFill>
                  <a:latin typeface="Times New Roman" panose="02020603050405020304" pitchFamily="2" charset="0"/>
                  <a:ea typeface="宋体" pitchFamily="2" charset="-122"/>
                </a:rPr>
                <a:t>a</a:t>
              </a:r>
              <a:endParaRPr lang="en-US" altLang="zh-CN" sz="1600">
                <a:solidFill>
                  <a:schemeClr val="tx1"/>
                </a:solidFill>
                <a:latin typeface="Times New Roman" panose="02020603050405020304" pitchFamily="2" charset="0"/>
                <a:ea typeface="宋体" pitchFamily="2" charset="-122"/>
              </a:endParaRPr>
            </a:p>
          </p:txBody>
        </p:sp>
        <p:sp>
          <p:nvSpPr>
            <p:cNvPr id="67695" name="文本框 58479"/>
            <p:cNvSpPr txBox="1"/>
            <p:nvPr/>
          </p:nvSpPr>
          <p:spPr>
            <a:xfrm>
              <a:off x="1433" y="1713"/>
              <a:ext cx="642" cy="299"/>
            </a:xfrm>
            <a:prstGeom prst="rect">
              <a:avLst/>
            </a:prstGeom>
            <a:noFill/>
            <a:ln w="9525">
              <a:noFill/>
              <a:miter/>
            </a:ln>
          </p:spPr>
          <p:txBody>
            <a:bodyPr anchor="t"/>
            <a:p>
              <a:pPr lvl="0" algn="just">
                <a:lnSpc>
                  <a:spcPct val="120000"/>
                </a:lnSpc>
                <a:buClr>
                  <a:srgbClr val="000000"/>
                </a:buClr>
              </a:pPr>
              <a:r>
                <a:rPr lang="zh-CN" altLang="en-US" sz="1600">
                  <a:solidFill>
                    <a:schemeClr val="tx1"/>
                  </a:solidFill>
                  <a:latin typeface="Times New Roman" panose="02020603050405020304" pitchFamily="2" charset="0"/>
                  <a:ea typeface="宋体" pitchFamily="2" charset="-122"/>
                </a:rPr>
                <a:t>子目录 </a:t>
              </a:r>
              <a:r>
                <a:rPr lang="en-US" altLang="zh-CN" sz="1600">
                  <a:solidFill>
                    <a:schemeClr val="tx1"/>
                  </a:solidFill>
                  <a:latin typeface="Times New Roman" panose="02020603050405020304" pitchFamily="2" charset="0"/>
                  <a:ea typeface="宋体" pitchFamily="2" charset="-122"/>
                </a:rPr>
                <a:t>f</a:t>
              </a:r>
              <a:endParaRPr lang="en-US" altLang="zh-CN" sz="1600">
                <a:solidFill>
                  <a:schemeClr val="tx1"/>
                </a:solidFill>
                <a:latin typeface="Times New Roman" panose="02020603050405020304" pitchFamily="2" charset="0"/>
                <a:ea typeface="宋体" pitchFamily="2" charset="-122"/>
              </a:endParaRPr>
            </a:p>
          </p:txBody>
        </p:sp>
        <p:sp>
          <p:nvSpPr>
            <p:cNvPr id="67696" name="文本框 58480"/>
            <p:cNvSpPr txBox="1"/>
            <p:nvPr/>
          </p:nvSpPr>
          <p:spPr>
            <a:xfrm>
              <a:off x="2174" y="1731"/>
              <a:ext cx="642" cy="299"/>
            </a:xfrm>
            <a:prstGeom prst="rect">
              <a:avLst/>
            </a:prstGeom>
            <a:noFill/>
            <a:ln w="9525">
              <a:noFill/>
              <a:miter/>
            </a:ln>
          </p:spPr>
          <p:txBody>
            <a:bodyPr anchor="t"/>
            <a:p>
              <a:pPr lvl="0" algn="just">
                <a:lnSpc>
                  <a:spcPct val="120000"/>
                </a:lnSpc>
                <a:buClr>
                  <a:srgbClr val="000000"/>
                </a:buClr>
              </a:pPr>
              <a:r>
                <a:rPr lang="zh-CN" altLang="en-US" sz="1600">
                  <a:solidFill>
                    <a:schemeClr val="tx1"/>
                  </a:solidFill>
                  <a:latin typeface="Times New Roman" panose="02020603050405020304" pitchFamily="2" charset="0"/>
                  <a:ea typeface="宋体" pitchFamily="2" charset="-122"/>
                </a:rPr>
                <a:t>子目录 </a:t>
              </a:r>
              <a:r>
                <a:rPr lang="en-US" altLang="zh-CN" sz="1600">
                  <a:solidFill>
                    <a:schemeClr val="tx1"/>
                  </a:solidFill>
                  <a:latin typeface="Times New Roman" panose="02020603050405020304" pitchFamily="2" charset="0"/>
                  <a:ea typeface="宋体" pitchFamily="2" charset="-122"/>
                </a:rPr>
                <a:t>e</a:t>
              </a:r>
              <a:endParaRPr lang="en-US" altLang="zh-CN" sz="1600">
                <a:solidFill>
                  <a:schemeClr val="tx1"/>
                </a:solidFill>
                <a:latin typeface="Times New Roman" panose="02020603050405020304" pitchFamily="2" charset="0"/>
                <a:ea typeface="宋体" pitchFamily="2" charset="-122"/>
              </a:endParaRPr>
            </a:p>
          </p:txBody>
        </p:sp>
        <p:sp>
          <p:nvSpPr>
            <p:cNvPr id="67697" name="文本框 58481"/>
            <p:cNvSpPr txBox="1"/>
            <p:nvPr/>
          </p:nvSpPr>
          <p:spPr>
            <a:xfrm>
              <a:off x="3485" y="1731"/>
              <a:ext cx="642" cy="299"/>
            </a:xfrm>
            <a:prstGeom prst="rect">
              <a:avLst/>
            </a:prstGeom>
            <a:noFill/>
            <a:ln w="9525">
              <a:noFill/>
              <a:miter/>
            </a:ln>
          </p:spPr>
          <p:txBody>
            <a:bodyPr anchor="t"/>
            <a:p>
              <a:pPr lvl="0" algn="just">
                <a:lnSpc>
                  <a:spcPct val="120000"/>
                </a:lnSpc>
                <a:buClr>
                  <a:srgbClr val="000000"/>
                </a:buClr>
              </a:pPr>
              <a:r>
                <a:rPr lang="zh-CN" altLang="en-US" sz="1600">
                  <a:solidFill>
                    <a:schemeClr val="tx1"/>
                  </a:solidFill>
                  <a:latin typeface="Times New Roman" panose="02020603050405020304" pitchFamily="2" charset="0"/>
                  <a:ea typeface="宋体" pitchFamily="2" charset="-122"/>
                </a:rPr>
                <a:t>子目录 </a:t>
              </a:r>
              <a:r>
                <a:rPr lang="en-US" altLang="zh-CN" sz="1600">
                  <a:solidFill>
                    <a:schemeClr val="tx1"/>
                  </a:solidFill>
                  <a:latin typeface="Times New Roman" panose="02020603050405020304" pitchFamily="2" charset="0"/>
                  <a:ea typeface="宋体" pitchFamily="2" charset="-122"/>
                </a:rPr>
                <a:t>d</a:t>
              </a:r>
              <a:endParaRPr lang="en-US" altLang="zh-CN" sz="1600">
                <a:solidFill>
                  <a:schemeClr val="tx1"/>
                </a:solidFill>
                <a:latin typeface="Times New Roman" panose="02020603050405020304" pitchFamily="2" charset="0"/>
                <a:ea typeface="宋体" pitchFamily="2" charset="-122"/>
              </a:endParaRPr>
            </a:p>
          </p:txBody>
        </p:sp>
        <p:sp>
          <p:nvSpPr>
            <p:cNvPr id="67698" name="直接连接符 58482"/>
            <p:cNvSpPr/>
            <p:nvPr/>
          </p:nvSpPr>
          <p:spPr>
            <a:xfrm>
              <a:off x="1482" y="2299"/>
              <a:ext cx="493"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7699" name="直接连接符 58483"/>
            <p:cNvSpPr/>
            <p:nvPr/>
          </p:nvSpPr>
          <p:spPr>
            <a:xfrm>
              <a:off x="3359" y="2299"/>
              <a:ext cx="49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7700" name="直接连接符 58484"/>
            <p:cNvSpPr/>
            <p:nvPr/>
          </p:nvSpPr>
          <p:spPr>
            <a:xfrm>
              <a:off x="368" y="2308"/>
              <a:ext cx="445"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grpSp>
      <p:sp>
        <p:nvSpPr>
          <p:cNvPr id="58486" name="矩形 58485"/>
          <p:cNvSpPr/>
          <p:nvPr/>
        </p:nvSpPr>
        <p:spPr>
          <a:xfrm>
            <a:off x="395288" y="534988"/>
            <a:ext cx="8308975" cy="53022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spcBef>
                <a:spcPct val="20000"/>
              </a:spcBef>
              <a:buNone/>
            </a:pPr>
            <a:r>
              <a:rPr lang="en-US" altLang="zh-CN" sz="2400" b="1" strike="noStrike" noProof="1">
                <a:solidFill>
                  <a:schemeClr val="tx1"/>
                </a:solidFill>
                <a:latin typeface="宋体" pitchFamily="2" charset="-122"/>
                <a:ea typeface="宋体" pitchFamily="2" charset="-122"/>
                <a:cs typeface="+mn-cs"/>
              </a:rPr>
              <a:t>ⅲ </a:t>
            </a:r>
            <a:r>
              <a:rPr lang="zh-CN" altLang="en-US" sz="2400" b="1" strike="noStrike" noProof="1">
                <a:solidFill>
                  <a:schemeClr val="tx1"/>
                </a:solidFill>
                <a:latin typeface="Times New Roman" panose="02020603050405020304" pitchFamily="2" charset="0"/>
                <a:ea typeface="宋体" pitchFamily="2" charset="-122"/>
                <a:cs typeface="+mn-cs"/>
              </a:rPr>
              <a:t>例</a:t>
            </a:r>
            <a:r>
              <a:rPr lang="en-US" altLang="zh-CN" sz="2400" b="1" strike="noStrike" noProof="1">
                <a:solidFill>
                  <a:schemeClr val="tx1"/>
                </a:solidFill>
                <a:latin typeface="Times New Roman" panose="02020603050405020304" pitchFamily="2" charset="0"/>
                <a:ea typeface="宋体" pitchFamily="2" charset="-122"/>
                <a:cs typeface="+mn-cs"/>
              </a:rPr>
              <a:t>2</a:t>
            </a:r>
            <a:r>
              <a:rPr lang="zh-CN" altLang="en-US" sz="2400" b="1" strike="noStrike" noProof="1">
                <a:solidFill>
                  <a:schemeClr val="tx1"/>
                </a:solidFill>
                <a:latin typeface="Times New Roman" panose="02020603050405020304" pitchFamily="2" charset="0"/>
                <a:ea typeface="宋体" pitchFamily="2" charset="-122"/>
                <a:cs typeface="+mn-cs"/>
              </a:rPr>
              <a:t>：</a:t>
            </a:r>
            <a:r>
              <a:rPr lang="zh-CN" altLang="en-US" sz="2400" strike="noStrike" noProof="1">
                <a:solidFill>
                  <a:schemeClr val="tx1"/>
                </a:solidFill>
                <a:latin typeface="Times New Roman" panose="02020603050405020304" pitchFamily="2" charset="0"/>
                <a:ea typeface="宋体" pitchFamily="2" charset="-122"/>
                <a:cs typeface="+mn-cs"/>
              </a:rPr>
              <a:t>当前目录</a:t>
            </a:r>
            <a:r>
              <a:rPr lang="en-US" altLang="zh-CN" sz="2400" strike="noStrike" noProof="1">
                <a:solidFill>
                  <a:schemeClr val="tx1"/>
                </a:solidFill>
                <a:latin typeface="Times New Roman" panose="02020603050405020304" pitchFamily="2" charset="0"/>
                <a:ea typeface="宋体" pitchFamily="2" charset="-122"/>
                <a:cs typeface="+mn-cs"/>
              </a:rPr>
              <a:t>id=8</a:t>
            </a:r>
            <a:r>
              <a:rPr lang="zh-CN" altLang="en-US" sz="2400" strike="noStrike" noProof="1">
                <a:solidFill>
                  <a:schemeClr val="tx1"/>
                </a:solidFill>
                <a:latin typeface="Times New Roman" panose="02020603050405020304" pitchFamily="2" charset="0"/>
                <a:ea typeface="宋体" pitchFamily="2" charset="-122"/>
                <a:cs typeface="+mn-cs"/>
              </a:rPr>
              <a:t>，</a:t>
            </a:r>
            <a:r>
              <a:rPr lang="x-none" altLang="zh-CN" sz="2400" strike="noStrike" noProof="1">
                <a:solidFill>
                  <a:schemeClr val="tx1"/>
                </a:solidFill>
                <a:latin typeface="Times New Roman" panose="02020603050405020304" pitchFamily="2" charset="0"/>
                <a:ea typeface="宋体" pitchFamily="2" charset="-122"/>
                <a:cs typeface="+mn-cs"/>
              </a:rPr>
              <a:t>访问</a:t>
            </a:r>
            <a:r>
              <a:rPr lang="zh-CN" altLang="en-US" sz="2400" strike="noStrike" noProof="1">
                <a:solidFill>
                  <a:schemeClr val="tx1"/>
                </a:solidFill>
                <a:latin typeface="Times New Roman" panose="02020603050405020304" pitchFamily="2" charset="0"/>
                <a:ea typeface="宋体" pitchFamily="2" charset="-122"/>
                <a:cs typeface="+mn-cs"/>
              </a:rPr>
              <a:t>子目录</a:t>
            </a:r>
            <a:r>
              <a:rPr lang="en-US" altLang="zh-CN" sz="2400" strike="noStrike" noProof="1">
                <a:solidFill>
                  <a:schemeClr val="tx1"/>
                </a:solidFill>
                <a:latin typeface="Times New Roman" panose="02020603050405020304" pitchFamily="2" charset="0"/>
                <a:ea typeface="宋体" pitchFamily="2" charset="-122"/>
                <a:cs typeface="+mn-cs"/>
              </a:rPr>
              <a:t>c</a:t>
            </a:r>
            <a:r>
              <a:rPr lang="zh-CN" altLang="en-US" sz="2400" strike="noStrike" noProof="1">
                <a:solidFill>
                  <a:schemeClr val="tx1"/>
                </a:solidFill>
                <a:latin typeface="Times New Roman" panose="02020603050405020304" pitchFamily="2" charset="0"/>
                <a:ea typeface="宋体" pitchFamily="2" charset="-122"/>
                <a:cs typeface="+mn-cs"/>
              </a:rPr>
              <a:t>的文件</a:t>
            </a:r>
            <a:r>
              <a:rPr lang="en-US" altLang="zh-CN" sz="2400" strike="noStrike" noProof="1">
                <a:solidFill>
                  <a:schemeClr val="tx1"/>
                </a:solidFill>
                <a:latin typeface="Times New Roman" panose="02020603050405020304" pitchFamily="2" charset="0"/>
                <a:ea typeface="宋体" pitchFamily="2" charset="-122"/>
                <a:cs typeface="+mn-cs"/>
              </a:rPr>
              <a:t>a(id=12)</a:t>
            </a:r>
            <a:endParaRPr lang="en-US" altLang="zh-CN" sz="2400" strike="noStrike" noProof="1">
              <a:solidFill>
                <a:schemeClr val="tx1"/>
              </a:solidFill>
              <a:latin typeface="Times New Roman" panose="02020603050405020304" pitchFamily="2"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8486">
                                            <p:txEl>
                                              <p:charRg st="0" end="32"/>
                                            </p:txEl>
                                          </p:spTgt>
                                        </p:tgtEl>
                                        <p:attrNameLst>
                                          <p:attrName>style.visibility</p:attrName>
                                        </p:attrNameLst>
                                      </p:cBhvr>
                                      <p:to>
                                        <p:strVal val="visible"/>
                                      </p:to>
                                    </p:set>
                                    <p:anim calcmode="lin" valueType="num">
                                      <p:cBhvr>
                                        <p:cTn id="7" dur="500" fill="hold"/>
                                        <p:tgtEl>
                                          <p:spTgt spid="58486">
                                            <p:txEl>
                                              <p:charRg st="0" end="32"/>
                                            </p:txEl>
                                          </p:spTgt>
                                        </p:tgtEl>
                                        <p:attrNameLst>
                                          <p:attrName>ppt_x</p:attrName>
                                        </p:attrNameLst>
                                      </p:cBhvr>
                                      <p:tavLst>
                                        <p:tav tm="0">
                                          <p:val>
                                            <p:strVal val="0-#ppt_w/2"/>
                                          </p:val>
                                        </p:tav>
                                        <p:tav tm="100000">
                                          <p:val>
                                            <p:strVal val="#ppt_x"/>
                                          </p:val>
                                        </p:tav>
                                      </p:tavLst>
                                    </p:anim>
                                    <p:anim calcmode="lin" valueType="num">
                                      <p:cBhvr>
                                        <p:cTn id="8" dur="500" fill="hold"/>
                                        <p:tgtEl>
                                          <p:spTgt spid="58486">
                                            <p:txEl>
                                              <p:charRg st="0" end="3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8373"/>
                                        </p:tgtEl>
                                        <p:attrNameLst>
                                          <p:attrName>style.visibility</p:attrName>
                                        </p:attrNameLst>
                                      </p:cBhvr>
                                      <p:to>
                                        <p:strVal val="visible"/>
                                      </p:to>
                                    </p:set>
                                    <p:anim calcmode="lin" valueType="num">
                                      <p:cBhvr>
                                        <p:cTn id="13" dur="500" fill="hold"/>
                                        <p:tgtEl>
                                          <p:spTgt spid="58373"/>
                                        </p:tgtEl>
                                        <p:attrNameLst>
                                          <p:attrName>ppt_x</p:attrName>
                                        </p:attrNameLst>
                                      </p:cBhvr>
                                      <p:tavLst>
                                        <p:tav tm="0">
                                          <p:val>
                                            <p:strVal val="#ppt_x"/>
                                          </p:val>
                                        </p:tav>
                                        <p:tav tm="100000">
                                          <p:val>
                                            <p:strVal val="#ppt_x"/>
                                          </p:val>
                                        </p:tav>
                                      </p:tavLst>
                                    </p:anim>
                                    <p:anim calcmode="lin" valueType="num">
                                      <p:cBhvr>
                                        <p:cTn id="14" dur="500" fill="hold"/>
                                        <p:tgtEl>
                                          <p:spTgt spid="5837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8372"/>
                                        </p:tgtEl>
                                        <p:attrNameLst>
                                          <p:attrName>style.visibility</p:attrName>
                                        </p:attrNameLst>
                                      </p:cBhvr>
                                      <p:to>
                                        <p:strVal val="visible"/>
                                      </p:to>
                                    </p:set>
                                    <p:anim calcmode="lin" valueType="num">
                                      <p:cBhvr>
                                        <p:cTn id="19" dur="500" fill="hold"/>
                                        <p:tgtEl>
                                          <p:spTgt spid="58372"/>
                                        </p:tgtEl>
                                        <p:attrNameLst>
                                          <p:attrName>ppt_x</p:attrName>
                                        </p:attrNameLst>
                                      </p:cBhvr>
                                      <p:tavLst>
                                        <p:tav tm="0">
                                          <p:val>
                                            <p:strVal val="#ppt_x"/>
                                          </p:val>
                                        </p:tav>
                                        <p:tav tm="100000">
                                          <p:val>
                                            <p:strVal val="#ppt_x"/>
                                          </p:val>
                                        </p:tav>
                                      </p:tavLst>
                                    </p:anim>
                                    <p:anim calcmode="lin" valueType="num">
                                      <p:cBhvr>
                                        <p:cTn id="20" dur="500" fill="hold"/>
                                        <p:tgtEl>
                                          <p:spTgt spid="583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2"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文本框 59393"/>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2" charset="0"/>
                <a:ea typeface="宋体" pitchFamily="2" charset="-122"/>
              </a:rPr>
              <a:t>35</a:t>
            </a:r>
            <a:endParaRPr lang="en-US" altLang="zh-CN" b="0">
              <a:solidFill>
                <a:schemeClr val="tx2"/>
              </a:solidFill>
              <a:latin typeface="Times New Roman" panose="02020603050405020304" pitchFamily="2" charset="0"/>
              <a:ea typeface="宋体" pitchFamily="2" charset="-122"/>
            </a:endParaRPr>
          </a:p>
        </p:txBody>
      </p:sp>
      <p:sp>
        <p:nvSpPr>
          <p:cNvPr id="59395" name="矩形 59394"/>
          <p:cNvSpPr/>
          <p:nvPr/>
        </p:nvSpPr>
        <p:spPr>
          <a:xfrm>
            <a:off x="114300" y="758825"/>
            <a:ext cx="8855075" cy="338137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spcBef>
                <a:spcPct val="20000"/>
              </a:spcBef>
              <a:buNone/>
            </a:pPr>
            <a:r>
              <a:rPr lang="x-none" altLang="en-US" sz="2800" b="1" strike="noStrike" noProof="1">
                <a:solidFill>
                  <a:srgbClr val="A50021"/>
                </a:solidFill>
                <a:latin typeface="Times New Roman" panose="02020603050405020304" pitchFamily="2" charset="0"/>
                <a:ea typeface="宋体" pitchFamily="2" charset="-122"/>
                <a:cs typeface="+mn-ea"/>
              </a:rPr>
              <a:t>（6） 链接技术</a:t>
            </a:r>
            <a:endParaRPr lang="zh-CN" altLang="en-US" sz="2400" b="1" strike="noStrike" noProof="1">
              <a:solidFill>
                <a:srgbClr val="000099"/>
              </a:solidFill>
              <a:latin typeface="宋体" pitchFamily="2" charset="-122"/>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pitchFamily="2" charset="0"/>
                <a:ea typeface="宋体" pitchFamily="2" charset="-122"/>
                <a:cs typeface="+mn-ea"/>
              </a:rPr>
              <a:t>              </a:t>
            </a:r>
            <a:r>
              <a:rPr lang="zh-CN" altLang="en-US" sz="2400" b="1" strike="noStrike" noProof="1">
                <a:solidFill>
                  <a:schemeClr val="tx1"/>
                </a:solidFill>
                <a:latin typeface="Times New Roman" panose="02020603050405020304" pitchFamily="2" charset="0"/>
                <a:ea typeface="宋体" pitchFamily="2" charset="-122"/>
                <a:cs typeface="+mn-ea"/>
              </a:rPr>
              <a:t>所谓“链接”，就是在相应目录表目之间进行链接，即一个目录中的表目直接指向另一个目录表目所在的物理位置。</a:t>
            </a:r>
            <a:endParaRPr lang="zh-CN" altLang="en-US" sz="2400" b="1" strike="noStrike" noProof="1">
              <a:solidFill>
                <a:schemeClr val="tx1"/>
              </a:solidFill>
              <a:latin typeface="Times New Roman" panose="02020603050405020304" pitchFamily="2"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pitchFamily="2" charset="0"/>
                <a:ea typeface="宋体" pitchFamily="2" charset="-122"/>
                <a:cs typeface="+mn-ea"/>
              </a:rPr>
              <a:t>              注意，这种链接不是直接指向文件，而是指向相应的目录表目。这种办法也称为连访，被共享的文件称为连访文件。</a:t>
            </a:r>
            <a:endParaRPr lang="zh-CN" altLang="en-US" sz="2400" strike="noStrike" noProof="1">
              <a:solidFill>
                <a:schemeClr val="tx1"/>
              </a:solidFill>
              <a:latin typeface="Times New Roman" panose="02020603050405020304" pitchFamily="2"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9395">
                                            <p:txEl>
                                              <p:charRg st="0" end="7"/>
                                            </p:txEl>
                                          </p:spTgt>
                                        </p:tgtEl>
                                        <p:attrNameLst>
                                          <p:attrName>style.visibility</p:attrName>
                                        </p:attrNameLst>
                                      </p:cBhvr>
                                      <p:to>
                                        <p:strVal val="visible"/>
                                      </p:to>
                                    </p:set>
                                    <p:anim calcmode="lin" valueType="num">
                                      <p:cBhvr>
                                        <p:cTn id="7" dur="1000" fill="hold"/>
                                        <p:tgtEl>
                                          <p:spTgt spid="59395">
                                            <p:txEl>
                                              <p:charRg st="0" end="7"/>
                                            </p:txEl>
                                          </p:spTgt>
                                        </p:tgtEl>
                                        <p:attrNameLst>
                                          <p:attrName>ppt_x</p:attrName>
                                        </p:attrNameLst>
                                      </p:cBhvr>
                                      <p:tavLst>
                                        <p:tav tm="0">
                                          <p:val>
                                            <p:strVal val="0-#ppt_w/2"/>
                                          </p:val>
                                        </p:tav>
                                        <p:tav tm="100000">
                                          <p:val>
                                            <p:strVal val="#ppt_x"/>
                                          </p:val>
                                        </p:tav>
                                      </p:tavLst>
                                    </p:anim>
                                    <p:anim calcmode="lin" valueType="num">
                                      <p:cBhvr>
                                        <p:cTn id="8" dur="1000" fill="hold"/>
                                        <p:tgtEl>
                                          <p:spTgt spid="59395">
                                            <p:txEl>
                                              <p:charRg st="0" end="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9395">
                                            <p:txEl>
                                              <p:charRg st="7" end="49"/>
                                            </p:txEl>
                                          </p:spTgt>
                                        </p:tgtEl>
                                        <p:attrNameLst>
                                          <p:attrName>style.visibility</p:attrName>
                                        </p:attrNameLst>
                                      </p:cBhvr>
                                      <p:to>
                                        <p:strVal val="visible"/>
                                      </p:to>
                                    </p:set>
                                    <p:anim calcmode="lin" valueType="num">
                                      <p:cBhvr>
                                        <p:cTn id="13" dur="500" fill="hold"/>
                                        <p:tgtEl>
                                          <p:spTgt spid="59395">
                                            <p:txEl>
                                              <p:charRg st="7" end="49"/>
                                            </p:txEl>
                                          </p:spTgt>
                                        </p:tgtEl>
                                        <p:attrNameLst>
                                          <p:attrName>ppt_x</p:attrName>
                                        </p:attrNameLst>
                                      </p:cBhvr>
                                      <p:tavLst>
                                        <p:tav tm="0">
                                          <p:val>
                                            <p:strVal val="#ppt_x"/>
                                          </p:val>
                                        </p:tav>
                                        <p:tav tm="100000">
                                          <p:val>
                                            <p:strVal val="#ppt_x"/>
                                          </p:val>
                                        </p:tav>
                                      </p:tavLst>
                                    </p:anim>
                                    <p:anim calcmode="lin" valueType="num">
                                      <p:cBhvr>
                                        <p:cTn id="14" dur="500" fill="hold"/>
                                        <p:tgtEl>
                                          <p:spTgt spid="59395">
                                            <p:txEl>
                                              <p:charRg st="7" end="49"/>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9395">
                                            <p:txEl>
                                              <p:charRg st="105" end="144"/>
                                            </p:txEl>
                                          </p:spTgt>
                                        </p:tgtEl>
                                        <p:attrNameLst>
                                          <p:attrName>style.visibility</p:attrName>
                                        </p:attrNameLst>
                                      </p:cBhvr>
                                      <p:to>
                                        <p:strVal val="visible"/>
                                      </p:to>
                                    </p:set>
                                    <p:anim calcmode="lin" valueType="num">
                                      <p:cBhvr>
                                        <p:cTn id="19" dur="500" fill="hold"/>
                                        <p:tgtEl>
                                          <p:spTgt spid="59395">
                                            <p:txEl>
                                              <p:charRg st="105" end="144"/>
                                            </p:txEl>
                                          </p:spTgt>
                                        </p:tgtEl>
                                        <p:attrNameLst>
                                          <p:attrName>ppt_x</p:attrName>
                                        </p:attrNameLst>
                                      </p:cBhvr>
                                      <p:tavLst>
                                        <p:tav tm="0">
                                          <p:val>
                                            <p:strVal val="#ppt_x"/>
                                          </p:val>
                                        </p:tav>
                                        <p:tav tm="100000">
                                          <p:val>
                                            <p:strVal val="#ppt_x"/>
                                          </p:val>
                                        </p:tav>
                                      </p:tavLst>
                                    </p:anim>
                                    <p:anim calcmode="lin" valueType="num">
                                      <p:cBhvr>
                                        <p:cTn id="20" dur="500" fill="hold"/>
                                        <p:tgtEl>
                                          <p:spTgt spid="59395">
                                            <p:txEl>
                                              <p:charRg st="105" end="14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uiExpand="1"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文本框 6041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2" charset="0"/>
                <a:ea typeface="宋体" pitchFamily="2" charset="-122"/>
              </a:rPr>
              <a:t>36</a:t>
            </a:r>
            <a:endParaRPr lang="en-US" altLang="zh-CN" b="0">
              <a:solidFill>
                <a:schemeClr val="tx2"/>
              </a:solidFill>
              <a:latin typeface="Times New Roman" panose="02020603050405020304" pitchFamily="2" charset="0"/>
              <a:ea typeface="宋体" pitchFamily="2" charset="-122"/>
            </a:endParaRPr>
          </a:p>
        </p:txBody>
      </p:sp>
      <p:sp>
        <p:nvSpPr>
          <p:cNvPr id="60419" name="矩形 60418"/>
          <p:cNvSpPr/>
          <p:nvPr/>
        </p:nvSpPr>
        <p:spPr>
          <a:xfrm>
            <a:off x="725488" y="5622925"/>
            <a:ext cx="7786688" cy="91440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zh-CN" altLang="en-US" sz="2000" strike="noStrike" noProof="1">
                <a:solidFill>
                  <a:schemeClr val="tx1"/>
                </a:solidFill>
                <a:latin typeface="Times New Roman" panose="02020603050405020304" pitchFamily="2" charset="0"/>
                <a:ea typeface="宋体" pitchFamily="2" charset="-122"/>
                <a:cs typeface="+mn-ea"/>
              </a:rPr>
              <a:t>假定当前目录为</a:t>
            </a:r>
            <a:r>
              <a:rPr lang="en-US" altLang="zh-CN" sz="2000" strike="noStrike" noProof="1">
                <a:solidFill>
                  <a:schemeClr val="tx1"/>
                </a:solidFill>
                <a:latin typeface="Times New Roman" panose="02020603050405020304" pitchFamily="2" charset="0"/>
                <a:ea typeface="宋体" pitchFamily="2" charset="-122"/>
                <a:cs typeface="+mn-ea"/>
              </a:rPr>
              <a:t>id=</a:t>
            </a:r>
            <a:r>
              <a:rPr lang="x-none" altLang="en-US" sz="2000" strike="noStrike" noProof="1">
                <a:solidFill>
                  <a:schemeClr val="tx1"/>
                </a:solidFill>
                <a:latin typeface="Times New Roman" panose="02020603050405020304" pitchFamily="2" charset="0"/>
                <a:ea typeface="宋体" pitchFamily="2" charset="-122"/>
                <a:cs typeface="+mn-ea"/>
              </a:rPr>
              <a:t>3</a:t>
            </a:r>
            <a:r>
              <a:rPr lang="zh-CN" altLang="en-US" sz="2000" strike="noStrike" noProof="1">
                <a:solidFill>
                  <a:schemeClr val="tx1"/>
                </a:solidFill>
                <a:latin typeface="Times New Roman" panose="02020603050405020304" pitchFamily="2" charset="0"/>
                <a:ea typeface="宋体" pitchFamily="2" charset="-122"/>
                <a:cs typeface="+mn-ea"/>
              </a:rPr>
              <a:t>，</a:t>
            </a:r>
            <a:r>
              <a:rPr lang="x-none" altLang="zh-CN" sz="2000" strike="noStrike" noProof="1">
                <a:solidFill>
                  <a:schemeClr val="tx1"/>
                </a:solidFill>
                <a:latin typeface="Times New Roman" panose="02020603050405020304" pitchFamily="2" charset="0"/>
                <a:ea typeface="宋体" pitchFamily="2" charset="-122"/>
                <a:cs typeface="+mn-ea"/>
              </a:rPr>
              <a:t>用文件路径“./f/k”来直接访问</a:t>
            </a:r>
            <a:r>
              <a:rPr lang="zh-CN" altLang="en-US" sz="2000" strike="noStrike" noProof="1">
                <a:solidFill>
                  <a:schemeClr val="tx1"/>
                </a:solidFill>
                <a:latin typeface="Times New Roman" panose="02020603050405020304" pitchFamily="2" charset="0"/>
                <a:ea typeface="宋体" pitchFamily="2" charset="-122"/>
                <a:cs typeface="+mn-ea"/>
              </a:rPr>
              <a:t>文件 </a:t>
            </a:r>
            <a:r>
              <a:rPr lang="en-US" altLang="zh-CN" sz="2000" strike="noStrike" noProof="1">
                <a:solidFill>
                  <a:schemeClr val="tx1"/>
                </a:solidFill>
                <a:latin typeface="Times New Roman" panose="02020603050405020304" pitchFamily="2" charset="0"/>
                <a:ea typeface="宋体" pitchFamily="2" charset="-122"/>
                <a:cs typeface="+mn-ea"/>
              </a:rPr>
              <a:t>j</a:t>
            </a:r>
            <a:endParaRPr lang="en-US" altLang="zh-CN" sz="2000" strike="noStrike" noProof="1">
              <a:solidFill>
                <a:schemeClr val="tx1"/>
              </a:solidFill>
              <a:latin typeface="Times New Roman" panose="02020603050405020304" pitchFamily="2" charset="0"/>
              <a:ea typeface="宋体" pitchFamily="2" charset="-122"/>
            </a:endParaRPr>
          </a:p>
          <a:p>
            <a:pPr marL="533400" lvl="0" indent="-533400" fontAlgn="base">
              <a:lnSpc>
                <a:spcPct val="120000"/>
              </a:lnSpc>
              <a:buNone/>
            </a:pPr>
            <a:r>
              <a:rPr lang="x-none" altLang="zh-CN" sz="2000" strike="noStrike" noProof="1">
                <a:solidFill>
                  <a:schemeClr val="tx1"/>
                </a:solidFill>
                <a:latin typeface="Times New Roman" panose="02020603050405020304" pitchFamily="2" charset="0"/>
                <a:ea typeface="宋体" pitchFamily="2" charset="-122"/>
                <a:cs typeface="+mn-ea"/>
                <a:sym typeface="Symbol" pitchFamily="2" charset="2"/>
              </a:rPr>
              <a:t>或</a:t>
            </a:r>
            <a:r>
              <a:rPr lang="zh-CN" altLang="en-US" sz="2000" strike="noStrike" noProof="1">
                <a:solidFill>
                  <a:schemeClr val="tx1"/>
                </a:solidFill>
                <a:latin typeface="Times New Roman" panose="02020603050405020304" pitchFamily="2" charset="0"/>
                <a:ea typeface="宋体" pitchFamily="2" charset="-122"/>
                <a:cs typeface="+mn-ea"/>
                <a:sym typeface="Symbol" pitchFamily="2" charset="2"/>
              </a:rPr>
              <a:t>用文件</a:t>
            </a:r>
            <a:r>
              <a:rPr lang="zh-CN" altLang="en-US" sz="2000" strike="noStrike" noProof="1">
                <a:solidFill>
                  <a:schemeClr val="tx1"/>
                </a:solidFill>
                <a:latin typeface="Times New Roman" panose="02020603050405020304" pitchFamily="2" charset="0"/>
                <a:ea typeface="宋体" pitchFamily="2" charset="-122"/>
                <a:cs typeface="+mn-ea"/>
              </a:rPr>
              <a:t>路径</a:t>
            </a:r>
            <a:r>
              <a:rPr lang="x-none" altLang="zh-CN" sz="2000" strike="noStrike" noProof="1">
                <a:solidFill>
                  <a:schemeClr val="tx1"/>
                </a:solidFill>
                <a:latin typeface="Times New Roman" panose="02020603050405020304" pitchFamily="2" charset="0"/>
                <a:ea typeface="宋体" pitchFamily="2" charset="-122"/>
                <a:cs typeface="+mn-ea"/>
              </a:rPr>
              <a:t>“/b/f/</a:t>
            </a:r>
            <a:r>
              <a:rPr lang="en-US" altLang="zh-CN" sz="2000" strike="noStrike" noProof="1">
                <a:solidFill>
                  <a:schemeClr val="tx1"/>
                </a:solidFill>
                <a:latin typeface="Times New Roman" panose="02020603050405020304" pitchFamily="2" charset="0"/>
                <a:ea typeface="宋体" pitchFamily="2" charset="-122"/>
                <a:cs typeface="+mn-ea"/>
              </a:rPr>
              <a:t>k</a:t>
            </a:r>
            <a:r>
              <a:rPr lang="x-none" altLang="en-US" sz="2000" strike="noStrike" noProof="1">
                <a:solidFill>
                  <a:schemeClr val="tx1"/>
                </a:solidFill>
                <a:latin typeface="Times New Roman" panose="02020603050405020304" pitchFamily="2" charset="0"/>
                <a:ea typeface="宋体" pitchFamily="2" charset="-122"/>
                <a:cs typeface="+mn-ea"/>
              </a:rPr>
              <a:t>”来</a:t>
            </a:r>
            <a:r>
              <a:rPr lang="zh-CN" altLang="en-US" sz="2000" strike="noStrike" noProof="1">
                <a:solidFill>
                  <a:schemeClr val="tx1"/>
                </a:solidFill>
                <a:latin typeface="Times New Roman" panose="02020603050405020304" pitchFamily="2" charset="0"/>
                <a:ea typeface="宋体" pitchFamily="2" charset="-122"/>
                <a:cs typeface="+mn-ea"/>
              </a:rPr>
              <a:t>直接</a:t>
            </a:r>
            <a:r>
              <a:rPr lang="x-none" altLang="zh-CN" sz="2000" strike="noStrike" noProof="1">
                <a:solidFill>
                  <a:schemeClr val="tx1"/>
                </a:solidFill>
                <a:latin typeface="Times New Roman" panose="02020603050405020304" pitchFamily="2" charset="0"/>
                <a:ea typeface="宋体" pitchFamily="2" charset="-122"/>
                <a:cs typeface="+mn-ea"/>
              </a:rPr>
              <a:t>访问</a:t>
            </a:r>
            <a:r>
              <a:rPr lang="zh-CN" altLang="en-US" sz="2000" strike="noStrike" noProof="1">
                <a:solidFill>
                  <a:schemeClr val="tx1"/>
                </a:solidFill>
                <a:latin typeface="Times New Roman" panose="02020603050405020304" pitchFamily="2" charset="0"/>
                <a:ea typeface="宋体" pitchFamily="2" charset="-122"/>
                <a:cs typeface="+mn-ea"/>
              </a:rPr>
              <a:t>文件</a:t>
            </a:r>
            <a:r>
              <a:rPr lang="en-US" altLang="zh-CN" sz="2000" strike="noStrike" noProof="1">
                <a:solidFill>
                  <a:schemeClr val="tx1"/>
                </a:solidFill>
                <a:latin typeface="Times New Roman" panose="02020603050405020304" pitchFamily="2" charset="0"/>
                <a:ea typeface="宋体" pitchFamily="2" charset="-122"/>
                <a:cs typeface="+mn-ea"/>
              </a:rPr>
              <a:t>j</a:t>
            </a:r>
            <a:r>
              <a:rPr lang="zh-CN" altLang="en-US" sz="2000" strike="noStrike" noProof="1">
                <a:solidFill>
                  <a:schemeClr val="tx1"/>
                </a:solidFill>
                <a:latin typeface="Times New Roman" panose="02020603050405020304" pitchFamily="2" charset="0"/>
                <a:ea typeface="宋体" pitchFamily="2" charset="-122"/>
                <a:cs typeface="+mn-ea"/>
              </a:rPr>
              <a:t>，</a:t>
            </a:r>
            <a:r>
              <a:rPr lang="en-US" altLang="zh-CN" sz="2000" strike="noStrike" noProof="1">
                <a:solidFill>
                  <a:schemeClr val="tx1"/>
                </a:solidFill>
                <a:latin typeface="Times New Roman" panose="02020603050405020304" pitchFamily="2" charset="0"/>
                <a:ea typeface="宋体" pitchFamily="2" charset="-122"/>
                <a:cs typeface="+mn-ea"/>
              </a:rPr>
              <a:t>id =17</a:t>
            </a:r>
            <a:endParaRPr lang="en-US" altLang="zh-CN" sz="2000" strike="noStrike" noProof="1">
              <a:solidFill>
                <a:schemeClr val="tx1"/>
              </a:solidFill>
              <a:latin typeface="Times New Roman" panose="02020603050405020304" pitchFamily="2" charset="0"/>
              <a:ea typeface="宋体" pitchFamily="2" charset="-122"/>
            </a:endParaRPr>
          </a:p>
        </p:txBody>
      </p:sp>
      <p:grpSp>
        <p:nvGrpSpPr>
          <p:cNvPr id="60421" name="组合 60420"/>
          <p:cNvGrpSpPr/>
          <p:nvPr/>
        </p:nvGrpSpPr>
        <p:grpSpPr>
          <a:xfrm>
            <a:off x="139700" y="1084263"/>
            <a:ext cx="8870950" cy="4465637"/>
            <a:chOff x="0" y="0"/>
            <a:chExt cx="4685" cy="2813"/>
          </a:xfrm>
        </p:grpSpPr>
        <p:sp>
          <p:nvSpPr>
            <p:cNvPr id="60422" name="矩形 60421"/>
            <p:cNvSpPr/>
            <p:nvPr/>
          </p:nvSpPr>
          <p:spPr>
            <a:xfrm>
              <a:off x="2229" y="214"/>
              <a:ext cx="603" cy="343"/>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69638" name="直接连接符 60422"/>
            <p:cNvSpPr/>
            <p:nvPr/>
          </p:nvSpPr>
          <p:spPr>
            <a:xfrm>
              <a:off x="2229" y="381"/>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9639" name="直接连接符 60423"/>
            <p:cNvSpPr/>
            <p:nvPr/>
          </p:nvSpPr>
          <p:spPr>
            <a:xfrm>
              <a:off x="2424" y="214"/>
              <a:ext cx="0" cy="343"/>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9640" name="直接连接符 60424"/>
            <p:cNvSpPr/>
            <p:nvPr/>
          </p:nvSpPr>
          <p:spPr>
            <a:xfrm>
              <a:off x="2627" y="214"/>
              <a:ext cx="0" cy="343"/>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9641" name="文本框 60425"/>
            <p:cNvSpPr txBox="1"/>
            <p:nvPr/>
          </p:nvSpPr>
          <p:spPr>
            <a:xfrm>
              <a:off x="2244" y="165"/>
              <a:ext cx="240" cy="240"/>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a</a:t>
              </a:r>
              <a:endParaRPr lang="en-US" altLang="zh-CN">
                <a:solidFill>
                  <a:schemeClr val="tx1"/>
                </a:solidFill>
                <a:latin typeface="Times New Roman" panose="02020603050405020304" pitchFamily="2" charset="0"/>
                <a:ea typeface="宋体" pitchFamily="2" charset="-122"/>
              </a:endParaRPr>
            </a:p>
          </p:txBody>
        </p:sp>
        <p:sp>
          <p:nvSpPr>
            <p:cNvPr id="69642" name="文本框 60426"/>
            <p:cNvSpPr txBox="1"/>
            <p:nvPr/>
          </p:nvSpPr>
          <p:spPr>
            <a:xfrm>
              <a:off x="2449" y="168"/>
              <a:ext cx="240" cy="241"/>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b</a:t>
              </a:r>
              <a:endParaRPr lang="en-US" altLang="zh-CN">
                <a:solidFill>
                  <a:schemeClr val="tx1"/>
                </a:solidFill>
                <a:latin typeface="Times New Roman" panose="02020603050405020304" pitchFamily="2" charset="0"/>
                <a:ea typeface="宋体" pitchFamily="2" charset="-122"/>
              </a:endParaRPr>
            </a:p>
          </p:txBody>
        </p:sp>
        <p:sp>
          <p:nvSpPr>
            <p:cNvPr id="69643" name="文本框 60427"/>
            <p:cNvSpPr txBox="1"/>
            <p:nvPr/>
          </p:nvSpPr>
          <p:spPr>
            <a:xfrm>
              <a:off x="2644" y="165"/>
              <a:ext cx="240" cy="240"/>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c</a:t>
              </a:r>
              <a:endParaRPr lang="en-US" altLang="zh-CN">
                <a:solidFill>
                  <a:schemeClr val="tx1"/>
                </a:solidFill>
                <a:latin typeface="Times New Roman" panose="02020603050405020304" pitchFamily="2" charset="0"/>
                <a:ea typeface="宋体" pitchFamily="2" charset="-122"/>
              </a:endParaRPr>
            </a:p>
          </p:txBody>
        </p:sp>
        <p:sp>
          <p:nvSpPr>
            <p:cNvPr id="60429" name="矩形 60428"/>
            <p:cNvSpPr/>
            <p:nvPr/>
          </p:nvSpPr>
          <p:spPr>
            <a:xfrm>
              <a:off x="2246" y="1011"/>
              <a:ext cx="603" cy="343"/>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69645" name="直接连接符 60429"/>
            <p:cNvSpPr/>
            <p:nvPr/>
          </p:nvSpPr>
          <p:spPr>
            <a:xfrm>
              <a:off x="2441" y="1011"/>
              <a:ext cx="0" cy="343"/>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9646" name="直接连接符 60430"/>
            <p:cNvSpPr/>
            <p:nvPr/>
          </p:nvSpPr>
          <p:spPr>
            <a:xfrm>
              <a:off x="2646" y="1011"/>
              <a:ext cx="0" cy="343"/>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9647" name="文本框 60431"/>
            <p:cNvSpPr txBox="1"/>
            <p:nvPr/>
          </p:nvSpPr>
          <p:spPr>
            <a:xfrm>
              <a:off x="2261" y="995"/>
              <a:ext cx="240" cy="241"/>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f</a:t>
              </a:r>
              <a:endParaRPr lang="en-US" altLang="zh-CN">
                <a:solidFill>
                  <a:schemeClr val="tx1"/>
                </a:solidFill>
                <a:latin typeface="Times New Roman" panose="02020603050405020304" pitchFamily="2" charset="0"/>
                <a:ea typeface="宋体" pitchFamily="2" charset="-122"/>
              </a:endParaRPr>
            </a:p>
          </p:txBody>
        </p:sp>
        <p:sp>
          <p:nvSpPr>
            <p:cNvPr id="69648" name="文本框 60432"/>
            <p:cNvSpPr txBox="1"/>
            <p:nvPr/>
          </p:nvSpPr>
          <p:spPr>
            <a:xfrm>
              <a:off x="2457" y="988"/>
              <a:ext cx="239" cy="240"/>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e</a:t>
              </a:r>
              <a:endParaRPr lang="en-US" altLang="zh-CN">
                <a:solidFill>
                  <a:schemeClr val="tx1"/>
                </a:solidFill>
                <a:latin typeface="Times New Roman" panose="02020603050405020304" pitchFamily="2" charset="0"/>
                <a:ea typeface="宋体" pitchFamily="2" charset="-122"/>
              </a:endParaRPr>
            </a:p>
          </p:txBody>
        </p:sp>
        <p:sp>
          <p:nvSpPr>
            <p:cNvPr id="69649" name="文本框 60433"/>
            <p:cNvSpPr txBox="1"/>
            <p:nvPr/>
          </p:nvSpPr>
          <p:spPr>
            <a:xfrm>
              <a:off x="2646" y="995"/>
              <a:ext cx="240" cy="241"/>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d</a:t>
              </a:r>
              <a:endParaRPr lang="en-US" altLang="zh-CN">
                <a:solidFill>
                  <a:schemeClr val="tx1"/>
                </a:solidFill>
                <a:latin typeface="Times New Roman" panose="02020603050405020304" pitchFamily="2" charset="0"/>
                <a:ea typeface="宋体" pitchFamily="2" charset="-122"/>
              </a:endParaRPr>
            </a:p>
          </p:txBody>
        </p:sp>
        <p:sp>
          <p:nvSpPr>
            <p:cNvPr id="60435" name="矩形 60434"/>
            <p:cNvSpPr/>
            <p:nvPr/>
          </p:nvSpPr>
          <p:spPr>
            <a:xfrm>
              <a:off x="771" y="1001"/>
              <a:ext cx="605" cy="343"/>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69651" name="直接连接符 60435"/>
            <p:cNvSpPr/>
            <p:nvPr/>
          </p:nvSpPr>
          <p:spPr>
            <a:xfrm>
              <a:off x="771" y="1169"/>
              <a:ext cx="605"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9652" name="直接连接符 60436"/>
            <p:cNvSpPr/>
            <p:nvPr/>
          </p:nvSpPr>
          <p:spPr>
            <a:xfrm>
              <a:off x="966" y="1001"/>
              <a:ext cx="0" cy="343"/>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9653" name="直接连接符 60437"/>
            <p:cNvSpPr/>
            <p:nvPr/>
          </p:nvSpPr>
          <p:spPr>
            <a:xfrm>
              <a:off x="1171" y="1001"/>
              <a:ext cx="0" cy="343"/>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9654" name="文本框 60438"/>
            <p:cNvSpPr txBox="1"/>
            <p:nvPr/>
          </p:nvSpPr>
          <p:spPr>
            <a:xfrm>
              <a:off x="786" y="952"/>
              <a:ext cx="240" cy="241"/>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a</a:t>
              </a:r>
              <a:endParaRPr lang="en-US" altLang="zh-CN">
                <a:solidFill>
                  <a:schemeClr val="tx1"/>
                </a:solidFill>
                <a:latin typeface="Times New Roman" panose="02020603050405020304" pitchFamily="2" charset="0"/>
                <a:ea typeface="宋体" pitchFamily="2" charset="-122"/>
              </a:endParaRPr>
            </a:p>
          </p:txBody>
        </p:sp>
        <p:sp>
          <p:nvSpPr>
            <p:cNvPr id="69655" name="文本框 60439"/>
            <p:cNvSpPr txBox="1"/>
            <p:nvPr/>
          </p:nvSpPr>
          <p:spPr>
            <a:xfrm>
              <a:off x="991" y="955"/>
              <a:ext cx="241" cy="24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b</a:t>
              </a:r>
              <a:endParaRPr lang="en-US" altLang="zh-CN">
                <a:solidFill>
                  <a:schemeClr val="tx1"/>
                </a:solidFill>
                <a:latin typeface="Times New Roman" panose="02020603050405020304" pitchFamily="2" charset="0"/>
                <a:ea typeface="宋体" pitchFamily="2" charset="-122"/>
              </a:endParaRPr>
            </a:p>
          </p:txBody>
        </p:sp>
        <p:sp>
          <p:nvSpPr>
            <p:cNvPr id="69656" name="文本框 60440"/>
            <p:cNvSpPr txBox="1"/>
            <p:nvPr/>
          </p:nvSpPr>
          <p:spPr>
            <a:xfrm>
              <a:off x="1196" y="960"/>
              <a:ext cx="240" cy="241"/>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c</a:t>
              </a:r>
              <a:endParaRPr lang="en-US" altLang="zh-CN">
                <a:solidFill>
                  <a:schemeClr val="tx1"/>
                </a:solidFill>
                <a:latin typeface="Times New Roman" panose="02020603050405020304" pitchFamily="2" charset="0"/>
                <a:ea typeface="宋体" pitchFamily="2" charset="-122"/>
              </a:endParaRPr>
            </a:p>
          </p:txBody>
        </p:sp>
        <p:sp>
          <p:nvSpPr>
            <p:cNvPr id="60442" name="矩形 60441"/>
            <p:cNvSpPr/>
            <p:nvPr/>
          </p:nvSpPr>
          <p:spPr>
            <a:xfrm>
              <a:off x="3098" y="1798"/>
              <a:ext cx="450" cy="343"/>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69658" name="直接连接符 60442"/>
            <p:cNvSpPr/>
            <p:nvPr/>
          </p:nvSpPr>
          <p:spPr>
            <a:xfrm>
              <a:off x="3294" y="1798"/>
              <a:ext cx="0" cy="343"/>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9659" name="文本框 60443"/>
            <p:cNvSpPr txBox="1"/>
            <p:nvPr/>
          </p:nvSpPr>
          <p:spPr>
            <a:xfrm>
              <a:off x="3126" y="1763"/>
              <a:ext cx="240" cy="241"/>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a</a:t>
              </a:r>
              <a:endParaRPr lang="en-US" altLang="zh-CN">
                <a:solidFill>
                  <a:schemeClr val="tx1"/>
                </a:solidFill>
                <a:latin typeface="Times New Roman" panose="02020603050405020304" pitchFamily="2" charset="0"/>
                <a:ea typeface="宋体" pitchFamily="2" charset="-122"/>
              </a:endParaRPr>
            </a:p>
          </p:txBody>
        </p:sp>
        <p:sp>
          <p:nvSpPr>
            <p:cNvPr id="69660" name="文本框 60444"/>
            <p:cNvSpPr txBox="1"/>
            <p:nvPr/>
          </p:nvSpPr>
          <p:spPr>
            <a:xfrm>
              <a:off x="3324" y="1767"/>
              <a:ext cx="240" cy="241"/>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h</a:t>
              </a:r>
              <a:endParaRPr lang="en-US" altLang="zh-CN">
                <a:solidFill>
                  <a:schemeClr val="tx1"/>
                </a:solidFill>
                <a:latin typeface="Times New Roman" panose="02020603050405020304" pitchFamily="2" charset="0"/>
                <a:ea typeface="宋体" pitchFamily="2" charset="-122"/>
              </a:endParaRPr>
            </a:p>
          </p:txBody>
        </p:sp>
        <p:sp>
          <p:nvSpPr>
            <p:cNvPr id="60446" name="矩形 60445"/>
            <p:cNvSpPr/>
            <p:nvPr/>
          </p:nvSpPr>
          <p:spPr>
            <a:xfrm>
              <a:off x="1356" y="1800"/>
              <a:ext cx="454" cy="343"/>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69662" name="直接连接符 60446"/>
            <p:cNvSpPr/>
            <p:nvPr/>
          </p:nvSpPr>
          <p:spPr>
            <a:xfrm>
              <a:off x="1562" y="1798"/>
              <a:ext cx="0" cy="343"/>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9663" name="文本框 60447"/>
            <p:cNvSpPr txBox="1"/>
            <p:nvPr/>
          </p:nvSpPr>
          <p:spPr>
            <a:xfrm>
              <a:off x="1388" y="1753"/>
              <a:ext cx="239" cy="241"/>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j</a:t>
              </a:r>
              <a:endParaRPr lang="en-US" altLang="zh-CN">
                <a:solidFill>
                  <a:schemeClr val="tx1"/>
                </a:solidFill>
                <a:latin typeface="Times New Roman" panose="02020603050405020304" pitchFamily="2" charset="0"/>
                <a:ea typeface="宋体" pitchFamily="2" charset="-122"/>
              </a:endParaRPr>
            </a:p>
          </p:txBody>
        </p:sp>
        <p:sp>
          <p:nvSpPr>
            <p:cNvPr id="69664" name="文本框 60448"/>
            <p:cNvSpPr txBox="1"/>
            <p:nvPr/>
          </p:nvSpPr>
          <p:spPr>
            <a:xfrm>
              <a:off x="1605" y="1758"/>
              <a:ext cx="240" cy="241"/>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h</a:t>
              </a:r>
              <a:endParaRPr lang="en-US" altLang="zh-CN">
                <a:solidFill>
                  <a:schemeClr val="tx1"/>
                </a:solidFill>
                <a:latin typeface="Times New Roman" panose="02020603050405020304" pitchFamily="2" charset="0"/>
                <a:ea typeface="宋体" pitchFamily="2" charset="-122"/>
              </a:endParaRPr>
            </a:p>
          </p:txBody>
        </p:sp>
        <p:sp>
          <p:nvSpPr>
            <p:cNvPr id="60450" name="矩形 60449"/>
            <p:cNvSpPr/>
            <p:nvPr/>
          </p:nvSpPr>
          <p:spPr>
            <a:xfrm>
              <a:off x="2229" y="1807"/>
              <a:ext cx="603" cy="34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69666" name="直接连接符 60450"/>
            <p:cNvSpPr/>
            <p:nvPr/>
          </p:nvSpPr>
          <p:spPr>
            <a:xfrm>
              <a:off x="2229" y="1974"/>
              <a:ext cx="603"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9667" name="直接连接符 60451"/>
            <p:cNvSpPr/>
            <p:nvPr/>
          </p:nvSpPr>
          <p:spPr>
            <a:xfrm>
              <a:off x="2424" y="1807"/>
              <a:ext cx="0" cy="34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9668" name="文本框 60452"/>
            <p:cNvSpPr txBox="1"/>
            <p:nvPr/>
          </p:nvSpPr>
          <p:spPr>
            <a:xfrm>
              <a:off x="2261" y="1790"/>
              <a:ext cx="240" cy="241"/>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j</a:t>
              </a:r>
              <a:endParaRPr lang="en-US" altLang="zh-CN">
                <a:solidFill>
                  <a:schemeClr val="tx1"/>
                </a:solidFill>
                <a:latin typeface="Times New Roman" panose="02020603050405020304" pitchFamily="2" charset="0"/>
                <a:ea typeface="宋体" pitchFamily="2" charset="-122"/>
              </a:endParaRPr>
            </a:p>
          </p:txBody>
        </p:sp>
        <p:sp>
          <p:nvSpPr>
            <p:cNvPr id="69669" name="文本框 60453"/>
            <p:cNvSpPr txBox="1"/>
            <p:nvPr/>
          </p:nvSpPr>
          <p:spPr>
            <a:xfrm>
              <a:off x="2444" y="1790"/>
              <a:ext cx="239" cy="241"/>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m</a:t>
              </a:r>
              <a:endParaRPr lang="en-US" altLang="zh-CN">
                <a:solidFill>
                  <a:schemeClr val="tx1"/>
                </a:solidFill>
                <a:latin typeface="Times New Roman" panose="02020603050405020304" pitchFamily="2" charset="0"/>
                <a:ea typeface="宋体" pitchFamily="2" charset="-122"/>
              </a:endParaRPr>
            </a:p>
          </p:txBody>
        </p:sp>
        <p:sp>
          <p:nvSpPr>
            <p:cNvPr id="69670" name="文本框 60454"/>
            <p:cNvSpPr txBox="1"/>
            <p:nvPr/>
          </p:nvSpPr>
          <p:spPr>
            <a:xfrm>
              <a:off x="2672" y="1790"/>
              <a:ext cx="240" cy="241"/>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r</a:t>
              </a:r>
              <a:endParaRPr lang="en-US" altLang="zh-CN">
                <a:solidFill>
                  <a:schemeClr val="tx1"/>
                </a:solidFill>
                <a:latin typeface="Times New Roman" panose="02020603050405020304" pitchFamily="2" charset="0"/>
                <a:ea typeface="宋体" pitchFamily="2" charset="-122"/>
              </a:endParaRPr>
            </a:p>
          </p:txBody>
        </p:sp>
        <p:sp>
          <p:nvSpPr>
            <p:cNvPr id="69671" name="直接连接符 60455"/>
            <p:cNvSpPr/>
            <p:nvPr/>
          </p:nvSpPr>
          <p:spPr>
            <a:xfrm>
              <a:off x="2627" y="1807"/>
              <a:ext cx="0" cy="34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0457" name="矩形 60456"/>
            <p:cNvSpPr/>
            <p:nvPr/>
          </p:nvSpPr>
          <p:spPr>
            <a:xfrm>
              <a:off x="4022" y="1011"/>
              <a:ext cx="401" cy="343"/>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69673" name="直接连接符 60457"/>
            <p:cNvSpPr/>
            <p:nvPr/>
          </p:nvSpPr>
          <p:spPr>
            <a:xfrm>
              <a:off x="4217" y="1011"/>
              <a:ext cx="0" cy="343"/>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9674" name="直接连接符 60458"/>
            <p:cNvSpPr/>
            <p:nvPr/>
          </p:nvSpPr>
          <p:spPr>
            <a:xfrm>
              <a:off x="4423" y="1011"/>
              <a:ext cx="0" cy="343"/>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9675" name="文本框 60459"/>
            <p:cNvSpPr txBox="1"/>
            <p:nvPr/>
          </p:nvSpPr>
          <p:spPr>
            <a:xfrm>
              <a:off x="4029" y="960"/>
              <a:ext cx="240" cy="24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g</a:t>
              </a:r>
              <a:endParaRPr lang="en-US" altLang="zh-CN">
                <a:solidFill>
                  <a:schemeClr val="tx1"/>
                </a:solidFill>
                <a:latin typeface="Times New Roman" panose="02020603050405020304" pitchFamily="2" charset="0"/>
                <a:ea typeface="宋体" pitchFamily="2" charset="-122"/>
              </a:endParaRPr>
            </a:p>
          </p:txBody>
        </p:sp>
        <p:sp>
          <p:nvSpPr>
            <p:cNvPr id="69676" name="文本框 60460"/>
            <p:cNvSpPr txBox="1"/>
            <p:nvPr/>
          </p:nvSpPr>
          <p:spPr>
            <a:xfrm>
              <a:off x="4217" y="964"/>
              <a:ext cx="241" cy="241"/>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a</a:t>
              </a:r>
              <a:endParaRPr lang="en-US" altLang="zh-CN">
                <a:solidFill>
                  <a:schemeClr val="tx1"/>
                </a:solidFill>
                <a:latin typeface="Times New Roman" panose="02020603050405020304" pitchFamily="2" charset="0"/>
                <a:ea typeface="宋体" pitchFamily="2" charset="-122"/>
              </a:endParaRPr>
            </a:p>
          </p:txBody>
        </p:sp>
        <p:sp>
          <p:nvSpPr>
            <p:cNvPr id="69677" name="直接连接符 60461"/>
            <p:cNvSpPr/>
            <p:nvPr/>
          </p:nvSpPr>
          <p:spPr>
            <a:xfrm>
              <a:off x="4022" y="1178"/>
              <a:ext cx="401"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0463" name="矩形 60462"/>
            <p:cNvSpPr/>
            <p:nvPr/>
          </p:nvSpPr>
          <p:spPr>
            <a:xfrm>
              <a:off x="336" y="1789"/>
              <a:ext cx="401" cy="34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69679" name="直接连接符 60463"/>
            <p:cNvSpPr/>
            <p:nvPr/>
          </p:nvSpPr>
          <p:spPr>
            <a:xfrm>
              <a:off x="531" y="1789"/>
              <a:ext cx="0" cy="34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9680" name="直接连接符 60464"/>
            <p:cNvSpPr/>
            <p:nvPr/>
          </p:nvSpPr>
          <p:spPr>
            <a:xfrm>
              <a:off x="737" y="1789"/>
              <a:ext cx="0" cy="34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9681" name="文本框 60465"/>
            <p:cNvSpPr txBox="1"/>
            <p:nvPr/>
          </p:nvSpPr>
          <p:spPr>
            <a:xfrm>
              <a:off x="343" y="1747"/>
              <a:ext cx="240" cy="240"/>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a</a:t>
              </a:r>
              <a:endParaRPr lang="en-US" altLang="zh-CN">
                <a:solidFill>
                  <a:schemeClr val="tx1"/>
                </a:solidFill>
                <a:latin typeface="Times New Roman" panose="02020603050405020304" pitchFamily="2" charset="0"/>
                <a:ea typeface="宋体" pitchFamily="2" charset="-122"/>
              </a:endParaRPr>
            </a:p>
          </p:txBody>
        </p:sp>
        <p:sp>
          <p:nvSpPr>
            <p:cNvPr id="69682" name="文本框 60466"/>
            <p:cNvSpPr txBox="1"/>
            <p:nvPr/>
          </p:nvSpPr>
          <p:spPr>
            <a:xfrm>
              <a:off x="531" y="1743"/>
              <a:ext cx="240" cy="240"/>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c</a:t>
              </a:r>
              <a:endParaRPr lang="en-US" altLang="zh-CN">
                <a:solidFill>
                  <a:schemeClr val="tx1"/>
                </a:solidFill>
                <a:latin typeface="Times New Roman" panose="02020603050405020304" pitchFamily="2" charset="0"/>
                <a:ea typeface="宋体" pitchFamily="2" charset="-122"/>
              </a:endParaRPr>
            </a:p>
          </p:txBody>
        </p:sp>
        <p:sp>
          <p:nvSpPr>
            <p:cNvPr id="69683" name="直接连接符 60467"/>
            <p:cNvSpPr/>
            <p:nvPr/>
          </p:nvSpPr>
          <p:spPr>
            <a:xfrm>
              <a:off x="2539" y="492"/>
              <a:ext cx="0" cy="519"/>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9684" name="直接连接符 60468"/>
            <p:cNvSpPr/>
            <p:nvPr/>
          </p:nvSpPr>
          <p:spPr>
            <a:xfrm flipH="1">
              <a:off x="1056" y="492"/>
              <a:ext cx="1261" cy="509"/>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9685" name="直接连接符 60469"/>
            <p:cNvSpPr/>
            <p:nvPr/>
          </p:nvSpPr>
          <p:spPr>
            <a:xfrm>
              <a:off x="2751" y="492"/>
              <a:ext cx="1466" cy="509"/>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9686" name="直接连接符 60470"/>
            <p:cNvSpPr/>
            <p:nvPr/>
          </p:nvSpPr>
          <p:spPr>
            <a:xfrm flipH="1">
              <a:off x="531" y="1270"/>
              <a:ext cx="337" cy="519"/>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9687" name="直接连接符 60471"/>
            <p:cNvSpPr/>
            <p:nvPr/>
          </p:nvSpPr>
          <p:spPr>
            <a:xfrm>
              <a:off x="2539" y="1270"/>
              <a:ext cx="0" cy="537"/>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9688" name="直接连接符 60472"/>
            <p:cNvSpPr/>
            <p:nvPr/>
          </p:nvSpPr>
          <p:spPr>
            <a:xfrm flipH="1">
              <a:off x="1659" y="1270"/>
              <a:ext cx="658" cy="528"/>
            </a:xfrm>
            <a:prstGeom prst="line">
              <a:avLst/>
            </a:prstGeom>
            <a:ln w="12700" cap="flat" cmpd="sng">
              <a:solidFill>
                <a:srgbClr val="000000"/>
              </a:solidFill>
              <a:prstDash val="solid"/>
              <a:round/>
              <a:headEnd type="none" w="med" len="med"/>
              <a:tailEnd type="triangle" w="med" len="med"/>
            </a:ln>
          </p:spPr>
          <p:txBody>
            <a:bodyPr anchor="t"/>
            <a:p>
              <a:pPr lvl="0" algn="ctr"/>
              <a:endParaRPr lang="zh-CN" altLang="en-US">
                <a:latin typeface="Arial" panose="020B0604020202020204" pitchFamily="34" charset="0"/>
                <a:ea typeface="宋体" pitchFamily="2" charset="-122"/>
              </a:endParaRPr>
            </a:p>
          </p:txBody>
        </p:sp>
        <p:sp>
          <p:nvSpPr>
            <p:cNvPr id="69689" name="直接连接符 60473"/>
            <p:cNvSpPr/>
            <p:nvPr/>
          </p:nvSpPr>
          <p:spPr>
            <a:xfrm>
              <a:off x="2751" y="1270"/>
              <a:ext cx="640" cy="528"/>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0475" name="椭圆 60474"/>
            <p:cNvSpPr/>
            <p:nvPr/>
          </p:nvSpPr>
          <p:spPr>
            <a:xfrm>
              <a:off x="817" y="1882"/>
              <a:ext cx="149" cy="147"/>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60476" name="椭圆 60475"/>
            <p:cNvSpPr/>
            <p:nvPr/>
          </p:nvSpPr>
          <p:spPr>
            <a:xfrm>
              <a:off x="1056" y="1882"/>
              <a:ext cx="151" cy="147"/>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60477" name="椭圆 60476"/>
            <p:cNvSpPr/>
            <p:nvPr/>
          </p:nvSpPr>
          <p:spPr>
            <a:xfrm>
              <a:off x="345" y="2409"/>
              <a:ext cx="151" cy="148"/>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60478" name="椭圆 60477"/>
            <p:cNvSpPr/>
            <p:nvPr/>
          </p:nvSpPr>
          <p:spPr>
            <a:xfrm>
              <a:off x="646" y="2409"/>
              <a:ext cx="151" cy="148"/>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60479" name="椭圆 60478"/>
            <p:cNvSpPr/>
            <p:nvPr/>
          </p:nvSpPr>
          <p:spPr>
            <a:xfrm>
              <a:off x="1349" y="2409"/>
              <a:ext cx="152" cy="148"/>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60480" name="椭圆 60479"/>
            <p:cNvSpPr/>
            <p:nvPr/>
          </p:nvSpPr>
          <p:spPr>
            <a:xfrm>
              <a:off x="1579" y="2409"/>
              <a:ext cx="151" cy="148"/>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60481" name="椭圆 60480"/>
            <p:cNvSpPr/>
            <p:nvPr/>
          </p:nvSpPr>
          <p:spPr>
            <a:xfrm>
              <a:off x="2166" y="2409"/>
              <a:ext cx="151" cy="148"/>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60482" name="椭圆 60481"/>
            <p:cNvSpPr/>
            <p:nvPr/>
          </p:nvSpPr>
          <p:spPr>
            <a:xfrm>
              <a:off x="2451" y="2409"/>
              <a:ext cx="150" cy="148"/>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60483" name="椭圆 60482"/>
            <p:cNvSpPr/>
            <p:nvPr/>
          </p:nvSpPr>
          <p:spPr>
            <a:xfrm>
              <a:off x="2680" y="2409"/>
              <a:ext cx="152" cy="148"/>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60484" name="椭圆 60483"/>
            <p:cNvSpPr/>
            <p:nvPr/>
          </p:nvSpPr>
          <p:spPr>
            <a:xfrm>
              <a:off x="3125" y="2409"/>
              <a:ext cx="151" cy="148"/>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60485" name="椭圆 60484"/>
            <p:cNvSpPr/>
            <p:nvPr/>
          </p:nvSpPr>
          <p:spPr>
            <a:xfrm>
              <a:off x="3418" y="2409"/>
              <a:ext cx="152" cy="148"/>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60486" name="椭圆 60485"/>
            <p:cNvSpPr/>
            <p:nvPr/>
          </p:nvSpPr>
          <p:spPr>
            <a:xfrm>
              <a:off x="4031" y="1882"/>
              <a:ext cx="151" cy="147"/>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60487" name="椭圆 60486"/>
            <p:cNvSpPr/>
            <p:nvPr/>
          </p:nvSpPr>
          <p:spPr>
            <a:xfrm>
              <a:off x="4297" y="1882"/>
              <a:ext cx="152" cy="147"/>
            </a:xfrm>
            <a:prstGeom prst="ellipse">
              <a:avLst/>
            </a:prstGeom>
            <a:solidFill>
              <a:srgbClr val="FFCCFF"/>
            </a:solidFill>
            <a:ln w="1270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69703" name="直接连接符 60487"/>
            <p:cNvSpPr/>
            <p:nvPr/>
          </p:nvSpPr>
          <p:spPr>
            <a:xfrm flipH="1">
              <a:off x="922" y="1270"/>
              <a:ext cx="134" cy="612"/>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9704" name="直接连接符 60488"/>
            <p:cNvSpPr/>
            <p:nvPr/>
          </p:nvSpPr>
          <p:spPr>
            <a:xfrm flipH="1">
              <a:off x="1171" y="1270"/>
              <a:ext cx="115" cy="612"/>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9705" name="直接连接符 60489"/>
            <p:cNvSpPr/>
            <p:nvPr/>
          </p:nvSpPr>
          <p:spPr>
            <a:xfrm>
              <a:off x="424" y="2029"/>
              <a:ext cx="0" cy="38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9706" name="直接连接符 60490"/>
            <p:cNvSpPr/>
            <p:nvPr/>
          </p:nvSpPr>
          <p:spPr>
            <a:xfrm>
              <a:off x="622" y="2029"/>
              <a:ext cx="115" cy="38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9707" name="直接连接符 60491"/>
            <p:cNvSpPr/>
            <p:nvPr/>
          </p:nvSpPr>
          <p:spPr>
            <a:xfrm>
              <a:off x="1437" y="2076"/>
              <a:ext cx="0" cy="333"/>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9708" name="直接连接符 60492"/>
            <p:cNvSpPr/>
            <p:nvPr/>
          </p:nvSpPr>
          <p:spPr>
            <a:xfrm>
              <a:off x="1659" y="2076"/>
              <a:ext cx="0" cy="333"/>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9709" name="直接连接符 60493"/>
            <p:cNvSpPr/>
            <p:nvPr/>
          </p:nvSpPr>
          <p:spPr>
            <a:xfrm>
              <a:off x="2539" y="2076"/>
              <a:ext cx="0" cy="342"/>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9710" name="直接连接符 60494"/>
            <p:cNvSpPr/>
            <p:nvPr/>
          </p:nvSpPr>
          <p:spPr>
            <a:xfrm flipH="1">
              <a:off x="2246" y="2076"/>
              <a:ext cx="71" cy="333"/>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9711" name="直接连接符 60495"/>
            <p:cNvSpPr/>
            <p:nvPr/>
          </p:nvSpPr>
          <p:spPr>
            <a:xfrm>
              <a:off x="2751" y="2076"/>
              <a:ext cx="0" cy="333"/>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9712" name="直接连接符 60496"/>
            <p:cNvSpPr/>
            <p:nvPr/>
          </p:nvSpPr>
          <p:spPr>
            <a:xfrm>
              <a:off x="3205" y="2076"/>
              <a:ext cx="0" cy="333"/>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9713" name="直接连接符 60497"/>
            <p:cNvSpPr/>
            <p:nvPr/>
          </p:nvSpPr>
          <p:spPr>
            <a:xfrm>
              <a:off x="3391" y="2076"/>
              <a:ext cx="108" cy="333"/>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9714" name="直接连接符 60498"/>
            <p:cNvSpPr/>
            <p:nvPr/>
          </p:nvSpPr>
          <p:spPr>
            <a:xfrm>
              <a:off x="4120" y="1270"/>
              <a:ext cx="0" cy="612"/>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9715" name="直接连接符 60499"/>
            <p:cNvSpPr/>
            <p:nvPr/>
          </p:nvSpPr>
          <p:spPr>
            <a:xfrm>
              <a:off x="4297" y="1270"/>
              <a:ext cx="71" cy="612"/>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9716" name="直接连接符 60500"/>
            <p:cNvSpPr/>
            <p:nvPr/>
          </p:nvSpPr>
          <p:spPr>
            <a:xfrm>
              <a:off x="2261" y="1193"/>
              <a:ext cx="605" cy="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9717" name="文本框 60501"/>
            <p:cNvSpPr txBox="1"/>
            <p:nvPr/>
          </p:nvSpPr>
          <p:spPr>
            <a:xfrm>
              <a:off x="182" y="2600"/>
              <a:ext cx="409" cy="213"/>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id=13</a:t>
              </a:r>
              <a:endParaRPr lang="en-US" altLang="zh-CN">
                <a:solidFill>
                  <a:schemeClr val="tx1"/>
                </a:solidFill>
                <a:latin typeface="Times New Roman" panose="02020603050405020304" pitchFamily="2" charset="0"/>
                <a:ea typeface="宋体" pitchFamily="2" charset="-122"/>
              </a:endParaRPr>
            </a:p>
          </p:txBody>
        </p:sp>
        <p:sp>
          <p:nvSpPr>
            <p:cNvPr id="69718" name="文本框 60502"/>
            <p:cNvSpPr txBox="1"/>
            <p:nvPr/>
          </p:nvSpPr>
          <p:spPr>
            <a:xfrm>
              <a:off x="3423" y="2600"/>
              <a:ext cx="443" cy="170"/>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id=21</a:t>
              </a:r>
              <a:endParaRPr lang="en-US" altLang="zh-CN">
                <a:solidFill>
                  <a:schemeClr val="tx1"/>
                </a:solidFill>
                <a:latin typeface="Times New Roman" panose="02020603050405020304" pitchFamily="2" charset="0"/>
                <a:ea typeface="宋体" pitchFamily="2" charset="-122"/>
              </a:endParaRPr>
            </a:p>
          </p:txBody>
        </p:sp>
        <p:sp>
          <p:nvSpPr>
            <p:cNvPr id="69719" name="文本框 60503"/>
            <p:cNvSpPr txBox="1"/>
            <p:nvPr/>
          </p:nvSpPr>
          <p:spPr>
            <a:xfrm>
              <a:off x="546" y="2600"/>
              <a:ext cx="410" cy="213"/>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id=14</a:t>
              </a:r>
              <a:endParaRPr lang="en-US" altLang="zh-CN">
                <a:solidFill>
                  <a:schemeClr val="tx1"/>
                </a:solidFill>
                <a:latin typeface="Times New Roman" panose="02020603050405020304" pitchFamily="2" charset="0"/>
                <a:ea typeface="宋体" pitchFamily="2" charset="-122"/>
              </a:endParaRPr>
            </a:p>
          </p:txBody>
        </p:sp>
        <p:sp>
          <p:nvSpPr>
            <p:cNvPr id="69720" name="文本框 60504"/>
            <p:cNvSpPr txBox="1"/>
            <p:nvPr/>
          </p:nvSpPr>
          <p:spPr>
            <a:xfrm>
              <a:off x="1091" y="2600"/>
              <a:ext cx="410" cy="213"/>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id=15</a:t>
              </a:r>
              <a:endParaRPr lang="en-US" altLang="zh-CN">
                <a:solidFill>
                  <a:schemeClr val="tx1"/>
                </a:solidFill>
                <a:latin typeface="Times New Roman" panose="02020603050405020304" pitchFamily="2" charset="0"/>
                <a:ea typeface="宋体" pitchFamily="2" charset="-122"/>
              </a:endParaRPr>
            </a:p>
          </p:txBody>
        </p:sp>
        <p:sp>
          <p:nvSpPr>
            <p:cNvPr id="69721" name="文本框 60505"/>
            <p:cNvSpPr txBox="1"/>
            <p:nvPr/>
          </p:nvSpPr>
          <p:spPr>
            <a:xfrm>
              <a:off x="1501" y="2600"/>
              <a:ext cx="410" cy="213"/>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id=16</a:t>
              </a:r>
              <a:endParaRPr lang="en-US" altLang="zh-CN">
                <a:solidFill>
                  <a:schemeClr val="tx1"/>
                </a:solidFill>
                <a:latin typeface="Times New Roman" panose="02020603050405020304" pitchFamily="2" charset="0"/>
                <a:ea typeface="宋体" pitchFamily="2" charset="-122"/>
              </a:endParaRPr>
            </a:p>
          </p:txBody>
        </p:sp>
        <p:sp>
          <p:nvSpPr>
            <p:cNvPr id="69722" name="文本框 60506"/>
            <p:cNvSpPr txBox="1"/>
            <p:nvPr/>
          </p:nvSpPr>
          <p:spPr>
            <a:xfrm>
              <a:off x="1911" y="2600"/>
              <a:ext cx="408" cy="213"/>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id=17</a:t>
              </a:r>
              <a:endParaRPr lang="en-US" altLang="zh-CN">
                <a:solidFill>
                  <a:schemeClr val="tx1"/>
                </a:solidFill>
                <a:latin typeface="Times New Roman" panose="02020603050405020304" pitchFamily="2" charset="0"/>
                <a:ea typeface="宋体" pitchFamily="2" charset="-122"/>
              </a:endParaRPr>
            </a:p>
          </p:txBody>
        </p:sp>
        <p:sp>
          <p:nvSpPr>
            <p:cNvPr id="69723" name="文本框 60507"/>
            <p:cNvSpPr txBox="1"/>
            <p:nvPr/>
          </p:nvSpPr>
          <p:spPr>
            <a:xfrm>
              <a:off x="2274" y="2600"/>
              <a:ext cx="409" cy="213"/>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id=18</a:t>
              </a:r>
              <a:endParaRPr lang="en-US" altLang="zh-CN">
                <a:solidFill>
                  <a:schemeClr val="tx1"/>
                </a:solidFill>
                <a:latin typeface="Times New Roman" panose="02020603050405020304" pitchFamily="2" charset="0"/>
                <a:ea typeface="宋体" pitchFamily="2" charset="-122"/>
              </a:endParaRPr>
            </a:p>
          </p:txBody>
        </p:sp>
        <p:sp>
          <p:nvSpPr>
            <p:cNvPr id="69724" name="文本框 60508"/>
            <p:cNvSpPr txBox="1"/>
            <p:nvPr/>
          </p:nvSpPr>
          <p:spPr>
            <a:xfrm>
              <a:off x="2638" y="2600"/>
              <a:ext cx="410" cy="213"/>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id=19</a:t>
              </a:r>
              <a:endParaRPr lang="en-US" altLang="zh-CN">
                <a:solidFill>
                  <a:schemeClr val="tx1"/>
                </a:solidFill>
                <a:latin typeface="Times New Roman" panose="02020603050405020304" pitchFamily="2" charset="0"/>
                <a:ea typeface="宋体" pitchFamily="2" charset="-122"/>
              </a:endParaRPr>
            </a:p>
          </p:txBody>
        </p:sp>
        <p:sp>
          <p:nvSpPr>
            <p:cNvPr id="69725" name="文本框 60509"/>
            <p:cNvSpPr txBox="1"/>
            <p:nvPr/>
          </p:nvSpPr>
          <p:spPr>
            <a:xfrm>
              <a:off x="3048" y="2600"/>
              <a:ext cx="443" cy="170"/>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id=20</a:t>
              </a:r>
              <a:endParaRPr lang="en-US" altLang="zh-CN">
                <a:solidFill>
                  <a:schemeClr val="tx1"/>
                </a:solidFill>
                <a:latin typeface="Times New Roman" panose="02020603050405020304" pitchFamily="2" charset="0"/>
                <a:ea typeface="宋体" pitchFamily="2" charset="-122"/>
              </a:endParaRPr>
            </a:p>
          </p:txBody>
        </p:sp>
        <p:sp>
          <p:nvSpPr>
            <p:cNvPr id="69726" name="文本框 60510"/>
            <p:cNvSpPr txBox="1"/>
            <p:nvPr/>
          </p:nvSpPr>
          <p:spPr>
            <a:xfrm>
              <a:off x="1866" y="256"/>
              <a:ext cx="408" cy="213"/>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id=1</a:t>
              </a:r>
              <a:endParaRPr lang="en-US" altLang="zh-CN">
                <a:solidFill>
                  <a:schemeClr val="tx1"/>
                </a:solidFill>
                <a:latin typeface="Times New Roman" panose="02020603050405020304" pitchFamily="2" charset="0"/>
                <a:ea typeface="宋体" pitchFamily="2" charset="-122"/>
              </a:endParaRPr>
            </a:p>
          </p:txBody>
        </p:sp>
        <p:sp>
          <p:nvSpPr>
            <p:cNvPr id="69727" name="文本框 60511"/>
            <p:cNvSpPr txBox="1"/>
            <p:nvPr/>
          </p:nvSpPr>
          <p:spPr>
            <a:xfrm>
              <a:off x="409" y="1023"/>
              <a:ext cx="410" cy="213"/>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id=2</a:t>
              </a:r>
              <a:endParaRPr lang="en-US" altLang="zh-CN">
                <a:solidFill>
                  <a:schemeClr val="tx1"/>
                </a:solidFill>
                <a:latin typeface="Times New Roman" panose="02020603050405020304" pitchFamily="2" charset="0"/>
                <a:ea typeface="宋体" pitchFamily="2" charset="-122"/>
              </a:endParaRPr>
            </a:p>
          </p:txBody>
        </p:sp>
        <p:sp>
          <p:nvSpPr>
            <p:cNvPr id="69728" name="文本框 60512"/>
            <p:cNvSpPr txBox="1"/>
            <p:nvPr/>
          </p:nvSpPr>
          <p:spPr>
            <a:xfrm>
              <a:off x="1911" y="1066"/>
              <a:ext cx="408" cy="213"/>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id=3</a:t>
              </a:r>
              <a:endParaRPr lang="en-US" altLang="zh-CN">
                <a:solidFill>
                  <a:schemeClr val="tx1"/>
                </a:solidFill>
                <a:latin typeface="Times New Roman" panose="02020603050405020304" pitchFamily="2" charset="0"/>
                <a:ea typeface="宋体" pitchFamily="2" charset="-122"/>
              </a:endParaRPr>
            </a:p>
          </p:txBody>
        </p:sp>
        <p:sp>
          <p:nvSpPr>
            <p:cNvPr id="69729" name="文本框 60513"/>
            <p:cNvSpPr txBox="1"/>
            <p:nvPr/>
          </p:nvSpPr>
          <p:spPr>
            <a:xfrm>
              <a:off x="3639" y="1066"/>
              <a:ext cx="409" cy="213"/>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id=4</a:t>
              </a:r>
              <a:endParaRPr lang="en-US" altLang="zh-CN">
                <a:solidFill>
                  <a:schemeClr val="tx1"/>
                </a:solidFill>
                <a:latin typeface="Times New Roman" panose="02020603050405020304" pitchFamily="2" charset="0"/>
                <a:ea typeface="宋体" pitchFamily="2" charset="-122"/>
              </a:endParaRPr>
            </a:p>
          </p:txBody>
        </p:sp>
        <p:sp>
          <p:nvSpPr>
            <p:cNvPr id="69730" name="文本框 60514"/>
            <p:cNvSpPr txBox="1"/>
            <p:nvPr/>
          </p:nvSpPr>
          <p:spPr>
            <a:xfrm>
              <a:off x="3866" y="2089"/>
              <a:ext cx="410" cy="21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id=11</a:t>
              </a:r>
              <a:endParaRPr lang="en-US" altLang="zh-CN">
                <a:solidFill>
                  <a:schemeClr val="tx1"/>
                </a:solidFill>
                <a:latin typeface="Times New Roman" panose="02020603050405020304" pitchFamily="2" charset="0"/>
                <a:ea typeface="宋体" pitchFamily="2" charset="-122"/>
              </a:endParaRPr>
            </a:p>
          </p:txBody>
        </p:sp>
        <p:sp>
          <p:nvSpPr>
            <p:cNvPr id="69731" name="文本框 60515"/>
            <p:cNvSpPr txBox="1"/>
            <p:nvPr/>
          </p:nvSpPr>
          <p:spPr>
            <a:xfrm>
              <a:off x="4276" y="2089"/>
              <a:ext cx="409" cy="21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id=12</a:t>
              </a:r>
              <a:endParaRPr lang="en-US" altLang="zh-CN">
                <a:solidFill>
                  <a:schemeClr val="tx1"/>
                </a:solidFill>
                <a:latin typeface="Times New Roman" panose="02020603050405020304" pitchFamily="2" charset="0"/>
                <a:ea typeface="宋体" pitchFamily="2" charset="-122"/>
              </a:endParaRPr>
            </a:p>
          </p:txBody>
        </p:sp>
        <p:sp>
          <p:nvSpPr>
            <p:cNvPr id="69732" name="文本框 60516"/>
            <p:cNvSpPr txBox="1"/>
            <p:nvPr/>
          </p:nvSpPr>
          <p:spPr>
            <a:xfrm>
              <a:off x="0" y="1832"/>
              <a:ext cx="409" cy="213"/>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id=5</a:t>
              </a:r>
              <a:endParaRPr lang="en-US" altLang="zh-CN">
                <a:solidFill>
                  <a:schemeClr val="tx1"/>
                </a:solidFill>
                <a:latin typeface="Times New Roman" panose="02020603050405020304" pitchFamily="2" charset="0"/>
                <a:ea typeface="宋体" pitchFamily="2" charset="-122"/>
              </a:endParaRPr>
            </a:p>
          </p:txBody>
        </p:sp>
        <p:sp>
          <p:nvSpPr>
            <p:cNvPr id="69733" name="文本框 60517"/>
            <p:cNvSpPr txBox="1"/>
            <p:nvPr/>
          </p:nvSpPr>
          <p:spPr>
            <a:xfrm>
              <a:off x="1337" y="1617"/>
              <a:ext cx="409" cy="21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id=8</a:t>
              </a:r>
              <a:endParaRPr lang="en-US" altLang="zh-CN">
                <a:solidFill>
                  <a:schemeClr val="tx1"/>
                </a:solidFill>
                <a:latin typeface="Times New Roman" panose="02020603050405020304" pitchFamily="2" charset="0"/>
                <a:ea typeface="宋体" pitchFamily="2" charset="-122"/>
              </a:endParaRPr>
            </a:p>
          </p:txBody>
        </p:sp>
        <p:sp>
          <p:nvSpPr>
            <p:cNvPr id="69734" name="文本框 60518"/>
            <p:cNvSpPr txBox="1"/>
            <p:nvPr/>
          </p:nvSpPr>
          <p:spPr>
            <a:xfrm>
              <a:off x="2092" y="1604"/>
              <a:ext cx="409" cy="213"/>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id=9</a:t>
              </a:r>
              <a:endParaRPr lang="en-US" altLang="zh-CN">
                <a:solidFill>
                  <a:schemeClr val="tx1"/>
                </a:solidFill>
                <a:latin typeface="Times New Roman" panose="02020603050405020304" pitchFamily="2" charset="0"/>
                <a:ea typeface="宋体" pitchFamily="2" charset="-122"/>
              </a:endParaRPr>
            </a:p>
          </p:txBody>
        </p:sp>
        <p:sp>
          <p:nvSpPr>
            <p:cNvPr id="69735" name="文本框 60519"/>
            <p:cNvSpPr txBox="1"/>
            <p:nvPr/>
          </p:nvSpPr>
          <p:spPr>
            <a:xfrm>
              <a:off x="3412" y="1612"/>
              <a:ext cx="408" cy="21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id=10</a:t>
              </a:r>
              <a:endParaRPr lang="en-US" altLang="zh-CN">
                <a:solidFill>
                  <a:schemeClr val="tx1"/>
                </a:solidFill>
                <a:latin typeface="Times New Roman" panose="02020603050405020304" pitchFamily="2" charset="0"/>
                <a:ea typeface="宋体" pitchFamily="2" charset="-122"/>
              </a:endParaRPr>
            </a:p>
          </p:txBody>
        </p:sp>
        <p:sp>
          <p:nvSpPr>
            <p:cNvPr id="69736" name="文本框 60520"/>
            <p:cNvSpPr txBox="1"/>
            <p:nvPr/>
          </p:nvSpPr>
          <p:spPr>
            <a:xfrm>
              <a:off x="727" y="2004"/>
              <a:ext cx="410" cy="21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id=6</a:t>
              </a:r>
              <a:endParaRPr lang="en-US" altLang="zh-CN">
                <a:solidFill>
                  <a:schemeClr val="tx1"/>
                </a:solidFill>
                <a:latin typeface="Times New Roman" panose="02020603050405020304" pitchFamily="2" charset="0"/>
                <a:ea typeface="宋体" pitchFamily="2" charset="-122"/>
              </a:endParaRPr>
            </a:p>
          </p:txBody>
        </p:sp>
        <p:sp>
          <p:nvSpPr>
            <p:cNvPr id="69737" name="文本框 60521"/>
            <p:cNvSpPr txBox="1"/>
            <p:nvPr/>
          </p:nvSpPr>
          <p:spPr>
            <a:xfrm>
              <a:off x="1046" y="2004"/>
              <a:ext cx="409" cy="212"/>
            </a:xfrm>
            <a:prstGeom prst="rect">
              <a:avLst/>
            </a:prstGeom>
            <a:noFill/>
            <a:ln w="9525">
              <a:noFill/>
              <a:miter/>
            </a:ln>
          </p:spPr>
          <p:txBody>
            <a:bodyPr anchor="t"/>
            <a:p>
              <a:pPr lvl="0" algn="just">
                <a:lnSpc>
                  <a:spcPct val="120000"/>
                </a:lnSpc>
                <a:buClr>
                  <a:srgbClr val="000000"/>
                </a:buClr>
              </a:pPr>
              <a:r>
                <a:rPr lang="en-US" altLang="zh-CN">
                  <a:solidFill>
                    <a:schemeClr val="tx1"/>
                  </a:solidFill>
                  <a:latin typeface="Times New Roman" panose="02020603050405020304" pitchFamily="2" charset="0"/>
                  <a:ea typeface="宋体" pitchFamily="2" charset="-122"/>
                </a:rPr>
                <a:t>id=7</a:t>
              </a:r>
              <a:endParaRPr lang="en-US" altLang="zh-CN">
                <a:solidFill>
                  <a:schemeClr val="tx1"/>
                </a:solidFill>
                <a:latin typeface="Times New Roman" panose="02020603050405020304" pitchFamily="2" charset="0"/>
                <a:ea typeface="宋体" pitchFamily="2" charset="-122"/>
              </a:endParaRPr>
            </a:p>
          </p:txBody>
        </p:sp>
        <p:sp>
          <p:nvSpPr>
            <p:cNvPr id="69738" name="文本框 60522"/>
            <p:cNvSpPr txBox="1"/>
            <p:nvPr/>
          </p:nvSpPr>
          <p:spPr>
            <a:xfrm>
              <a:off x="2232" y="0"/>
              <a:ext cx="677" cy="256"/>
            </a:xfrm>
            <a:prstGeom prst="rect">
              <a:avLst/>
            </a:prstGeom>
            <a:noFill/>
            <a:ln w="9525">
              <a:noFill/>
              <a:miter/>
            </a:ln>
          </p:spPr>
          <p:txBody>
            <a:bodyPr anchor="t"/>
            <a:p>
              <a:pPr lvl="0" algn="just">
                <a:lnSpc>
                  <a:spcPct val="120000"/>
                </a:lnSpc>
                <a:buClr>
                  <a:srgbClr val="000000"/>
                </a:buClr>
              </a:pPr>
              <a:r>
                <a:rPr lang="zh-CN" altLang="en-US">
                  <a:solidFill>
                    <a:schemeClr val="tx1"/>
                  </a:solidFill>
                  <a:latin typeface="Times New Roman" panose="02020603050405020304" pitchFamily="2" charset="0"/>
                  <a:ea typeface="宋体" pitchFamily="2" charset="-122"/>
                </a:rPr>
                <a:t>根目录 </a:t>
              </a:r>
              <a:r>
                <a:rPr lang="en-US" altLang="zh-CN">
                  <a:solidFill>
                    <a:schemeClr val="tx1"/>
                  </a:solidFill>
                  <a:latin typeface="Arial" panose="020B0604020202020204" pitchFamily="34" charset="0"/>
                  <a:ea typeface="宋体" pitchFamily="2" charset="-122"/>
                </a:rPr>
                <a:t>/ </a:t>
              </a:r>
              <a:r>
                <a:rPr lang="en-US" altLang="zh-CN">
                  <a:solidFill>
                    <a:schemeClr val="tx1"/>
                  </a:solidFill>
                  <a:latin typeface="Times New Roman" panose="02020603050405020304" pitchFamily="2" charset="0"/>
                  <a:ea typeface="宋体" pitchFamily="2" charset="-122"/>
                </a:rPr>
                <a:t> </a:t>
              </a:r>
              <a:endParaRPr lang="en-US" altLang="zh-CN">
                <a:solidFill>
                  <a:schemeClr val="tx1"/>
                </a:solidFill>
                <a:latin typeface="Times New Roman" panose="02020603050405020304" pitchFamily="2" charset="0"/>
                <a:ea typeface="宋体" pitchFamily="2" charset="-122"/>
              </a:endParaRPr>
            </a:p>
          </p:txBody>
        </p:sp>
        <p:sp>
          <p:nvSpPr>
            <p:cNvPr id="69739" name="文本框 60523"/>
            <p:cNvSpPr txBox="1"/>
            <p:nvPr/>
          </p:nvSpPr>
          <p:spPr>
            <a:xfrm>
              <a:off x="637" y="768"/>
              <a:ext cx="591" cy="255"/>
            </a:xfrm>
            <a:prstGeom prst="rect">
              <a:avLst/>
            </a:prstGeom>
            <a:noFill/>
            <a:ln w="9525">
              <a:noFill/>
              <a:miter/>
            </a:ln>
          </p:spPr>
          <p:txBody>
            <a:bodyPr anchor="t"/>
            <a:p>
              <a:pPr lvl="0" algn="just">
                <a:lnSpc>
                  <a:spcPct val="120000"/>
                </a:lnSpc>
                <a:buClr>
                  <a:srgbClr val="000000"/>
                </a:buClr>
              </a:pPr>
              <a:r>
                <a:rPr lang="zh-CN" altLang="en-US">
                  <a:solidFill>
                    <a:schemeClr val="tx1"/>
                  </a:solidFill>
                  <a:latin typeface="Times New Roman" panose="02020603050405020304" pitchFamily="2" charset="0"/>
                  <a:ea typeface="宋体" pitchFamily="2" charset="-122"/>
                </a:rPr>
                <a:t>子目录 </a:t>
              </a:r>
              <a:r>
                <a:rPr lang="en-US" altLang="zh-CN">
                  <a:solidFill>
                    <a:schemeClr val="tx1"/>
                  </a:solidFill>
                  <a:latin typeface="Times New Roman" panose="02020603050405020304" pitchFamily="2" charset="0"/>
                  <a:ea typeface="宋体" pitchFamily="2" charset="-122"/>
                </a:rPr>
                <a:t>a</a:t>
              </a:r>
              <a:endParaRPr lang="en-US" altLang="zh-CN">
                <a:solidFill>
                  <a:schemeClr val="tx1"/>
                </a:solidFill>
                <a:latin typeface="Times New Roman" panose="02020603050405020304" pitchFamily="2" charset="0"/>
                <a:ea typeface="宋体" pitchFamily="2" charset="-122"/>
              </a:endParaRPr>
            </a:p>
          </p:txBody>
        </p:sp>
        <p:sp>
          <p:nvSpPr>
            <p:cNvPr id="69740" name="文本框 60524"/>
            <p:cNvSpPr txBox="1"/>
            <p:nvPr/>
          </p:nvSpPr>
          <p:spPr>
            <a:xfrm>
              <a:off x="1956" y="768"/>
              <a:ext cx="592" cy="255"/>
            </a:xfrm>
            <a:prstGeom prst="rect">
              <a:avLst/>
            </a:prstGeom>
            <a:noFill/>
            <a:ln w="9525">
              <a:noFill/>
              <a:miter/>
            </a:ln>
          </p:spPr>
          <p:txBody>
            <a:bodyPr anchor="t"/>
            <a:p>
              <a:pPr lvl="0" algn="just">
                <a:lnSpc>
                  <a:spcPct val="120000"/>
                </a:lnSpc>
                <a:buClr>
                  <a:srgbClr val="000000"/>
                </a:buClr>
              </a:pPr>
              <a:r>
                <a:rPr lang="zh-CN" altLang="en-US">
                  <a:solidFill>
                    <a:schemeClr val="tx1"/>
                  </a:solidFill>
                  <a:latin typeface="Times New Roman" panose="02020603050405020304" pitchFamily="2" charset="0"/>
                  <a:ea typeface="宋体" pitchFamily="2" charset="-122"/>
                </a:rPr>
                <a:t>子目录 </a:t>
              </a:r>
              <a:r>
                <a:rPr lang="en-US" altLang="zh-CN">
                  <a:solidFill>
                    <a:schemeClr val="tx1"/>
                  </a:solidFill>
                  <a:latin typeface="Times New Roman" panose="02020603050405020304" pitchFamily="2" charset="0"/>
                  <a:ea typeface="宋体" pitchFamily="2" charset="-122"/>
                </a:rPr>
                <a:t>b</a:t>
              </a:r>
              <a:endParaRPr lang="en-US" altLang="zh-CN">
                <a:solidFill>
                  <a:schemeClr val="tx1"/>
                </a:solidFill>
                <a:latin typeface="Times New Roman" panose="02020603050405020304" pitchFamily="2" charset="0"/>
                <a:ea typeface="宋体" pitchFamily="2" charset="-122"/>
              </a:endParaRPr>
            </a:p>
          </p:txBody>
        </p:sp>
        <p:sp>
          <p:nvSpPr>
            <p:cNvPr id="69741" name="文本框 60525"/>
            <p:cNvSpPr txBox="1"/>
            <p:nvPr/>
          </p:nvSpPr>
          <p:spPr>
            <a:xfrm>
              <a:off x="4003" y="768"/>
              <a:ext cx="591" cy="255"/>
            </a:xfrm>
            <a:prstGeom prst="rect">
              <a:avLst/>
            </a:prstGeom>
            <a:noFill/>
            <a:ln w="9525">
              <a:noFill/>
              <a:miter/>
            </a:ln>
          </p:spPr>
          <p:txBody>
            <a:bodyPr anchor="t"/>
            <a:p>
              <a:pPr lvl="0" algn="just">
                <a:lnSpc>
                  <a:spcPct val="120000"/>
                </a:lnSpc>
                <a:buClr>
                  <a:srgbClr val="000000"/>
                </a:buClr>
              </a:pPr>
              <a:r>
                <a:rPr lang="zh-CN" altLang="en-US">
                  <a:solidFill>
                    <a:schemeClr val="tx1"/>
                  </a:solidFill>
                  <a:latin typeface="Times New Roman" panose="02020603050405020304" pitchFamily="2" charset="0"/>
                  <a:ea typeface="宋体" pitchFamily="2" charset="-122"/>
                </a:rPr>
                <a:t>子目录 </a:t>
              </a:r>
              <a:r>
                <a:rPr lang="en-US" altLang="zh-CN">
                  <a:solidFill>
                    <a:schemeClr val="tx1"/>
                  </a:solidFill>
                  <a:latin typeface="Times New Roman" panose="02020603050405020304" pitchFamily="2" charset="0"/>
                  <a:ea typeface="宋体" pitchFamily="2" charset="-122"/>
                </a:rPr>
                <a:t>c</a:t>
              </a:r>
              <a:endParaRPr lang="en-US" altLang="zh-CN">
                <a:solidFill>
                  <a:schemeClr val="tx1"/>
                </a:solidFill>
                <a:latin typeface="Times New Roman" panose="02020603050405020304" pitchFamily="2" charset="0"/>
                <a:ea typeface="宋体" pitchFamily="2" charset="-122"/>
              </a:endParaRPr>
            </a:p>
          </p:txBody>
        </p:sp>
        <p:sp>
          <p:nvSpPr>
            <p:cNvPr id="69742" name="文本框 60526"/>
            <p:cNvSpPr txBox="1"/>
            <p:nvPr/>
          </p:nvSpPr>
          <p:spPr>
            <a:xfrm>
              <a:off x="0" y="1577"/>
              <a:ext cx="591" cy="255"/>
            </a:xfrm>
            <a:prstGeom prst="rect">
              <a:avLst/>
            </a:prstGeom>
            <a:noFill/>
            <a:ln w="9525">
              <a:noFill/>
              <a:miter/>
            </a:ln>
          </p:spPr>
          <p:txBody>
            <a:bodyPr anchor="t"/>
            <a:p>
              <a:pPr lvl="0" algn="just">
                <a:lnSpc>
                  <a:spcPct val="120000"/>
                </a:lnSpc>
                <a:buClr>
                  <a:srgbClr val="000000"/>
                </a:buClr>
              </a:pPr>
              <a:r>
                <a:rPr lang="zh-CN" altLang="en-US">
                  <a:solidFill>
                    <a:schemeClr val="tx1"/>
                  </a:solidFill>
                  <a:latin typeface="Times New Roman" panose="02020603050405020304" pitchFamily="2" charset="0"/>
                  <a:ea typeface="宋体" pitchFamily="2" charset="-122"/>
                </a:rPr>
                <a:t>子目录 </a:t>
              </a:r>
              <a:r>
                <a:rPr lang="en-US" altLang="zh-CN">
                  <a:solidFill>
                    <a:schemeClr val="tx1"/>
                  </a:solidFill>
                  <a:latin typeface="Times New Roman" panose="02020603050405020304" pitchFamily="2" charset="0"/>
                  <a:ea typeface="宋体" pitchFamily="2" charset="-122"/>
                </a:rPr>
                <a:t>a</a:t>
              </a:r>
              <a:endParaRPr lang="en-US" altLang="zh-CN">
                <a:solidFill>
                  <a:schemeClr val="tx1"/>
                </a:solidFill>
                <a:latin typeface="Times New Roman" panose="02020603050405020304" pitchFamily="2" charset="0"/>
                <a:ea typeface="宋体" pitchFamily="2" charset="-122"/>
              </a:endParaRPr>
            </a:p>
          </p:txBody>
        </p:sp>
        <p:sp>
          <p:nvSpPr>
            <p:cNvPr id="69743" name="文本框 60527"/>
            <p:cNvSpPr txBox="1"/>
            <p:nvPr/>
          </p:nvSpPr>
          <p:spPr>
            <a:xfrm>
              <a:off x="1282" y="1490"/>
              <a:ext cx="592" cy="255"/>
            </a:xfrm>
            <a:prstGeom prst="rect">
              <a:avLst/>
            </a:prstGeom>
            <a:noFill/>
            <a:ln w="9525">
              <a:noFill/>
              <a:miter/>
            </a:ln>
          </p:spPr>
          <p:txBody>
            <a:bodyPr anchor="t"/>
            <a:p>
              <a:pPr lvl="0" algn="just">
                <a:lnSpc>
                  <a:spcPct val="120000"/>
                </a:lnSpc>
                <a:buClr>
                  <a:srgbClr val="000000"/>
                </a:buClr>
              </a:pPr>
              <a:r>
                <a:rPr lang="zh-CN" altLang="en-US">
                  <a:solidFill>
                    <a:schemeClr val="tx1"/>
                  </a:solidFill>
                  <a:latin typeface="Times New Roman" panose="02020603050405020304" pitchFamily="2" charset="0"/>
                  <a:ea typeface="宋体" pitchFamily="2" charset="-122"/>
                </a:rPr>
                <a:t>子目录 </a:t>
              </a:r>
              <a:r>
                <a:rPr lang="en-US" altLang="zh-CN">
                  <a:solidFill>
                    <a:schemeClr val="tx1"/>
                  </a:solidFill>
                  <a:latin typeface="Times New Roman" panose="02020603050405020304" pitchFamily="2" charset="0"/>
                  <a:ea typeface="宋体" pitchFamily="2" charset="-122"/>
                </a:rPr>
                <a:t>f</a:t>
              </a:r>
              <a:endParaRPr lang="en-US" altLang="zh-CN">
                <a:solidFill>
                  <a:schemeClr val="tx1"/>
                </a:solidFill>
                <a:latin typeface="Times New Roman" panose="02020603050405020304" pitchFamily="2" charset="0"/>
                <a:ea typeface="宋体" pitchFamily="2" charset="-122"/>
              </a:endParaRPr>
            </a:p>
          </p:txBody>
        </p:sp>
        <p:sp>
          <p:nvSpPr>
            <p:cNvPr id="69744" name="文本框 60528"/>
            <p:cNvSpPr txBox="1"/>
            <p:nvPr/>
          </p:nvSpPr>
          <p:spPr>
            <a:xfrm>
              <a:off x="2002" y="1476"/>
              <a:ext cx="591" cy="255"/>
            </a:xfrm>
            <a:prstGeom prst="rect">
              <a:avLst/>
            </a:prstGeom>
            <a:noFill/>
            <a:ln w="9525">
              <a:noFill/>
              <a:miter/>
            </a:ln>
          </p:spPr>
          <p:txBody>
            <a:bodyPr anchor="t"/>
            <a:p>
              <a:pPr lvl="0" algn="just">
                <a:lnSpc>
                  <a:spcPct val="120000"/>
                </a:lnSpc>
                <a:buClr>
                  <a:srgbClr val="000000"/>
                </a:buClr>
              </a:pPr>
              <a:r>
                <a:rPr lang="zh-CN" altLang="en-US">
                  <a:solidFill>
                    <a:schemeClr val="tx1"/>
                  </a:solidFill>
                  <a:latin typeface="Times New Roman" panose="02020603050405020304" pitchFamily="2" charset="0"/>
                  <a:ea typeface="宋体" pitchFamily="2" charset="-122"/>
                </a:rPr>
                <a:t>子目录 </a:t>
              </a:r>
              <a:r>
                <a:rPr lang="en-US" altLang="zh-CN">
                  <a:solidFill>
                    <a:schemeClr val="tx1"/>
                  </a:solidFill>
                  <a:latin typeface="Times New Roman" panose="02020603050405020304" pitchFamily="2" charset="0"/>
                  <a:ea typeface="宋体" pitchFamily="2" charset="-122"/>
                </a:rPr>
                <a:t>e</a:t>
              </a:r>
              <a:endParaRPr lang="en-US" altLang="zh-CN">
                <a:solidFill>
                  <a:schemeClr val="tx1"/>
                </a:solidFill>
                <a:latin typeface="Times New Roman" panose="02020603050405020304" pitchFamily="2" charset="0"/>
                <a:ea typeface="宋体" pitchFamily="2" charset="-122"/>
              </a:endParaRPr>
            </a:p>
          </p:txBody>
        </p:sp>
        <p:sp>
          <p:nvSpPr>
            <p:cNvPr id="69745" name="文本框 60529"/>
            <p:cNvSpPr txBox="1"/>
            <p:nvPr/>
          </p:nvSpPr>
          <p:spPr>
            <a:xfrm>
              <a:off x="3209" y="1476"/>
              <a:ext cx="591" cy="255"/>
            </a:xfrm>
            <a:prstGeom prst="rect">
              <a:avLst/>
            </a:prstGeom>
            <a:noFill/>
            <a:ln w="9525">
              <a:noFill/>
              <a:miter/>
            </a:ln>
          </p:spPr>
          <p:txBody>
            <a:bodyPr anchor="t"/>
            <a:p>
              <a:pPr lvl="0" algn="just">
                <a:lnSpc>
                  <a:spcPct val="120000"/>
                </a:lnSpc>
                <a:buClr>
                  <a:srgbClr val="000000"/>
                </a:buClr>
              </a:pPr>
              <a:r>
                <a:rPr lang="zh-CN" altLang="en-US">
                  <a:solidFill>
                    <a:schemeClr val="tx1"/>
                  </a:solidFill>
                  <a:latin typeface="Times New Roman" panose="02020603050405020304" pitchFamily="2" charset="0"/>
                  <a:ea typeface="宋体" pitchFamily="2" charset="-122"/>
                </a:rPr>
                <a:t>子目录 </a:t>
              </a:r>
              <a:r>
                <a:rPr lang="en-US" altLang="zh-CN">
                  <a:solidFill>
                    <a:schemeClr val="tx1"/>
                  </a:solidFill>
                  <a:latin typeface="Times New Roman" panose="02020603050405020304" pitchFamily="2" charset="0"/>
                  <a:ea typeface="宋体" pitchFamily="2" charset="-122"/>
                </a:rPr>
                <a:t>d</a:t>
              </a:r>
              <a:endParaRPr lang="en-US" altLang="zh-CN">
                <a:solidFill>
                  <a:schemeClr val="tx1"/>
                </a:solidFill>
                <a:latin typeface="Times New Roman" panose="02020603050405020304" pitchFamily="2" charset="0"/>
                <a:ea typeface="宋体" pitchFamily="2" charset="-122"/>
              </a:endParaRPr>
            </a:p>
          </p:txBody>
        </p:sp>
        <p:sp>
          <p:nvSpPr>
            <p:cNvPr id="69746" name="直接连接符 60530"/>
            <p:cNvSpPr/>
            <p:nvPr/>
          </p:nvSpPr>
          <p:spPr>
            <a:xfrm>
              <a:off x="1365" y="1961"/>
              <a:ext cx="45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9747" name="直接连接符 60531"/>
            <p:cNvSpPr/>
            <p:nvPr/>
          </p:nvSpPr>
          <p:spPr>
            <a:xfrm>
              <a:off x="3093" y="1961"/>
              <a:ext cx="455"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9748" name="直接连接符 60532"/>
            <p:cNvSpPr/>
            <p:nvPr/>
          </p:nvSpPr>
          <p:spPr>
            <a:xfrm>
              <a:off x="339" y="1969"/>
              <a:ext cx="410"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grpSp>
      <p:sp>
        <p:nvSpPr>
          <p:cNvPr id="60534" name="矩形 60533"/>
          <p:cNvSpPr/>
          <p:nvPr/>
        </p:nvSpPr>
        <p:spPr>
          <a:xfrm>
            <a:off x="588963" y="561975"/>
            <a:ext cx="7677150" cy="530225"/>
          </a:xfrm>
          <a:prstGeom prst="rect">
            <a:avLst/>
          </a:prstGeom>
          <a:noFill/>
          <a:ln w="9525">
            <a:noFill/>
            <a:miter/>
          </a:ln>
        </p:spPr>
        <p:txBody>
          <a:bodyPr wrap="square" anchor="t">
            <a:spAutoFit/>
          </a:bodyPr>
          <a:p>
            <a:pPr marL="914400" lvl="1" indent="-457200" algn="l"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lang="en-US" altLang="zh-CN" sz="2400" u="none" baseline="0">
                <a:solidFill>
                  <a:schemeClr val="tx1"/>
                </a:solidFill>
                <a:latin typeface="宋体" pitchFamily="2" charset="-122"/>
                <a:ea typeface="宋体" pitchFamily="2" charset="-122"/>
              </a:rPr>
              <a:t>ⅰ </a:t>
            </a:r>
            <a:r>
              <a:rPr lang="zh-CN" altLang="en-US" sz="2400" u="none" baseline="0">
                <a:solidFill>
                  <a:schemeClr val="tx1"/>
                </a:solidFill>
                <a:latin typeface="Times New Roman" panose="02020603050405020304" pitchFamily="2" charset="0"/>
                <a:ea typeface="宋体" pitchFamily="2" charset="-122"/>
              </a:rPr>
              <a:t>例</a:t>
            </a:r>
            <a:r>
              <a:rPr lang="en-US" altLang="zh-CN" sz="2400" u="none" baseline="0">
                <a:solidFill>
                  <a:schemeClr val="tx1"/>
                </a:solidFill>
                <a:latin typeface="Times New Roman" panose="02020603050405020304" pitchFamily="2" charset="0"/>
                <a:ea typeface="宋体" pitchFamily="2" charset="-122"/>
              </a:rPr>
              <a:t>1</a:t>
            </a:r>
            <a:r>
              <a:rPr lang="zh-CN" altLang="en-US" sz="2400" u="none" baseline="0">
                <a:solidFill>
                  <a:schemeClr val="tx1"/>
                </a:solidFill>
                <a:latin typeface="Times New Roman" panose="02020603050405020304" pitchFamily="2" charset="0"/>
                <a:ea typeface="宋体" pitchFamily="2" charset="-122"/>
              </a:rPr>
              <a:t>：</a:t>
            </a:r>
            <a:r>
              <a:rPr lang="zh-CN" altLang="en-US" sz="2400" u="none" baseline="0">
                <a:solidFill>
                  <a:schemeClr val="tx1"/>
                </a:solidFill>
                <a:latin typeface="Times New Roman" panose="02020603050405020304" pitchFamily="2" charset="0"/>
                <a:ea typeface="宋体" pitchFamily="2" charset="-122"/>
                <a:sym typeface="Symbol" pitchFamily="2" charset="2"/>
              </a:rPr>
              <a:t>子目录</a:t>
            </a:r>
            <a:r>
              <a:rPr lang="en-US" altLang="zh-CN" sz="2400" u="none" baseline="0">
                <a:solidFill>
                  <a:schemeClr val="tx1"/>
                </a:solidFill>
                <a:latin typeface="Times New Roman" panose="02020603050405020304" pitchFamily="2" charset="0"/>
                <a:ea typeface="宋体" pitchFamily="2" charset="-122"/>
                <a:sym typeface="Symbol" pitchFamily="2" charset="2"/>
              </a:rPr>
              <a:t>f</a:t>
            </a:r>
            <a:r>
              <a:rPr lang="zh-CN" altLang="en-US" sz="2400" u="none" baseline="0">
                <a:solidFill>
                  <a:schemeClr val="tx1"/>
                </a:solidFill>
                <a:latin typeface="Times New Roman" panose="02020603050405020304" pitchFamily="2" charset="0"/>
                <a:ea typeface="宋体" pitchFamily="2" charset="-122"/>
                <a:sym typeface="Symbol" pitchFamily="2" charset="2"/>
              </a:rPr>
              <a:t>中的k链接到</a:t>
            </a:r>
            <a:r>
              <a:rPr lang="zh-CN" altLang="en-US" sz="2400" u="none" baseline="0">
                <a:solidFill>
                  <a:schemeClr val="tx1"/>
                </a:solidFill>
                <a:latin typeface="Times New Roman" panose="02020603050405020304" pitchFamily="2" charset="0"/>
                <a:ea typeface="宋体" pitchFamily="2" charset="-122"/>
              </a:rPr>
              <a:t>子目录</a:t>
            </a:r>
            <a:r>
              <a:rPr lang="en-US" altLang="zh-CN" sz="2400" u="none" baseline="0">
                <a:solidFill>
                  <a:schemeClr val="tx1"/>
                </a:solidFill>
                <a:latin typeface="Times New Roman" panose="02020603050405020304" pitchFamily="2" charset="0"/>
                <a:ea typeface="宋体" pitchFamily="2" charset="-122"/>
              </a:rPr>
              <a:t>e</a:t>
            </a:r>
            <a:r>
              <a:rPr lang="zh-CN" altLang="en-US" sz="2400" u="none" baseline="0">
                <a:solidFill>
                  <a:schemeClr val="tx1"/>
                </a:solidFill>
                <a:latin typeface="Times New Roman" panose="02020603050405020304" pitchFamily="2" charset="0"/>
                <a:ea typeface="宋体" pitchFamily="2" charset="-122"/>
              </a:rPr>
              <a:t>中的文件</a:t>
            </a:r>
            <a:r>
              <a:rPr lang="en-US" altLang="zh-CN" sz="2400" u="none" baseline="0">
                <a:solidFill>
                  <a:schemeClr val="tx1"/>
                </a:solidFill>
                <a:latin typeface="Times New Roman" panose="02020603050405020304" pitchFamily="2" charset="0"/>
                <a:ea typeface="宋体" pitchFamily="2" charset="-122"/>
              </a:rPr>
              <a:t>j</a:t>
            </a:r>
            <a:endParaRPr lang="en-US" altLang="zh-CN" sz="2400" u="none" baseline="0">
              <a:solidFill>
                <a:schemeClr val="tx1"/>
              </a:solidFill>
              <a:latin typeface="Times New Roman" panose="02020603050405020304" pitchFamily="2" charset="0"/>
              <a:ea typeface="宋体" pitchFamily="2" charset="-122"/>
            </a:endParaRPr>
          </a:p>
        </p:txBody>
      </p:sp>
      <p:grpSp>
        <p:nvGrpSpPr>
          <p:cNvPr id="60535" name="组合 60534"/>
          <p:cNvGrpSpPr/>
          <p:nvPr/>
        </p:nvGrpSpPr>
        <p:grpSpPr>
          <a:xfrm>
            <a:off x="3446780" y="3895090"/>
            <a:ext cx="410845" cy="590550"/>
            <a:chOff x="0" y="0"/>
            <a:chExt cx="243" cy="377"/>
          </a:xfrm>
        </p:grpSpPr>
        <p:sp>
          <p:nvSpPr>
            <p:cNvPr id="60536" name="矩形 60535"/>
            <p:cNvSpPr/>
            <p:nvPr/>
          </p:nvSpPr>
          <p:spPr>
            <a:xfrm>
              <a:off x="0" y="26"/>
              <a:ext cx="175" cy="351"/>
            </a:xfrm>
            <a:prstGeom prst="rect">
              <a:avLst/>
            </a:prstGeom>
            <a:solidFill>
              <a:srgbClr val="FF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69752" name="直接连接符 60536"/>
            <p:cNvSpPr/>
            <p:nvPr/>
          </p:nvSpPr>
          <p:spPr>
            <a:xfrm>
              <a:off x="0" y="197"/>
              <a:ext cx="174"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9753" name="文本框 60537"/>
            <p:cNvSpPr txBox="1"/>
            <p:nvPr/>
          </p:nvSpPr>
          <p:spPr>
            <a:xfrm>
              <a:off x="0" y="0"/>
              <a:ext cx="243" cy="246"/>
            </a:xfrm>
            <a:prstGeom prst="rect">
              <a:avLst/>
            </a:prstGeom>
            <a:noFill/>
            <a:ln w="9525">
              <a:noFill/>
              <a:miter/>
            </a:ln>
          </p:spPr>
          <p:txBody>
            <a:bodyPr anchor="t"/>
            <a:p>
              <a:pPr lvl="0" algn="just">
                <a:buClr>
                  <a:srgbClr val="000000"/>
                </a:buClr>
              </a:pPr>
              <a:r>
                <a:rPr lang="en-US" altLang="zh-CN" sz="1800">
                  <a:solidFill>
                    <a:srgbClr val="CC0000"/>
                  </a:solidFill>
                  <a:latin typeface="Times New Roman" panose="02020603050405020304" pitchFamily="2" charset="0"/>
                  <a:ea typeface="宋体" pitchFamily="2" charset="-122"/>
                </a:rPr>
                <a:t>k</a:t>
              </a:r>
              <a:endParaRPr lang="en-US" altLang="zh-CN" sz="1800">
                <a:solidFill>
                  <a:srgbClr val="CC0000"/>
                </a:solidFill>
                <a:latin typeface="Times New Roman" panose="02020603050405020304" pitchFamily="2" charset="0"/>
                <a:ea typeface="宋体" pitchFamily="2" charset="-122"/>
              </a:endParaRPr>
            </a:p>
          </p:txBody>
        </p:sp>
      </p:grpSp>
      <p:sp>
        <p:nvSpPr>
          <p:cNvPr id="60539" name="直接连接符 60538"/>
          <p:cNvSpPr/>
          <p:nvPr/>
        </p:nvSpPr>
        <p:spPr>
          <a:xfrm flipV="1">
            <a:off x="3627120" y="4102735"/>
            <a:ext cx="770255" cy="310515"/>
          </a:xfrm>
          <a:prstGeom prst="line">
            <a:avLst/>
          </a:prstGeom>
          <a:ln w="25400" cap="flat" cmpd="sng">
            <a:solidFill>
              <a:srgbClr val="CC0000"/>
            </a:solidFill>
            <a:prstDash val="solid"/>
            <a:round/>
            <a:headEnd type="none" w="med" len="med"/>
            <a:tailEnd type="arrow" w="med" len="lg"/>
          </a:ln>
        </p:spPr>
        <p:txBody>
          <a:bodyPr anchor="t"/>
          <a:p>
            <a:pPr lvl="0" algn="ctr"/>
            <a:endParaRPr lang="zh-CN" altLang="en-US">
              <a:latin typeface="Arial" panose="020B0604020202020204" pitchFamily="3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0534"/>
                                        </p:tgtEl>
                                        <p:attrNameLst>
                                          <p:attrName>style.visibility</p:attrName>
                                        </p:attrNameLst>
                                      </p:cBhvr>
                                      <p:to>
                                        <p:strVal val="visible"/>
                                      </p:to>
                                    </p:set>
                                    <p:anim calcmode="lin" valueType="num">
                                      <p:cBhvr>
                                        <p:cTn id="7" dur="500" fill="hold"/>
                                        <p:tgtEl>
                                          <p:spTgt spid="60534"/>
                                        </p:tgtEl>
                                        <p:attrNameLst>
                                          <p:attrName>ppt_x</p:attrName>
                                        </p:attrNameLst>
                                      </p:cBhvr>
                                      <p:tavLst>
                                        <p:tav tm="0">
                                          <p:val>
                                            <p:strVal val="0-#ppt_w/2"/>
                                          </p:val>
                                        </p:tav>
                                        <p:tav tm="100000">
                                          <p:val>
                                            <p:strVal val="#ppt_x"/>
                                          </p:val>
                                        </p:tav>
                                      </p:tavLst>
                                    </p:anim>
                                    <p:anim calcmode="lin" valueType="num">
                                      <p:cBhvr>
                                        <p:cTn id="8" dur="500" fill="hold"/>
                                        <p:tgtEl>
                                          <p:spTgt spid="6053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0421"/>
                                        </p:tgtEl>
                                        <p:attrNameLst>
                                          <p:attrName>style.visibility</p:attrName>
                                        </p:attrNameLst>
                                      </p:cBhvr>
                                      <p:to>
                                        <p:strVal val="visible"/>
                                      </p:to>
                                    </p:set>
                                    <p:anim calcmode="lin" valueType="num">
                                      <p:cBhvr>
                                        <p:cTn id="13" dur="500" fill="hold"/>
                                        <p:tgtEl>
                                          <p:spTgt spid="60421"/>
                                        </p:tgtEl>
                                        <p:attrNameLst>
                                          <p:attrName>ppt_x</p:attrName>
                                        </p:attrNameLst>
                                      </p:cBhvr>
                                      <p:tavLst>
                                        <p:tav tm="0">
                                          <p:val>
                                            <p:strVal val="#ppt_x"/>
                                          </p:val>
                                        </p:tav>
                                        <p:tav tm="100000">
                                          <p:val>
                                            <p:strVal val="#ppt_x"/>
                                          </p:val>
                                        </p:tav>
                                      </p:tavLst>
                                    </p:anim>
                                    <p:anim calcmode="lin" valueType="num">
                                      <p:cBhvr>
                                        <p:cTn id="14" dur="500" fill="hold"/>
                                        <p:tgtEl>
                                          <p:spTgt spid="6042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0535"/>
                                        </p:tgtEl>
                                        <p:attrNameLst>
                                          <p:attrName>style.visibility</p:attrName>
                                        </p:attrNameLst>
                                      </p:cBhvr>
                                      <p:to>
                                        <p:strVal val="visible"/>
                                      </p:to>
                                    </p:set>
                                    <p:anim calcmode="lin" valueType="num">
                                      <p:cBhvr>
                                        <p:cTn id="19" dur="500" fill="hold"/>
                                        <p:tgtEl>
                                          <p:spTgt spid="60535"/>
                                        </p:tgtEl>
                                        <p:attrNameLst>
                                          <p:attrName>ppt_x</p:attrName>
                                        </p:attrNameLst>
                                      </p:cBhvr>
                                      <p:tavLst>
                                        <p:tav tm="0">
                                          <p:val>
                                            <p:strVal val="#ppt_x"/>
                                          </p:val>
                                        </p:tav>
                                        <p:tav tm="100000">
                                          <p:val>
                                            <p:strVal val="#ppt_x"/>
                                          </p:val>
                                        </p:tav>
                                      </p:tavLst>
                                    </p:anim>
                                    <p:anim calcmode="lin" valueType="num">
                                      <p:cBhvr>
                                        <p:cTn id="20" dur="500" fill="hold"/>
                                        <p:tgtEl>
                                          <p:spTgt spid="6053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0539"/>
                                        </p:tgtEl>
                                        <p:attrNameLst>
                                          <p:attrName>style.visibility</p:attrName>
                                        </p:attrNameLst>
                                      </p:cBhvr>
                                      <p:to>
                                        <p:strVal val="visible"/>
                                      </p:to>
                                    </p:set>
                                    <p:anim calcmode="lin" valueType="num">
                                      <p:cBhvr>
                                        <p:cTn id="25" dur="500" fill="hold"/>
                                        <p:tgtEl>
                                          <p:spTgt spid="60539"/>
                                        </p:tgtEl>
                                        <p:attrNameLst>
                                          <p:attrName>ppt_x</p:attrName>
                                        </p:attrNameLst>
                                      </p:cBhvr>
                                      <p:tavLst>
                                        <p:tav tm="0">
                                          <p:val>
                                            <p:strVal val="#ppt_x"/>
                                          </p:val>
                                        </p:tav>
                                        <p:tav tm="100000">
                                          <p:val>
                                            <p:strVal val="#ppt_x"/>
                                          </p:val>
                                        </p:tav>
                                      </p:tavLst>
                                    </p:anim>
                                    <p:anim calcmode="lin" valueType="num">
                                      <p:cBhvr>
                                        <p:cTn id="26" dur="500" fill="hold"/>
                                        <p:tgtEl>
                                          <p:spTgt spid="6053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04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p:bldP spid="60534"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文本框 6246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2" charset="0"/>
                <a:ea typeface="宋体" pitchFamily="2" charset="-122"/>
              </a:rPr>
              <a:t>38</a:t>
            </a:r>
            <a:endParaRPr lang="en-US" altLang="zh-CN" b="0">
              <a:solidFill>
                <a:schemeClr val="tx2"/>
              </a:solidFill>
              <a:latin typeface="Times New Roman" panose="02020603050405020304" pitchFamily="2" charset="0"/>
              <a:ea typeface="宋体" pitchFamily="2" charset="-122"/>
            </a:endParaRPr>
          </a:p>
        </p:txBody>
      </p:sp>
      <p:sp>
        <p:nvSpPr>
          <p:cNvPr id="62467" name="矩形 62466"/>
          <p:cNvSpPr/>
          <p:nvPr/>
        </p:nvSpPr>
        <p:spPr>
          <a:xfrm>
            <a:off x="368300" y="1106488"/>
            <a:ext cx="8612188" cy="516890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400" strike="noStrike" noProof="1">
                <a:solidFill>
                  <a:schemeClr val="tx1"/>
                </a:solidFill>
                <a:effectLst/>
                <a:latin typeface="Times New Roman" panose="02020603050405020304" pitchFamily="2" charset="0"/>
                <a:ea typeface="宋体" pitchFamily="2" charset="-122"/>
                <a:cs typeface="+mn-ea"/>
              </a:rPr>
              <a:t>UNIX/Linux</a:t>
            </a:r>
            <a:r>
              <a:rPr lang="zh-CN" altLang="en-US" sz="2400" strike="noStrike" noProof="1">
                <a:solidFill>
                  <a:schemeClr val="tx1"/>
                </a:solidFill>
                <a:effectLst/>
                <a:latin typeface="Times New Roman" panose="02020603050405020304" pitchFamily="2" charset="0"/>
                <a:ea typeface="宋体" pitchFamily="2" charset="-122"/>
                <a:cs typeface="+mn-ea"/>
              </a:rPr>
              <a:t>下的链接文件有两种，硬连接 </a:t>
            </a:r>
            <a:r>
              <a:rPr lang="en-US" altLang="zh-CN" sz="2400" strike="noStrike" noProof="1">
                <a:solidFill>
                  <a:schemeClr val="tx1"/>
                </a:solidFill>
                <a:effectLst/>
                <a:latin typeface="Times New Roman" panose="02020603050405020304" pitchFamily="2" charset="0"/>
                <a:ea typeface="宋体" pitchFamily="2" charset="-122"/>
                <a:cs typeface="+mn-ea"/>
              </a:rPr>
              <a:t>(Hard Link)</a:t>
            </a:r>
            <a:r>
              <a:rPr lang="zh-CN" altLang="en-US" sz="2400" strike="noStrike" noProof="1">
                <a:solidFill>
                  <a:schemeClr val="tx1"/>
                </a:solidFill>
                <a:effectLst/>
                <a:latin typeface="Times New Roman" panose="02020603050405020304" pitchFamily="2" charset="0"/>
                <a:ea typeface="宋体" pitchFamily="2" charset="-122"/>
                <a:cs typeface="+mn-ea"/>
              </a:rPr>
              <a:t>和软连接，软连接又称符号链接 </a:t>
            </a:r>
            <a:r>
              <a:rPr lang="en-US" altLang="zh-CN" sz="2400" strike="noStrike" noProof="1">
                <a:solidFill>
                  <a:schemeClr val="tx1"/>
                </a:solidFill>
                <a:effectLst/>
                <a:latin typeface="Times New Roman" panose="02020603050405020304" pitchFamily="2" charset="0"/>
                <a:ea typeface="宋体" pitchFamily="2" charset="-122"/>
                <a:cs typeface="+mn-ea"/>
              </a:rPr>
              <a:t>(Symbolic link)</a:t>
            </a:r>
            <a:r>
              <a:rPr lang="zh-CN" altLang="en-US" sz="2400" strike="noStrike" noProof="1">
                <a:solidFill>
                  <a:schemeClr val="tx1"/>
                </a:solidFill>
                <a:effectLst/>
                <a:latin typeface="Times New Roman" panose="02020603050405020304" pitchFamily="2" charset="0"/>
                <a:ea typeface="宋体" pitchFamily="2" charset="-122"/>
                <a:cs typeface="+mn-ea"/>
              </a:rPr>
              <a:t>。</a:t>
            </a:r>
            <a:endParaRPr lang="zh-CN" altLang="en-US" sz="2400" strike="noStrike" noProof="1">
              <a:solidFill>
                <a:schemeClr val="tx1"/>
              </a:solidFill>
              <a:effectLst/>
              <a:latin typeface="Times New Roman" panose="02020603050405020304" pitchFamily="2" charset="0"/>
              <a:ea typeface="宋体" pitchFamily="2" charset="-122"/>
            </a:endParaRPr>
          </a:p>
          <a:p>
            <a:pPr marL="533400" lvl="0" indent="-533400" fontAlgn="base">
              <a:lnSpc>
                <a:spcPct val="130000"/>
              </a:lnSpc>
              <a:buNone/>
            </a:pPr>
            <a:r>
              <a:rPr lang="en-US" altLang="zh-CN" sz="2400" b="1">
                <a:solidFill>
                  <a:schemeClr val="tx1"/>
                </a:solidFill>
                <a:effectLst/>
                <a:latin typeface="宋体" pitchFamily="2" charset="-122"/>
                <a:cs typeface="+mn-ea"/>
                <a:sym typeface="+mn-ea"/>
              </a:rPr>
              <a:t>ⅰ </a:t>
            </a:r>
            <a:r>
              <a:rPr lang="zh-CN" altLang="en-US" sz="2400" b="1">
                <a:solidFill>
                  <a:schemeClr val="tx1"/>
                </a:solidFill>
                <a:effectLst/>
                <a:latin typeface="宋体" pitchFamily="2" charset="-122"/>
                <a:cs typeface="+mn-ea"/>
                <a:sym typeface="+mn-ea"/>
              </a:rPr>
              <a:t>软链接</a:t>
            </a:r>
            <a:endParaRPr lang="zh-CN" altLang="en-US" sz="2400" b="1" strike="noStrike" noProof="1">
              <a:solidFill>
                <a:schemeClr val="tx1"/>
              </a:solidFill>
              <a:effectLst/>
              <a:latin typeface="Times New Roman" panose="02020603050405020304" pitchFamily="2" charset="0"/>
              <a:ea typeface="宋体" pitchFamily="2" charset="-122"/>
              <a:cs typeface="+mn-ea"/>
            </a:endParaRPr>
          </a:p>
          <a:p>
            <a:pPr marL="533400" lvl="0" indent="-533400" fontAlgn="base">
              <a:lnSpc>
                <a:spcPct val="130000"/>
              </a:lnSpc>
              <a:buNone/>
            </a:pPr>
            <a:r>
              <a:rPr lang="zh-CN" altLang="en-US" sz="2400" strike="noStrike" noProof="1">
                <a:solidFill>
                  <a:schemeClr val="tx1"/>
                </a:solidFill>
                <a:latin typeface="Times New Roman" panose="02020603050405020304" pitchFamily="2" charset="0"/>
                <a:ea typeface="宋体" pitchFamily="2" charset="-122"/>
                <a:cs typeface="+mn-ea"/>
              </a:rPr>
              <a:t>            </a:t>
            </a:r>
            <a:r>
              <a:rPr lang="zh-CN" altLang="en-US" sz="2400" strike="noStrike" noProof="1">
                <a:solidFill>
                  <a:schemeClr val="tx1"/>
                </a:solidFill>
                <a:effectLst/>
                <a:latin typeface="Times New Roman" panose="02020603050405020304" pitchFamily="2" charset="0"/>
                <a:ea typeface="宋体" pitchFamily="2" charset="-122"/>
                <a:cs typeface="+mn-ea"/>
              </a:rPr>
              <a:t>符号链接文件中并不包括实际的文件数据，而只是包括了它指向文件的路径。它可以链接到任意的文件和目录，包括处于不同文件系统的文件以及目录</a:t>
            </a:r>
            <a:r>
              <a:rPr lang="x-none" altLang="zh-CN" sz="2400" strike="noStrike" noProof="1">
                <a:solidFill>
                  <a:schemeClr val="tx1"/>
                </a:solidFill>
                <a:effectLst/>
                <a:latin typeface="Times New Roman" panose="02020603050405020304" pitchFamily="2" charset="0"/>
                <a:ea typeface="宋体" pitchFamily="2" charset="-122"/>
                <a:cs typeface="+mn-ea"/>
              </a:rPr>
              <a:t>，包括相对路径和绝对路径</a:t>
            </a:r>
            <a:r>
              <a:rPr lang="zh-CN" altLang="en-US" sz="2400" strike="noStrike" noProof="1">
                <a:solidFill>
                  <a:schemeClr val="tx1"/>
                </a:solidFill>
                <a:effectLst/>
                <a:latin typeface="Times New Roman" panose="02020603050405020304" pitchFamily="2" charset="0"/>
                <a:ea typeface="宋体" pitchFamily="2" charset="-122"/>
                <a:cs typeface="+mn-ea"/>
              </a:rPr>
              <a:t>。</a:t>
            </a:r>
            <a:r>
              <a:rPr lang="zh-CN" altLang="en-US" sz="2400" strike="noStrike" noProof="1">
                <a:solidFill>
                  <a:srgbClr val="FF0000"/>
                </a:solidFill>
                <a:effectLst/>
                <a:latin typeface="Times New Roman" panose="02020603050405020304" pitchFamily="2" charset="0"/>
                <a:ea typeface="宋体" pitchFamily="2" charset="-122"/>
                <a:cs typeface="+mn-ea"/>
              </a:rPr>
              <a:t>当用户对链接文件操作时，系统会自动的转到对源文件的操作</a:t>
            </a:r>
            <a:r>
              <a:rPr lang="zh-CN" altLang="en-US" sz="2400" strike="noStrike" noProof="1">
                <a:solidFill>
                  <a:schemeClr val="tx1"/>
                </a:solidFill>
                <a:effectLst/>
                <a:latin typeface="Times New Roman" panose="02020603050405020304" pitchFamily="2" charset="0"/>
                <a:ea typeface="宋体" pitchFamily="2" charset="-122"/>
                <a:cs typeface="+mn-ea"/>
              </a:rPr>
              <a:t>，</a:t>
            </a:r>
            <a:r>
              <a:rPr lang="zh-CN" altLang="en-US" sz="2400" strike="noStrike" noProof="1">
                <a:solidFill>
                  <a:srgbClr val="FF0000"/>
                </a:solidFill>
                <a:effectLst/>
                <a:latin typeface="Times New Roman" panose="02020603050405020304" pitchFamily="2" charset="0"/>
                <a:ea typeface="宋体" pitchFamily="2" charset="-122"/>
                <a:cs typeface="+mn-ea"/>
              </a:rPr>
              <a:t>但是删除链接文件时，并不会删除源文件</a:t>
            </a:r>
            <a:r>
              <a:rPr lang="zh-CN" altLang="en-US" sz="2400" strike="noStrike" noProof="1">
                <a:solidFill>
                  <a:schemeClr val="tx1"/>
                </a:solidFill>
                <a:effectLst/>
                <a:latin typeface="Times New Roman" panose="02020603050405020304" pitchFamily="2" charset="0"/>
                <a:ea typeface="宋体" pitchFamily="2" charset="-122"/>
                <a:cs typeface="+mn-ea"/>
              </a:rPr>
              <a:t>。 </a:t>
            </a:r>
            <a:endParaRPr lang="zh-CN" altLang="en-US" sz="2400" strike="noStrike" noProof="1">
              <a:solidFill>
                <a:schemeClr val="tx1"/>
              </a:solidFill>
              <a:effectLst/>
              <a:latin typeface="Times New Roman" panose="02020603050405020304" pitchFamily="2" charset="0"/>
              <a:ea typeface="宋体" pitchFamily="2" charset="-122"/>
            </a:endParaRPr>
          </a:p>
          <a:p>
            <a:pPr marL="533400" lvl="0" indent="-533400" fontAlgn="base">
              <a:lnSpc>
                <a:spcPct val="130000"/>
              </a:lnSpc>
              <a:buNone/>
            </a:pPr>
            <a:r>
              <a:rPr lang="zh-CN" altLang="en-US" sz="2400" strike="noStrike" noProof="1">
                <a:solidFill>
                  <a:schemeClr val="tx1"/>
                </a:solidFill>
                <a:effectLst/>
                <a:latin typeface="Times New Roman" panose="02020603050405020304" pitchFamily="2" charset="0"/>
                <a:ea typeface="宋体" pitchFamily="2" charset="-122"/>
                <a:cs typeface="+mn-ea"/>
              </a:rPr>
              <a:t>            下图是文件的软链接示意图。 </a:t>
            </a:r>
            <a:endParaRPr lang="zh-CN" altLang="en-US" sz="2400" strike="noStrike" noProof="1">
              <a:solidFill>
                <a:schemeClr val="tx1"/>
              </a:solidFill>
              <a:effectLst/>
              <a:latin typeface="Times New Roman" panose="02020603050405020304" pitchFamily="2" charset="0"/>
              <a:ea typeface="宋体" pitchFamily="2" charset="-122"/>
            </a:endParaRPr>
          </a:p>
        </p:txBody>
      </p:sp>
      <p:sp>
        <p:nvSpPr>
          <p:cNvPr id="62469" name="矩形 62468"/>
          <p:cNvSpPr/>
          <p:nvPr/>
        </p:nvSpPr>
        <p:spPr>
          <a:xfrm>
            <a:off x="117475" y="561975"/>
            <a:ext cx="7070725" cy="53022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spcBef>
                <a:spcPct val="20000"/>
              </a:spcBef>
              <a:buNone/>
            </a:pPr>
            <a:r>
              <a:rPr lang="en-US" altLang="zh-CN" sz="2400" b="1" strike="noStrike" noProof="1">
                <a:solidFill>
                  <a:srgbClr val="000099"/>
                </a:solidFill>
                <a:latin typeface="Times New Roman" panose="02020603050405020304" pitchFamily="2" charset="0"/>
                <a:ea typeface="宋体" pitchFamily="2" charset="-122"/>
                <a:cs typeface="+mn-cs"/>
              </a:rPr>
              <a:t>UNIX/Linux</a:t>
            </a:r>
            <a:r>
              <a:rPr lang="x-none" altLang="en-US" sz="2400" b="1" strike="noStrike" noProof="1">
                <a:solidFill>
                  <a:srgbClr val="000099"/>
                </a:solidFill>
                <a:latin typeface="Times New Roman" panose="02020603050405020304" pitchFamily="2" charset="0"/>
                <a:ea typeface="宋体" pitchFamily="2" charset="-122"/>
                <a:cs typeface="+mn-cs"/>
              </a:rPr>
              <a:t>中</a:t>
            </a:r>
            <a:r>
              <a:rPr lang="zh-CN" altLang="en-US" sz="2400" b="1" strike="noStrike" noProof="1">
                <a:solidFill>
                  <a:srgbClr val="000099"/>
                </a:solidFill>
                <a:latin typeface="Times New Roman" panose="02020603050405020304" pitchFamily="2" charset="0"/>
                <a:ea typeface="宋体" pitchFamily="2" charset="-122"/>
                <a:cs typeface="+mn-cs"/>
              </a:rPr>
              <a:t>的链接文件</a:t>
            </a:r>
            <a:endParaRPr lang="zh-CN" altLang="en-US" sz="2400" b="1" strike="noStrike" noProof="1">
              <a:solidFill>
                <a:srgbClr val="000099"/>
              </a:solidFill>
              <a:latin typeface="Times New Roman" panose="02020603050405020304" pitchFamily="2"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2469">
                                            <p:txEl>
                                              <p:charRg st="0" end="18"/>
                                            </p:txEl>
                                          </p:spTgt>
                                        </p:tgtEl>
                                        <p:attrNameLst>
                                          <p:attrName>style.visibility</p:attrName>
                                        </p:attrNameLst>
                                      </p:cBhvr>
                                      <p:to>
                                        <p:strVal val="visible"/>
                                      </p:to>
                                    </p:set>
                                    <p:anim calcmode="lin" valueType="num">
                                      <p:cBhvr>
                                        <p:cTn id="7" dur="500" fill="hold"/>
                                        <p:tgtEl>
                                          <p:spTgt spid="62469">
                                            <p:txEl>
                                              <p:charRg st="0" end="18"/>
                                            </p:txEl>
                                          </p:spTgt>
                                        </p:tgtEl>
                                        <p:attrNameLst>
                                          <p:attrName>ppt_x</p:attrName>
                                        </p:attrNameLst>
                                      </p:cBhvr>
                                      <p:tavLst>
                                        <p:tav tm="0">
                                          <p:val>
                                            <p:strVal val="0-#ppt_w/2"/>
                                          </p:val>
                                        </p:tav>
                                        <p:tav tm="100000">
                                          <p:val>
                                            <p:strVal val="#ppt_x"/>
                                          </p:val>
                                        </p:tav>
                                      </p:tavLst>
                                    </p:anim>
                                    <p:anim calcmode="lin" valueType="num">
                                      <p:cBhvr>
                                        <p:cTn id="8" dur="500" fill="hold"/>
                                        <p:tgtEl>
                                          <p:spTgt spid="62469">
                                            <p:txEl>
                                              <p:charRg st="0" end="1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2467"/>
                                        </p:tgtEl>
                                        <p:attrNameLst>
                                          <p:attrName>style.visibility</p:attrName>
                                        </p:attrNameLst>
                                      </p:cBhvr>
                                      <p:to>
                                        <p:strVal val="visible"/>
                                      </p:to>
                                    </p:set>
                                    <p:anim calcmode="lin" valueType="num">
                                      <p:cBhvr>
                                        <p:cTn id="13" dur="500" fill="hold"/>
                                        <p:tgtEl>
                                          <p:spTgt spid="62467"/>
                                        </p:tgtEl>
                                        <p:attrNameLst>
                                          <p:attrName>ppt_x</p:attrName>
                                        </p:attrNameLst>
                                      </p:cBhvr>
                                      <p:tavLst>
                                        <p:tav tm="0">
                                          <p:val>
                                            <p:strVal val="#ppt_x"/>
                                          </p:val>
                                        </p:tav>
                                        <p:tav tm="100000">
                                          <p:val>
                                            <p:strVal val="#ppt_x"/>
                                          </p:val>
                                        </p:tav>
                                      </p:tavLst>
                                    </p:anim>
                                    <p:anim calcmode="lin" valueType="num">
                                      <p:cBhvr>
                                        <p:cTn id="14" dur="500" fill="hold"/>
                                        <p:tgtEl>
                                          <p:spTgt spid="624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文本框 6348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2" charset="0"/>
                <a:ea typeface="宋体" pitchFamily="2" charset="-122"/>
              </a:rPr>
              <a:t>39</a:t>
            </a:r>
            <a:endParaRPr lang="en-US" altLang="zh-CN" b="0">
              <a:solidFill>
                <a:schemeClr val="tx2"/>
              </a:solidFill>
              <a:latin typeface="Times New Roman" panose="02020603050405020304" pitchFamily="2" charset="0"/>
              <a:ea typeface="宋体" pitchFamily="2" charset="-122"/>
            </a:endParaRPr>
          </a:p>
        </p:txBody>
      </p:sp>
      <p:sp>
        <p:nvSpPr>
          <p:cNvPr id="63492" name="矩形 63491"/>
          <p:cNvSpPr/>
          <p:nvPr/>
        </p:nvSpPr>
        <p:spPr>
          <a:xfrm>
            <a:off x="560388" y="619125"/>
            <a:ext cx="7070725" cy="53022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spcBef>
                <a:spcPct val="20000"/>
              </a:spcBef>
              <a:buNone/>
            </a:pPr>
            <a:r>
              <a:rPr lang="en-US" altLang="zh-CN" sz="2400" b="1" strike="noStrike" noProof="1">
                <a:solidFill>
                  <a:schemeClr val="tx1"/>
                </a:solidFill>
                <a:latin typeface="Times New Roman" panose="02020603050405020304" pitchFamily="2" charset="0"/>
                <a:ea typeface="宋体" pitchFamily="2" charset="-122"/>
                <a:cs typeface="+mn-cs"/>
              </a:rPr>
              <a:t>UNIX</a:t>
            </a:r>
            <a:r>
              <a:rPr lang="en-US" altLang="zh-CN" sz="2400" b="1" strike="noStrike" noProof="1">
                <a:solidFill>
                  <a:schemeClr val="tx1"/>
                </a:solidFill>
                <a:latin typeface="宋体" pitchFamily="2" charset="-122"/>
                <a:ea typeface="宋体" pitchFamily="2" charset="-122"/>
                <a:cs typeface="+mn-cs"/>
              </a:rPr>
              <a:t>/Linux</a:t>
            </a:r>
            <a:r>
              <a:rPr lang="zh-CN" altLang="en-US" sz="2400" b="1" strike="noStrike" noProof="1">
                <a:solidFill>
                  <a:schemeClr val="tx1"/>
                </a:solidFill>
                <a:latin typeface="宋体" pitchFamily="2" charset="-122"/>
                <a:ea typeface="宋体" pitchFamily="2" charset="-122"/>
                <a:cs typeface="+mn-cs"/>
              </a:rPr>
              <a:t>的</a:t>
            </a:r>
            <a:r>
              <a:rPr lang="x-none" altLang="zh-CN" sz="2400" b="1" strike="noStrike" noProof="1">
                <a:solidFill>
                  <a:schemeClr val="tx1"/>
                </a:solidFill>
                <a:latin typeface="宋体" pitchFamily="2" charset="-122"/>
                <a:ea typeface="宋体" pitchFamily="2" charset="-122"/>
                <a:cs typeface="+mn-cs"/>
              </a:rPr>
              <a:t>软</a:t>
            </a:r>
            <a:r>
              <a:rPr lang="zh-CN" altLang="en-US" sz="2400" b="1" strike="noStrike" noProof="1">
                <a:solidFill>
                  <a:schemeClr val="tx1"/>
                </a:solidFill>
                <a:latin typeface="宋体" pitchFamily="2" charset="-122"/>
                <a:ea typeface="宋体" pitchFamily="2" charset="-122"/>
                <a:cs typeface="+mn-cs"/>
              </a:rPr>
              <a:t>链接文件</a:t>
            </a:r>
            <a:endParaRPr lang="zh-CN" altLang="en-US" sz="2400" b="1" strike="noStrike" noProof="1">
              <a:solidFill>
                <a:schemeClr val="tx1"/>
              </a:solidFill>
              <a:latin typeface="宋体" pitchFamily="2" charset="-122"/>
              <a:ea typeface="宋体" pitchFamily="2" charset="-122"/>
            </a:endParaRPr>
          </a:p>
        </p:txBody>
      </p:sp>
      <p:grpSp>
        <p:nvGrpSpPr>
          <p:cNvPr id="63493" name="组合 63492"/>
          <p:cNvGrpSpPr/>
          <p:nvPr/>
        </p:nvGrpSpPr>
        <p:grpSpPr>
          <a:xfrm>
            <a:off x="1895475" y="1371600"/>
            <a:ext cx="4930775" cy="3783013"/>
            <a:chOff x="0" y="0"/>
            <a:chExt cx="2697" cy="2383"/>
          </a:xfrm>
        </p:grpSpPr>
        <p:grpSp>
          <p:nvGrpSpPr>
            <p:cNvPr id="71685" name="组合 63493"/>
            <p:cNvGrpSpPr/>
            <p:nvPr/>
          </p:nvGrpSpPr>
          <p:grpSpPr>
            <a:xfrm>
              <a:off x="302" y="0"/>
              <a:ext cx="2224" cy="997"/>
              <a:chOff x="0" y="0"/>
              <a:chExt cx="2224" cy="997"/>
            </a:xfrm>
          </p:grpSpPr>
          <p:sp>
            <p:nvSpPr>
              <p:cNvPr id="71686" name="文本框 63494"/>
              <p:cNvSpPr txBox="1"/>
              <p:nvPr/>
            </p:nvSpPr>
            <p:spPr>
              <a:xfrm>
                <a:off x="19" y="260"/>
                <a:ext cx="829" cy="737"/>
              </a:xfrm>
              <a:prstGeom prst="rect">
                <a:avLst/>
              </a:prstGeom>
              <a:solidFill>
                <a:schemeClr val="bg1"/>
              </a:solidFill>
              <a:ln w="15875" cap="flat" cmpd="sng">
                <a:solidFill>
                  <a:srgbClr val="000000"/>
                </a:solidFill>
                <a:prstDash val="solid"/>
                <a:miter/>
                <a:headEnd type="none" w="med" len="med"/>
                <a:tailEnd type="none" w="med" len="med"/>
              </a:ln>
            </p:spPr>
            <p:txBody>
              <a:bodyPr anchor="t"/>
              <a:p>
                <a:pPr lvl="0" algn="just">
                  <a:lnSpc>
                    <a:spcPct val="80000"/>
                  </a:lnSpc>
                  <a:buClr>
                    <a:srgbClr val="000000"/>
                  </a:buClr>
                </a:pPr>
                <a:endParaRPr sz="1600">
                  <a:solidFill>
                    <a:schemeClr val="tx1"/>
                  </a:solidFill>
                  <a:latin typeface="Times New Roman" panose="02020603050405020304" pitchFamily="2" charset="0"/>
                  <a:ea typeface="宋体" pitchFamily="2" charset="-122"/>
                </a:endParaRPr>
              </a:p>
            </p:txBody>
          </p:sp>
          <p:sp>
            <p:nvSpPr>
              <p:cNvPr id="71687" name="直接连接符 63495"/>
              <p:cNvSpPr/>
              <p:nvPr/>
            </p:nvSpPr>
            <p:spPr>
              <a:xfrm>
                <a:off x="19" y="485"/>
                <a:ext cx="830"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71688" name="直接连接符 63496"/>
              <p:cNvSpPr/>
              <p:nvPr/>
            </p:nvSpPr>
            <p:spPr>
              <a:xfrm>
                <a:off x="19" y="736"/>
                <a:ext cx="830"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71689" name="直接连接符 63497"/>
              <p:cNvSpPr/>
              <p:nvPr/>
            </p:nvSpPr>
            <p:spPr>
              <a:xfrm>
                <a:off x="776" y="620"/>
                <a:ext cx="328"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71690" name="直接连接符 63498"/>
              <p:cNvSpPr/>
              <p:nvPr/>
            </p:nvSpPr>
            <p:spPr>
              <a:xfrm flipV="1">
                <a:off x="1104" y="302"/>
                <a:ext cx="0" cy="318"/>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71691" name="直接连接符 63499"/>
              <p:cNvSpPr/>
              <p:nvPr/>
            </p:nvSpPr>
            <p:spPr>
              <a:xfrm>
                <a:off x="1104" y="302"/>
                <a:ext cx="318"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71692" name="文本框 63500"/>
              <p:cNvSpPr txBox="1"/>
              <p:nvPr/>
            </p:nvSpPr>
            <p:spPr>
              <a:xfrm>
                <a:off x="1432" y="293"/>
                <a:ext cx="732" cy="563"/>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just">
                  <a:lnSpc>
                    <a:spcPct val="90000"/>
                  </a:lnSpc>
                  <a:buClr>
                    <a:srgbClr val="000000"/>
                  </a:buClr>
                </a:pPr>
                <a:r>
                  <a:rPr lang="en-US" altLang="zh-CN" sz="1600">
                    <a:solidFill>
                      <a:schemeClr val="tx1"/>
                    </a:solidFill>
                    <a:latin typeface="Times New Roman" panose="02020603050405020304" pitchFamily="2" charset="0"/>
                    <a:ea typeface="宋体" pitchFamily="2" charset="-122"/>
                  </a:rPr>
                  <a:t>      </a:t>
                </a:r>
                <a:endParaRPr lang="en-US" altLang="zh-CN" sz="1600">
                  <a:solidFill>
                    <a:schemeClr val="tx1"/>
                  </a:solidFill>
                  <a:latin typeface="Times New Roman" panose="02020603050405020304" pitchFamily="2" charset="0"/>
                  <a:ea typeface="宋体" pitchFamily="2" charset="-122"/>
                </a:endParaRPr>
              </a:p>
              <a:p>
                <a:pPr lvl="0" algn="just">
                  <a:lnSpc>
                    <a:spcPct val="90000"/>
                  </a:lnSpc>
                  <a:buClr>
                    <a:srgbClr val="000000"/>
                  </a:buClr>
                </a:pPr>
                <a:endParaRPr lang="en-US" altLang="zh-CN" sz="1600">
                  <a:solidFill>
                    <a:schemeClr val="tx1"/>
                  </a:solidFill>
                  <a:latin typeface="Times New Roman" panose="02020603050405020304" pitchFamily="2" charset="0"/>
                  <a:ea typeface="宋体" pitchFamily="2" charset="-122"/>
                </a:endParaRPr>
              </a:p>
              <a:p>
                <a:pPr lvl="0" algn="just">
                  <a:lnSpc>
                    <a:spcPct val="90000"/>
                  </a:lnSpc>
                  <a:buClr>
                    <a:srgbClr val="000000"/>
                  </a:buClr>
                </a:pPr>
                <a:endParaRPr lang="en-US" altLang="zh-CN" sz="1600">
                  <a:solidFill>
                    <a:schemeClr val="tx1"/>
                  </a:solidFill>
                  <a:latin typeface="Times New Roman" panose="02020603050405020304" pitchFamily="2" charset="0"/>
                  <a:ea typeface="宋体" pitchFamily="2" charset="-122"/>
                </a:endParaRPr>
              </a:p>
              <a:p>
                <a:pPr lvl="0" algn="just">
                  <a:lnSpc>
                    <a:spcPct val="90000"/>
                  </a:lnSpc>
                  <a:buClr>
                    <a:srgbClr val="000000"/>
                  </a:buClr>
                </a:pPr>
                <a:r>
                  <a:rPr lang="en-US" altLang="zh-CN" sz="1600">
                    <a:solidFill>
                      <a:schemeClr val="tx1"/>
                    </a:solidFill>
                    <a:latin typeface="Times New Roman" panose="02020603050405020304" pitchFamily="2" charset="0"/>
                    <a:ea typeface="宋体" pitchFamily="2" charset="-122"/>
                  </a:rPr>
                  <a:t>     </a:t>
                </a:r>
                <a:endParaRPr lang="en-US" altLang="zh-CN" sz="1600">
                  <a:solidFill>
                    <a:schemeClr val="tx1"/>
                  </a:solidFill>
                  <a:latin typeface="Times New Roman" panose="02020603050405020304" pitchFamily="2" charset="0"/>
                  <a:ea typeface="宋体" pitchFamily="2" charset="-122"/>
                </a:endParaRPr>
              </a:p>
            </p:txBody>
          </p:sp>
          <p:sp>
            <p:nvSpPr>
              <p:cNvPr id="71693" name="直接连接符 63501"/>
              <p:cNvSpPr/>
              <p:nvPr/>
            </p:nvSpPr>
            <p:spPr>
              <a:xfrm>
                <a:off x="1432" y="453"/>
                <a:ext cx="732"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71694" name="文本框 63502"/>
              <p:cNvSpPr txBox="1"/>
              <p:nvPr/>
            </p:nvSpPr>
            <p:spPr>
              <a:xfrm>
                <a:off x="0" y="0"/>
                <a:ext cx="745" cy="212"/>
              </a:xfrm>
              <a:prstGeom prst="rect">
                <a:avLst/>
              </a:prstGeom>
              <a:noFill/>
              <a:ln w="9525">
                <a:noFill/>
                <a:miter/>
              </a:ln>
            </p:spPr>
            <p:txBody>
              <a:bodyPr anchor="t">
                <a:spAutoFit/>
              </a:bodyPr>
              <a:p>
                <a:pPr lvl="0">
                  <a:spcBef>
                    <a:spcPct val="10000"/>
                  </a:spcBef>
                  <a:buClr>
                    <a:srgbClr val="000000"/>
                  </a:buClr>
                </a:pPr>
                <a:r>
                  <a:rPr lang="en-US" altLang="zh-CN" sz="1600">
                    <a:solidFill>
                      <a:schemeClr val="tx1"/>
                    </a:solidFill>
                    <a:latin typeface="宋体" pitchFamily="2" charset="-122"/>
                    <a:ea typeface="宋体" pitchFamily="2" charset="-122"/>
                  </a:rPr>
                  <a:t>/usr/joc</a:t>
                </a:r>
                <a:endParaRPr lang="en-US" altLang="zh-CN" sz="1600">
                  <a:solidFill>
                    <a:schemeClr val="tx1"/>
                  </a:solidFill>
                  <a:latin typeface="宋体" pitchFamily="2" charset="-122"/>
                  <a:ea typeface="宋体" pitchFamily="2" charset="-122"/>
                </a:endParaRPr>
              </a:p>
            </p:txBody>
          </p:sp>
          <p:sp>
            <p:nvSpPr>
              <p:cNvPr id="71695" name="文本框 63503"/>
              <p:cNvSpPr txBox="1"/>
              <p:nvPr/>
            </p:nvSpPr>
            <p:spPr>
              <a:xfrm>
                <a:off x="69" y="239"/>
                <a:ext cx="489" cy="212"/>
              </a:xfrm>
              <a:prstGeom prst="rect">
                <a:avLst/>
              </a:prstGeom>
              <a:noFill/>
              <a:ln w="9525">
                <a:noFill/>
                <a:miter/>
              </a:ln>
            </p:spPr>
            <p:txBody>
              <a:bodyPr anchor="t">
                <a:spAutoFit/>
              </a:bodyPr>
              <a:p>
                <a:pPr lvl="0">
                  <a:lnSpc>
                    <a:spcPct val="80000"/>
                  </a:lnSpc>
                  <a:buClr>
                    <a:srgbClr val="000000"/>
                  </a:buClr>
                </a:pPr>
                <a:r>
                  <a:rPr lang="en-US" altLang="zh-CN" sz="2000" dirty="0">
                    <a:solidFill>
                      <a:schemeClr val="tx1"/>
                    </a:solidFill>
                    <a:latin typeface="宋体" pitchFamily="2" charset="-122"/>
                    <a:ea typeface="宋体" pitchFamily="2" charset="-122"/>
                    <a:sym typeface="Symbol" pitchFamily="2" charset="2"/>
                  </a:rPr>
                  <a:t>...</a:t>
                </a:r>
                <a:endParaRPr lang="en-US" altLang="zh-CN" sz="2000" dirty="0">
                  <a:solidFill>
                    <a:schemeClr val="tx1"/>
                  </a:solidFill>
                  <a:latin typeface="宋体" pitchFamily="2" charset="-122"/>
                  <a:ea typeface="宋体" pitchFamily="2" charset="-122"/>
                  <a:sym typeface="Symbol" pitchFamily="2" charset="2"/>
                </a:endParaRPr>
              </a:p>
            </p:txBody>
          </p:sp>
          <p:sp>
            <p:nvSpPr>
              <p:cNvPr id="71696" name="文本框 63504"/>
              <p:cNvSpPr txBox="1"/>
              <p:nvPr/>
            </p:nvSpPr>
            <p:spPr>
              <a:xfrm>
                <a:off x="68" y="495"/>
                <a:ext cx="489" cy="221"/>
              </a:xfrm>
              <a:prstGeom prst="rect">
                <a:avLst/>
              </a:prstGeom>
              <a:noFill/>
              <a:ln w="9525">
                <a:noFill/>
                <a:miter/>
              </a:ln>
            </p:spPr>
            <p:txBody>
              <a:bodyPr anchor="t">
                <a:spAutoFit/>
              </a:bodyPr>
              <a:p>
                <a:pPr lvl="0">
                  <a:lnSpc>
                    <a:spcPct val="80000"/>
                  </a:lnSpc>
                  <a:buClr>
                    <a:srgbClr val="000000"/>
                  </a:buClr>
                </a:pPr>
                <a:r>
                  <a:rPr lang="zh-CN" altLang="en-US" sz="1800" dirty="0">
                    <a:solidFill>
                      <a:schemeClr val="tx1"/>
                    </a:solidFill>
                    <a:latin typeface="Times New Roman" panose="02020603050405020304" pitchFamily="2" charset="0"/>
                    <a:ea typeface="宋体" pitchFamily="2" charset="-122"/>
                    <a:sym typeface="Symbol" pitchFamily="2" charset="2"/>
                  </a:rPr>
                  <a:t>foo</a:t>
                </a:r>
                <a:endParaRPr lang="zh-CN" altLang="en-US" sz="1800" dirty="0">
                  <a:solidFill>
                    <a:schemeClr val="tx1"/>
                  </a:solidFill>
                  <a:latin typeface="Times New Roman" panose="02020603050405020304" pitchFamily="2" charset="0"/>
                  <a:ea typeface="宋体" pitchFamily="2" charset="-122"/>
                  <a:sym typeface="Symbol" pitchFamily="2" charset="2"/>
                </a:endParaRPr>
              </a:p>
            </p:txBody>
          </p:sp>
          <p:sp>
            <p:nvSpPr>
              <p:cNvPr id="71697" name="文本框 63505"/>
              <p:cNvSpPr txBox="1"/>
              <p:nvPr/>
            </p:nvSpPr>
            <p:spPr>
              <a:xfrm>
                <a:off x="68" y="706"/>
                <a:ext cx="489" cy="212"/>
              </a:xfrm>
              <a:prstGeom prst="rect">
                <a:avLst/>
              </a:prstGeom>
              <a:noFill/>
              <a:ln w="9525">
                <a:noFill/>
                <a:miter/>
              </a:ln>
            </p:spPr>
            <p:txBody>
              <a:bodyPr anchor="t">
                <a:spAutoFit/>
              </a:bodyPr>
              <a:p>
                <a:pPr lvl="0">
                  <a:lnSpc>
                    <a:spcPct val="80000"/>
                  </a:lnSpc>
                  <a:buClr>
                    <a:srgbClr val="000000"/>
                  </a:buClr>
                </a:pPr>
                <a:r>
                  <a:rPr lang="en-US" altLang="zh-CN" sz="2000" dirty="0">
                    <a:solidFill>
                      <a:schemeClr val="tx1"/>
                    </a:solidFill>
                    <a:latin typeface="宋体" pitchFamily="2" charset="-122"/>
                    <a:ea typeface="宋体" pitchFamily="2" charset="-122"/>
                    <a:sym typeface="Symbol" pitchFamily="2" charset="2"/>
                  </a:rPr>
                  <a:t>...</a:t>
                </a:r>
                <a:endParaRPr lang="en-US" altLang="zh-CN" sz="2000" dirty="0">
                  <a:solidFill>
                    <a:schemeClr val="tx1"/>
                  </a:solidFill>
                  <a:latin typeface="宋体" pitchFamily="2" charset="-122"/>
                  <a:ea typeface="宋体" pitchFamily="2" charset="-122"/>
                  <a:sym typeface="Symbol" pitchFamily="2" charset="2"/>
                </a:endParaRPr>
              </a:p>
            </p:txBody>
          </p:sp>
          <p:sp>
            <p:nvSpPr>
              <p:cNvPr id="71698" name="文本框 63506"/>
              <p:cNvSpPr txBox="1"/>
              <p:nvPr/>
            </p:nvSpPr>
            <p:spPr>
              <a:xfrm>
                <a:off x="1415" y="294"/>
                <a:ext cx="809" cy="188"/>
              </a:xfrm>
              <a:prstGeom prst="rect">
                <a:avLst/>
              </a:prstGeom>
              <a:noFill/>
              <a:ln w="9525">
                <a:noFill/>
                <a:miter/>
              </a:ln>
            </p:spPr>
            <p:txBody>
              <a:bodyPr anchor="t">
                <a:spAutoFit/>
              </a:bodyPr>
              <a:p>
                <a:pPr lvl="0">
                  <a:lnSpc>
                    <a:spcPct val="80000"/>
                  </a:lnSpc>
                  <a:buClr>
                    <a:srgbClr val="000000"/>
                  </a:buClr>
                </a:pPr>
                <a:r>
                  <a:rPr lang="zh-CN" altLang="en-US" b="0">
                    <a:solidFill>
                      <a:schemeClr val="tx1"/>
                    </a:solidFill>
                    <a:latin typeface="宋体" pitchFamily="2" charset="-122"/>
                    <a:ea typeface="宋体" pitchFamily="2" charset="-122"/>
                    <a:sym typeface="Symbol" pitchFamily="2" charset="2"/>
                  </a:rPr>
                  <a:t>引用计数 </a:t>
                </a:r>
                <a:r>
                  <a:rPr lang="en-US" altLang="zh-CN" b="0">
                    <a:solidFill>
                      <a:schemeClr val="tx1"/>
                    </a:solidFill>
                    <a:latin typeface="宋体" pitchFamily="2" charset="-122"/>
                    <a:ea typeface="宋体" pitchFamily="2" charset="-122"/>
                    <a:sym typeface="Symbol" pitchFamily="2" charset="2"/>
                  </a:rPr>
                  <a:t>= 1</a:t>
                </a:r>
                <a:endParaRPr lang="en-US" altLang="zh-CN" b="0">
                  <a:solidFill>
                    <a:schemeClr val="tx1"/>
                  </a:solidFill>
                  <a:latin typeface="宋体" pitchFamily="2" charset="-122"/>
                  <a:ea typeface="宋体" pitchFamily="2" charset="-122"/>
                  <a:sym typeface="Symbol" pitchFamily="2" charset="2"/>
                </a:endParaRPr>
              </a:p>
            </p:txBody>
          </p:sp>
          <p:sp>
            <p:nvSpPr>
              <p:cNvPr id="71699" name="文本框 63507"/>
              <p:cNvSpPr txBox="1"/>
              <p:nvPr/>
            </p:nvSpPr>
            <p:spPr>
              <a:xfrm>
                <a:off x="1524" y="568"/>
                <a:ext cx="644" cy="291"/>
              </a:xfrm>
              <a:prstGeom prst="rect">
                <a:avLst/>
              </a:prstGeom>
              <a:noFill/>
              <a:ln w="9525">
                <a:noFill/>
                <a:miter/>
              </a:ln>
            </p:spPr>
            <p:txBody>
              <a:bodyPr anchor="t">
                <a:spAutoFit/>
              </a:bodyPr>
              <a:p>
                <a:pPr lvl="0">
                  <a:lnSpc>
                    <a:spcPct val="80000"/>
                  </a:lnSpc>
                  <a:buClr>
                    <a:srgbClr val="000000"/>
                  </a:buClr>
                </a:pPr>
                <a:r>
                  <a:rPr lang="zh-CN" altLang="en-US" b="0">
                    <a:solidFill>
                      <a:schemeClr val="tx1"/>
                    </a:solidFill>
                    <a:latin typeface="宋体" pitchFamily="2" charset="-122"/>
                    <a:ea typeface="宋体" pitchFamily="2" charset="-122"/>
                    <a:sym typeface="Symbol" pitchFamily="2" charset="2"/>
                  </a:rPr>
                  <a:t>文件</a:t>
                </a:r>
                <a:r>
                  <a:rPr lang="x-none" altLang="zh-CN" b="0">
                    <a:solidFill>
                      <a:schemeClr val="tx1"/>
                    </a:solidFill>
                    <a:latin typeface="宋体" pitchFamily="2" charset="-122"/>
                    <a:ea typeface="宋体" pitchFamily="2" charset="-122"/>
                    <a:sym typeface="Symbol" pitchFamily="2" charset="2"/>
                  </a:rPr>
                  <a:t>描述</a:t>
                </a:r>
                <a:endParaRPr lang="x-none" altLang="zh-CN" b="0">
                  <a:solidFill>
                    <a:schemeClr val="tx1"/>
                  </a:solidFill>
                  <a:latin typeface="宋体" pitchFamily="2" charset="-122"/>
                  <a:ea typeface="宋体" pitchFamily="2" charset="-122"/>
                  <a:sym typeface="Symbol" pitchFamily="2" charset="2"/>
                </a:endParaRPr>
              </a:p>
              <a:p>
                <a:pPr lvl="0">
                  <a:lnSpc>
                    <a:spcPct val="80000"/>
                  </a:lnSpc>
                  <a:buClr>
                    <a:srgbClr val="000000"/>
                  </a:buClr>
                </a:pPr>
                <a:endParaRPr lang="zh-CN" altLang="en-US" b="0">
                  <a:solidFill>
                    <a:schemeClr val="tx1"/>
                  </a:solidFill>
                  <a:latin typeface="宋体" pitchFamily="2" charset="-122"/>
                  <a:ea typeface="宋体" pitchFamily="2" charset="-122"/>
                  <a:sym typeface="Symbol" pitchFamily="2" charset="2"/>
                </a:endParaRPr>
              </a:p>
            </p:txBody>
          </p:sp>
        </p:grpSp>
        <p:sp>
          <p:nvSpPr>
            <p:cNvPr id="71700" name="文本框 63508"/>
            <p:cNvSpPr txBox="1"/>
            <p:nvPr/>
          </p:nvSpPr>
          <p:spPr>
            <a:xfrm>
              <a:off x="322" y="1503"/>
              <a:ext cx="829" cy="737"/>
            </a:xfrm>
            <a:prstGeom prst="rect">
              <a:avLst/>
            </a:prstGeom>
            <a:solidFill>
              <a:schemeClr val="bg1"/>
            </a:solidFill>
            <a:ln w="15875" cap="flat" cmpd="sng">
              <a:solidFill>
                <a:srgbClr val="000000"/>
              </a:solidFill>
              <a:prstDash val="solid"/>
              <a:miter/>
              <a:headEnd type="none" w="med" len="med"/>
              <a:tailEnd type="none" w="med" len="med"/>
            </a:ln>
          </p:spPr>
          <p:txBody>
            <a:bodyPr anchor="t"/>
            <a:p>
              <a:pPr lvl="0" algn="just">
                <a:lnSpc>
                  <a:spcPct val="80000"/>
                </a:lnSpc>
                <a:buClr>
                  <a:srgbClr val="000000"/>
                </a:buClr>
              </a:pPr>
              <a:endParaRPr sz="1600">
                <a:solidFill>
                  <a:schemeClr val="tx1"/>
                </a:solidFill>
                <a:latin typeface="Times New Roman" panose="02020603050405020304" pitchFamily="2" charset="0"/>
                <a:ea typeface="宋体" pitchFamily="2" charset="-122"/>
              </a:endParaRPr>
            </a:p>
          </p:txBody>
        </p:sp>
        <p:sp>
          <p:nvSpPr>
            <p:cNvPr id="71701" name="直接连接符 63509"/>
            <p:cNvSpPr/>
            <p:nvPr/>
          </p:nvSpPr>
          <p:spPr>
            <a:xfrm>
              <a:off x="322" y="1728"/>
              <a:ext cx="830"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71702" name="直接连接符 63510"/>
            <p:cNvSpPr/>
            <p:nvPr/>
          </p:nvSpPr>
          <p:spPr>
            <a:xfrm>
              <a:off x="322" y="1979"/>
              <a:ext cx="830"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71703" name="直接连接符 63511"/>
            <p:cNvSpPr/>
            <p:nvPr/>
          </p:nvSpPr>
          <p:spPr>
            <a:xfrm>
              <a:off x="1079" y="1863"/>
              <a:ext cx="328"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71704" name="直接连接符 63512"/>
            <p:cNvSpPr/>
            <p:nvPr/>
          </p:nvSpPr>
          <p:spPr>
            <a:xfrm flipV="1">
              <a:off x="1407" y="1545"/>
              <a:ext cx="0" cy="318"/>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71705" name="直接连接符 63513"/>
            <p:cNvSpPr/>
            <p:nvPr/>
          </p:nvSpPr>
          <p:spPr>
            <a:xfrm>
              <a:off x="1407" y="1545"/>
              <a:ext cx="318"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71706" name="文本框 63514"/>
            <p:cNvSpPr txBox="1"/>
            <p:nvPr/>
          </p:nvSpPr>
          <p:spPr>
            <a:xfrm>
              <a:off x="1735" y="1536"/>
              <a:ext cx="732" cy="563"/>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just">
                <a:lnSpc>
                  <a:spcPct val="90000"/>
                </a:lnSpc>
                <a:buClr>
                  <a:srgbClr val="000000"/>
                </a:buClr>
              </a:pPr>
              <a:r>
                <a:rPr lang="en-US" altLang="zh-CN" sz="1600">
                  <a:solidFill>
                    <a:schemeClr val="tx1"/>
                  </a:solidFill>
                  <a:latin typeface="Times New Roman" panose="02020603050405020304" pitchFamily="2" charset="0"/>
                  <a:ea typeface="宋体" pitchFamily="2" charset="-122"/>
                </a:rPr>
                <a:t>      </a:t>
              </a:r>
              <a:endParaRPr lang="en-US" altLang="zh-CN" sz="1600">
                <a:solidFill>
                  <a:schemeClr val="tx1"/>
                </a:solidFill>
                <a:latin typeface="Times New Roman" panose="02020603050405020304" pitchFamily="2" charset="0"/>
                <a:ea typeface="宋体" pitchFamily="2" charset="-122"/>
              </a:endParaRPr>
            </a:p>
            <a:p>
              <a:pPr lvl="0" algn="just">
                <a:lnSpc>
                  <a:spcPct val="90000"/>
                </a:lnSpc>
                <a:buClr>
                  <a:srgbClr val="000000"/>
                </a:buClr>
              </a:pPr>
              <a:endParaRPr lang="en-US" altLang="zh-CN" sz="1600">
                <a:solidFill>
                  <a:schemeClr val="tx1"/>
                </a:solidFill>
                <a:latin typeface="Times New Roman" panose="02020603050405020304" pitchFamily="2" charset="0"/>
                <a:ea typeface="宋体" pitchFamily="2" charset="-122"/>
              </a:endParaRPr>
            </a:p>
            <a:p>
              <a:pPr lvl="0" algn="just">
                <a:lnSpc>
                  <a:spcPct val="90000"/>
                </a:lnSpc>
                <a:buClr>
                  <a:srgbClr val="000000"/>
                </a:buClr>
              </a:pPr>
              <a:endParaRPr lang="en-US" altLang="zh-CN" sz="1600">
                <a:solidFill>
                  <a:schemeClr val="tx1"/>
                </a:solidFill>
                <a:latin typeface="Times New Roman" panose="02020603050405020304" pitchFamily="2" charset="0"/>
                <a:ea typeface="宋体" pitchFamily="2" charset="-122"/>
              </a:endParaRPr>
            </a:p>
            <a:p>
              <a:pPr lvl="0" algn="just">
                <a:lnSpc>
                  <a:spcPct val="90000"/>
                </a:lnSpc>
                <a:buClr>
                  <a:srgbClr val="000000"/>
                </a:buClr>
              </a:pPr>
              <a:r>
                <a:rPr lang="en-US" altLang="zh-CN" sz="1600">
                  <a:solidFill>
                    <a:schemeClr val="tx1"/>
                  </a:solidFill>
                  <a:latin typeface="Times New Roman" panose="02020603050405020304" pitchFamily="2" charset="0"/>
                  <a:ea typeface="宋体" pitchFamily="2" charset="-122"/>
                </a:rPr>
                <a:t>     </a:t>
              </a:r>
              <a:endParaRPr lang="en-US" altLang="zh-CN" sz="1600">
                <a:solidFill>
                  <a:schemeClr val="tx1"/>
                </a:solidFill>
                <a:latin typeface="Times New Roman" panose="02020603050405020304" pitchFamily="2" charset="0"/>
                <a:ea typeface="宋体" pitchFamily="2" charset="-122"/>
              </a:endParaRPr>
            </a:p>
          </p:txBody>
        </p:sp>
        <p:sp>
          <p:nvSpPr>
            <p:cNvPr id="71707" name="直接连接符 63515"/>
            <p:cNvSpPr/>
            <p:nvPr/>
          </p:nvSpPr>
          <p:spPr>
            <a:xfrm>
              <a:off x="1735" y="1696"/>
              <a:ext cx="732"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71708" name="文本框 63516"/>
            <p:cNvSpPr txBox="1"/>
            <p:nvPr/>
          </p:nvSpPr>
          <p:spPr>
            <a:xfrm>
              <a:off x="303" y="1243"/>
              <a:ext cx="745" cy="212"/>
            </a:xfrm>
            <a:prstGeom prst="rect">
              <a:avLst/>
            </a:prstGeom>
            <a:noFill/>
            <a:ln w="9525">
              <a:noFill/>
              <a:miter/>
            </a:ln>
          </p:spPr>
          <p:txBody>
            <a:bodyPr anchor="t">
              <a:spAutoFit/>
            </a:bodyPr>
            <a:p>
              <a:pPr lvl="0">
                <a:spcBef>
                  <a:spcPct val="10000"/>
                </a:spcBef>
                <a:buClr>
                  <a:srgbClr val="000000"/>
                </a:buClr>
              </a:pPr>
              <a:r>
                <a:rPr lang="en-US" altLang="zh-CN" sz="1600">
                  <a:solidFill>
                    <a:schemeClr val="tx1"/>
                  </a:solidFill>
                  <a:latin typeface="宋体" pitchFamily="2" charset="-122"/>
                  <a:ea typeface="宋体" pitchFamily="2" charset="-122"/>
                </a:rPr>
                <a:t>/usr/sue</a:t>
              </a:r>
              <a:endParaRPr lang="en-US" altLang="zh-CN" sz="1600">
                <a:solidFill>
                  <a:schemeClr val="tx1"/>
                </a:solidFill>
                <a:latin typeface="宋体" pitchFamily="2" charset="-122"/>
                <a:ea typeface="宋体" pitchFamily="2" charset="-122"/>
              </a:endParaRPr>
            </a:p>
          </p:txBody>
        </p:sp>
        <p:sp>
          <p:nvSpPr>
            <p:cNvPr id="71709" name="文本框 63517"/>
            <p:cNvSpPr txBox="1"/>
            <p:nvPr/>
          </p:nvSpPr>
          <p:spPr>
            <a:xfrm>
              <a:off x="372" y="1482"/>
              <a:ext cx="489" cy="212"/>
            </a:xfrm>
            <a:prstGeom prst="rect">
              <a:avLst/>
            </a:prstGeom>
            <a:noFill/>
            <a:ln w="9525">
              <a:noFill/>
              <a:miter/>
            </a:ln>
          </p:spPr>
          <p:txBody>
            <a:bodyPr anchor="t">
              <a:spAutoFit/>
            </a:bodyPr>
            <a:p>
              <a:pPr lvl="0">
                <a:lnSpc>
                  <a:spcPct val="80000"/>
                </a:lnSpc>
                <a:buClr>
                  <a:srgbClr val="000000"/>
                </a:buClr>
              </a:pPr>
              <a:r>
                <a:rPr lang="en-US" altLang="zh-CN" sz="2000" dirty="0">
                  <a:solidFill>
                    <a:schemeClr val="tx1"/>
                  </a:solidFill>
                  <a:latin typeface="宋体" pitchFamily="2" charset="-122"/>
                  <a:ea typeface="宋体" pitchFamily="2" charset="-122"/>
                  <a:sym typeface="Symbol" pitchFamily="2" charset="2"/>
                </a:rPr>
                <a:t>...</a:t>
              </a:r>
              <a:endParaRPr lang="en-US" altLang="zh-CN" sz="2000" dirty="0">
                <a:solidFill>
                  <a:schemeClr val="tx1"/>
                </a:solidFill>
                <a:latin typeface="宋体" pitchFamily="2" charset="-122"/>
                <a:ea typeface="宋体" pitchFamily="2" charset="-122"/>
                <a:sym typeface="Symbol" pitchFamily="2" charset="2"/>
              </a:endParaRPr>
            </a:p>
          </p:txBody>
        </p:sp>
        <p:sp>
          <p:nvSpPr>
            <p:cNvPr id="71710" name="文本框 63518"/>
            <p:cNvSpPr txBox="1"/>
            <p:nvPr/>
          </p:nvSpPr>
          <p:spPr>
            <a:xfrm>
              <a:off x="371" y="1738"/>
              <a:ext cx="489" cy="221"/>
            </a:xfrm>
            <a:prstGeom prst="rect">
              <a:avLst/>
            </a:prstGeom>
            <a:noFill/>
            <a:ln w="9525">
              <a:noFill/>
              <a:miter/>
            </a:ln>
          </p:spPr>
          <p:txBody>
            <a:bodyPr anchor="t">
              <a:spAutoFit/>
            </a:bodyPr>
            <a:p>
              <a:pPr lvl="0">
                <a:lnSpc>
                  <a:spcPct val="80000"/>
                </a:lnSpc>
                <a:buClr>
                  <a:srgbClr val="000000"/>
                </a:buClr>
              </a:pPr>
              <a:r>
                <a:rPr lang="zh-CN" altLang="en-US" sz="1800" dirty="0">
                  <a:solidFill>
                    <a:schemeClr val="tx1"/>
                  </a:solidFill>
                  <a:latin typeface="Times New Roman" panose="02020603050405020304" pitchFamily="2" charset="0"/>
                  <a:ea typeface="宋体" pitchFamily="2" charset="-122"/>
                  <a:sym typeface="Symbol" pitchFamily="2" charset="2"/>
                </a:rPr>
                <a:t>bar</a:t>
              </a:r>
              <a:endParaRPr lang="zh-CN" altLang="en-US" sz="1800" dirty="0">
                <a:solidFill>
                  <a:schemeClr val="tx1"/>
                </a:solidFill>
                <a:latin typeface="Times New Roman" panose="02020603050405020304" pitchFamily="2" charset="0"/>
                <a:ea typeface="宋体" pitchFamily="2" charset="-122"/>
                <a:sym typeface="Symbol" pitchFamily="2" charset="2"/>
              </a:endParaRPr>
            </a:p>
          </p:txBody>
        </p:sp>
        <p:sp>
          <p:nvSpPr>
            <p:cNvPr id="71711" name="文本框 63519"/>
            <p:cNvSpPr txBox="1"/>
            <p:nvPr/>
          </p:nvSpPr>
          <p:spPr>
            <a:xfrm>
              <a:off x="371" y="1949"/>
              <a:ext cx="489" cy="212"/>
            </a:xfrm>
            <a:prstGeom prst="rect">
              <a:avLst/>
            </a:prstGeom>
            <a:noFill/>
            <a:ln w="9525">
              <a:noFill/>
              <a:miter/>
            </a:ln>
          </p:spPr>
          <p:txBody>
            <a:bodyPr anchor="t">
              <a:spAutoFit/>
            </a:bodyPr>
            <a:p>
              <a:pPr lvl="0">
                <a:lnSpc>
                  <a:spcPct val="80000"/>
                </a:lnSpc>
                <a:buClr>
                  <a:srgbClr val="000000"/>
                </a:buClr>
              </a:pPr>
              <a:r>
                <a:rPr lang="en-US" altLang="zh-CN" sz="2000" dirty="0">
                  <a:solidFill>
                    <a:schemeClr val="tx1"/>
                  </a:solidFill>
                  <a:latin typeface="宋体" pitchFamily="2" charset="-122"/>
                  <a:ea typeface="宋体" pitchFamily="2" charset="-122"/>
                  <a:sym typeface="Symbol" pitchFamily="2" charset="2"/>
                </a:rPr>
                <a:t>...</a:t>
              </a:r>
              <a:endParaRPr lang="en-US" altLang="zh-CN" sz="2000" dirty="0">
                <a:solidFill>
                  <a:schemeClr val="tx1"/>
                </a:solidFill>
                <a:latin typeface="宋体" pitchFamily="2" charset="-122"/>
                <a:ea typeface="宋体" pitchFamily="2" charset="-122"/>
                <a:sym typeface="Symbol" pitchFamily="2" charset="2"/>
              </a:endParaRPr>
            </a:p>
          </p:txBody>
        </p:sp>
        <p:sp>
          <p:nvSpPr>
            <p:cNvPr id="71712" name="文本框 63520"/>
            <p:cNvSpPr txBox="1"/>
            <p:nvPr/>
          </p:nvSpPr>
          <p:spPr>
            <a:xfrm>
              <a:off x="1718" y="1537"/>
              <a:ext cx="809" cy="188"/>
            </a:xfrm>
            <a:prstGeom prst="rect">
              <a:avLst/>
            </a:prstGeom>
            <a:noFill/>
            <a:ln w="9525">
              <a:noFill/>
              <a:miter/>
            </a:ln>
          </p:spPr>
          <p:txBody>
            <a:bodyPr anchor="t">
              <a:spAutoFit/>
            </a:bodyPr>
            <a:p>
              <a:pPr lvl="0">
                <a:lnSpc>
                  <a:spcPct val="80000"/>
                </a:lnSpc>
                <a:buClr>
                  <a:srgbClr val="000000"/>
                </a:buClr>
              </a:pPr>
              <a:r>
                <a:rPr lang="zh-CN" altLang="en-US" b="0">
                  <a:solidFill>
                    <a:schemeClr val="tx1"/>
                  </a:solidFill>
                  <a:latin typeface="宋体" pitchFamily="2" charset="-122"/>
                  <a:ea typeface="宋体" pitchFamily="2" charset="-122"/>
                  <a:sym typeface="Symbol" pitchFamily="2" charset="2"/>
                </a:rPr>
                <a:t>引用计数 </a:t>
              </a:r>
              <a:r>
                <a:rPr lang="en-US" altLang="zh-CN" b="0">
                  <a:solidFill>
                    <a:schemeClr val="tx1"/>
                  </a:solidFill>
                  <a:latin typeface="宋体" pitchFamily="2" charset="-122"/>
                  <a:ea typeface="宋体" pitchFamily="2" charset="-122"/>
                  <a:sym typeface="Symbol" pitchFamily="2" charset="2"/>
                </a:rPr>
                <a:t>= 1</a:t>
              </a:r>
              <a:endParaRPr lang="en-US" altLang="zh-CN" b="0">
                <a:solidFill>
                  <a:schemeClr val="tx1"/>
                </a:solidFill>
                <a:latin typeface="宋体" pitchFamily="2" charset="-122"/>
                <a:ea typeface="宋体" pitchFamily="2" charset="-122"/>
                <a:sym typeface="Symbol" pitchFamily="2" charset="2"/>
              </a:endParaRPr>
            </a:p>
          </p:txBody>
        </p:sp>
        <p:sp>
          <p:nvSpPr>
            <p:cNvPr id="71713" name="文本框 63521"/>
            <p:cNvSpPr txBox="1"/>
            <p:nvPr/>
          </p:nvSpPr>
          <p:spPr>
            <a:xfrm>
              <a:off x="1737" y="1801"/>
              <a:ext cx="726" cy="185"/>
            </a:xfrm>
            <a:prstGeom prst="rect">
              <a:avLst/>
            </a:prstGeom>
            <a:noFill/>
            <a:ln w="9525">
              <a:noFill/>
              <a:miter/>
            </a:ln>
          </p:spPr>
          <p:txBody>
            <a:bodyPr anchor="t">
              <a:spAutoFit/>
            </a:bodyPr>
            <a:p>
              <a:pPr lvl="0">
                <a:lnSpc>
                  <a:spcPct val="80000"/>
                </a:lnSpc>
                <a:buClr>
                  <a:srgbClr val="000000"/>
                </a:buClr>
              </a:pPr>
              <a:r>
                <a:rPr lang="en-US" altLang="zh-CN" b="0">
                  <a:solidFill>
                    <a:schemeClr val="tx1"/>
                  </a:solidFill>
                  <a:latin typeface="Times New Roman" panose="02020603050405020304" pitchFamily="2" charset="0"/>
                  <a:ea typeface="宋体" pitchFamily="2" charset="-122"/>
                </a:rPr>
                <a:t>/usr/joc/foo</a:t>
              </a:r>
              <a:endParaRPr lang="en-US" altLang="zh-CN" b="0">
                <a:solidFill>
                  <a:schemeClr val="tx1"/>
                </a:solidFill>
                <a:latin typeface="Times New Roman" panose="02020603050405020304" pitchFamily="2" charset="0"/>
                <a:ea typeface="宋体" pitchFamily="2" charset="-122"/>
              </a:endParaRPr>
            </a:p>
          </p:txBody>
        </p:sp>
        <p:sp>
          <p:nvSpPr>
            <p:cNvPr id="71714" name="直接连接符 63522"/>
            <p:cNvSpPr/>
            <p:nvPr/>
          </p:nvSpPr>
          <p:spPr>
            <a:xfrm>
              <a:off x="2422" y="1870"/>
              <a:ext cx="271"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71715" name="直接连接符 63523"/>
            <p:cNvSpPr/>
            <p:nvPr/>
          </p:nvSpPr>
          <p:spPr>
            <a:xfrm>
              <a:off x="8" y="585"/>
              <a:ext cx="318"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71716" name="直接连接符 63524"/>
            <p:cNvSpPr/>
            <p:nvPr/>
          </p:nvSpPr>
          <p:spPr>
            <a:xfrm>
              <a:off x="0" y="573"/>
              <a:ext cx="0" cy="181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71717" name="直接连接符 63525"/>
            <p:cNvSpPr/>
            <p:nvPr/>
          </p:nvSpPr>
          <p:spPr>
            <a:xfrm>
              <a:off x="0" y="2374"/>
              <a:ext cx="2697"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71718" name="直接连接符 63526"/>
            <p:cNvSpPr/>
            <p:nvPr/>
          </p:nvSpPr>
          <p:spPr>
            <a:xfrm>
              <a:off x="2697" y="1871"/>
              <a:ext cx="0" cy="503"/>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grpSp>
      <p:sp>
        <p:nvSpPr>
          <p:cNvPr id="63528" name="文本框 63527"/>
          <p:cNvSpPr txBox="1"/>
          <p:nvPr/>
        </p:nvSpPr>
        <p:spPr>
          <a:xfrm>
            <a:off x="3736975" y="5702300"/>
            <a:ext cx="2071688" cy="336550"/>
          </a:xfrm>
          <a:prstGeom prst="rect">
            <a:avLst/>
          </a:prstGeom>
          <a:noFill/>
          <a:ln w="9525">
            <a:noFill/>
            <a:miter/>
          </a:ln>
        </p:spPr>
        <p:txBody>
          <a:bodyPr anchor="t">
            <a:spAutoFit/>
          </a:bodyPr>
          <a:p>
            <a:pPr lvl="0">
              <a:spcBef>
                <a:spcPct val="30000"/>
              </a:spcBef>
              <a:buClr>
                <a:srgbClr val="000000"/>
              </a:buClr>
            </a:pPr>
            <a:r>
              <a:rPr lang="zh-CN" altLang="en-US" sz="1600" b="0">
                <a:solidFill>
                  <a:schemeClr val="tx1"/>
                </a:solidFill>
                <a:latin typeface="Arial" panose="020B0604020202020204" pitchFamily="34" charset="0"/>
                <a:ea typeface="宋体" pitchFamily="2" charset="-122"/>
              </a:rPr>
              <a:t>文件的软链接示意图</a:t>
            </a:r>
            <a:endParaRPr lang="zh-CN" altLang="en-US" sz="1600" b="0">
              <a:solidFill>
                <a:schemeClr val="tx1"/>
              </a:solidFill>
              <a:latin typeface="Arial" panose="020B0604020202020204" pitchFamily="3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3492">
                                            <p:txEl>
                                              <p:charRg st="0" end="18"/>
                                            </p:txEl>
                                          </p:spTgt>
                                        </p:tgtEl>
                                        <p:attrNameLst>
                                          <p:attrName>style.visibility</p:attrName>
                                        </p:attrNameLst>
                                      </p:cBhvr>
                                      <p:to>
                                        <p:strVal val="visible"/>
                                      </p:to>
                                    </p:set>
                                    <p:anim calcmode="lin" valueType="num">
                                      <p:cBhvr>
                                        <p:cTn id="7" dur="500" fill="hold"/>
                                        <p:tgtEl>
                                          <p:spTgt spid="63492">
                                            <p:txEl>
                                              <p:charRg st="0" end="18"/>
                                            </p:txEl>
                                          </p:spTgt>
                                        </p:tgtEl>
                                        <p:attrNameLst>
                                          <p:attrName>ppt_x</p:attrName>
                                        </p:attrNameLst>
                                      </p:cBhvr>
                                      <p:tavLst>
                                        <p:tav tm="0">
                                          <p:val>
                                            <p:strVal val="0-#ppt_w/2"/>
                                          </p:val>
                                        </p:tav>
                                        <p:tav tm="100000">
                                          <p:val>
                                            <p:strVal val="#ppt_x"/>
                                          </p:val>
                                        </p:tav>
                                      </p:tavLst>
                                    </p:anim>
                                    <p:anim calcmode="lin" valueType="num">
                                      <p:cBhvr>
                                        <p:cTn id="8" dur="500" fill="hold"/>
                                        <p:tgtEl>
                                          <p:spTgt spid="63492">
                                            <p:txEl>
                                              <p:charRg st="0" end="1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3493"/>
                                        </p:tgtEl>
                                        <p:attrNameLst>
                                          <p:attrName>style.visibility</p:attrName>
                                        </p:attrNameLst>
                                      </p:cBhvr>
                                      <p:to>
                                        <p:strVal val="visible"/>
                                      </p:to>
                                    </p:set>
                                    <p:anim calcmode="lin" valueType="num">
                                      <p:cBhvr>
                                        <p:cTn id="13" dur="500" fill="hold"/>
                                        <p:tgtEl>
                                          <p:spTgt spid="63493"/>
                                        </p:tgtEl>
                                        <p:attrNameLst>
                                          <p:attrName>ppt_x</p:attrName>
                                        </p:attrNameLst>
                                      </p:cBhvr>
                                      <p:tavLst>
                                        <p:tav tm="0">
                                          <p:val>
                                            <p:strVal val="#ppt_x"/>
                                          </p:val>
                                        </p:tav>
                                        <p:tav tm="100000">
                                          <p:val>
                                            <p:strVal val="#ppt_x"/>
                                          </p:val>
                                        </p:tav>
                                      </p:tavLst>
                                    </p:anim>
                                    <p:anim calcmode="lin" valueType="num">
                                      <p:cBhvr>
                                        <p:cTn id="14" dur="500" fill="hold"/>
                                        <p:tgtEl>
                                          <p:spTgt spid="6349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35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28"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文本框 6246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2" charset="0"/>
                <a:ea typeface="宋体" pitchFamily="2" charset="-122"/>
              </a:rPr>
              <a:t>38</a:t>
            </a:r>
            <a:endParaRPr lang="en-US" altLang="zh-CN" b="0">
              <a:solidFill>
                <a:schemeClr val="tx2"/>
              </a:solidFill>
              <a:latin typeface="Times New Roman" panose="02020603050405020304" pitchFamily="2" charset="0"/>
              <a:ea typeface="宋体" pitchFamily="2" charset="-122"/>
            </a:endParaRPr>
          </a:p>
        </p:txBody>
      </p:sp>
      <p:sp>
        <p:nvSpPr>
          <p:cNvPr id="62467" name="矩形 62466"/>
          <p:cNvSpPr/>
          <p:nvPr/>
        </p:nvSpPr>
        <p:spPr>
          <a:xfrm>
            <a:off x="254000" y="717868"/>
            <a:ext cx="8612188" cy="554926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400" b="1">
                <a:solidFill>
                  <a:schemeClr val="tx1"/>
                </a:solidFill>
                <a:effectLst/>
                <a:latin typeface="宋体" pitchFamily="2" charset="-122"/>
                <a:cs typeface="+mn-ea"/>
                <a:sym typeface="+mn-ea"/>
              </a:rPr>
              <a:t>ⅰ </a:t>
            </a:r>
            <a:r>
              <a:rPr lang="x-none" altLang="en-US" sz="2400" b="1">
                <a:solidFill>
                  <a:schemeClr val="tx1"/>
                </a:solidFill>
                <a:effectLst/>
                <a:latin typeface="宋体" pitchFamily="2" charset="-122"/>
                <a:cs typeface="+mn-ea"/>
                <a:sym typeface="+mn-ea"/>
              </a:rPr>
              <a:t>硬</a:t>
            </a:r>
            <a:r>
              <a:rPr lang="zh-CN" altLang="en-US" sz="2400" b="1">
                <a:solidFill>
                  <a:schemeClr val="tx1"/>
                </a:solidFill>
                <a:effectLst/>
                <a:latin typeface="宋体" pitchFamily="2" charset="-122"/>
                <a:cs typeface="+mn-ea"/>
                <a:sym typeface="+mn-ea"/>
              </a:rPr>
              <a:t>链接</a:t>
            </a:r>
            <a:endParaRPr lang="zh-CN" altLang="en-US" sz="2400" b="1" strike="noStrike" noProof="1">
              <a:solidFill>
                <a:schemeClr val="tx1"/>
              </a:solidFill>
              <a:effectLst/>
              <a:latin typeface="Times New Roman" panose="02020603050405020304" pitchFamily="2" charset="0"/>
              <a:ea typeface="宋体" pitchFamily="2" charset="-122"/>
              <a:cs typeface="+mn-ea"/>
            </a:endParaRPr>
          </a:p>
          <a:p>
            <a:pPr marL="533400" lvl="0" indent="-533400" fontAlgn="base">
              <a:lnSpc>
                <a:spcPct val="130000"/>
              </a:lnSpc>
              <a:buNone/>
            </a:pPr>
            <a:r>
              <a:rPr lang="x-none" altLang="zh-CN" sz="2400" strike="noStrike" noProof="1">
                <a:solidFill>
                  <a:schemeClr val="tx1"/>
                </a:solidFill>
                <a:effectLst/>
                <a:latin typeface="Times New Roman" panose="02020603050405020304" pitchFamily="2" charset="0"/>
                <a:ea typeface="宋体" pitchFamily="2" charset="-122"/>
                <a:cs typeface="+mn-ea"/>
              </a:rPr>
              <a:t>           系统中的每一个文件或目录，都有一个索引节点，通过该索引节点访问文件或目录的内容。索引节点中也存储了该文件的所有属性(</a:t>
            </a:r>
            <a:r>
              <a:rPr lang="x-none" altLang="zh-CN" sz="2400" strike="noStrike" noProof="1">
                <a:solidFill>
                  <a:srgbClr val="FF0000"/>
                </a:solidFill>
                <a:effectLst/>
                <a:latin typeface="Times New Roman" panose="02020603050405020304" pitchFamily="2" charset="0"/>
                <a:ea typeface="宋体" pitchFamily="2" charset="-122"/>
                <a:cs typeface="+mn-ea"/>
              </a:rPr>
              <a:t>不包括文件名</a:t>
            </a:r>
            <a:r>
              <a:rPr lang="x-none" altLang="zh-CN" sz="2400" strike="noStrike" noProof="1">
                <a:solidFill>
                  <a:schemeClr val="tx1"/>
                </a:solidFill>
                <a:effectLst/>
                <a:latin typeface="Times New Roman" panose="02020603050405020304" pitchFamily="2" charset="0"/>
                <a:ea typeface="宋体" pitchFamily="2" charset="-122"/>
                <a:cs typeface="+mn-ea"/>
              </a:rPr>
              <a:t>)。</a:t>
            </a:r>
            <a:endParaRPr lang="x-none" altLang="zh-CN" sz="2400" strike="noStrike" noProof="1">
              <a:solidFill>
                <a:schemeClr val="tx1"/>
              </a:solidFill>
              <a:effectLst/>
              <a:latin typeface="Times New Roman" panose="02020603050405020304" pitchFamily="2" charset="0"/>
              <a:ea typeface="宋体" pitchFamily="2" charset="-122"/>
              <a:cs typeface="+mn-ea"/>
            </a:endParaRPr>
          </a:p>
          <a:p>
            <a:pPr marL="533400" lvl="0" indent="-533400" fontAlgn="base">
              <a:lnSpc>
                <a:spcPct val="130000"/>
              </a:lnSpc>
              <a:buNone/>
            </a:pPr>
            <a:r>
              <a:rPr lang="x-none" altLang="zh-CN" sz="2400" strike="noStrike" noProof="1">
                <a:solidFill>
                  <a:schemeClr val="tx1"/>
                </a:solidFill>
                <a:effectLst/>
                <a:latin typeface="Times New Roman" panose="02020603050405020304" pitchFamily="2" charset="0"/>
                <a:ea typeface="宋体" pitchFamily="2" charset="-122"/>
                <a:cs typeface="+mn-ea"/>
              </a:rPr>
              <a:t>            多个目录项指向同一个索引节点，就是硬链接。   </a:t>
            </a:r>
            <a:endParaRPr lang="x-none" altLang="zh-CN" sz="2400" strike="noStrike" noProof="1">
              <a:solidFill>
                <a:schemeClr val="tx1"/>
              </a:solidFill>
              <a:effectLst/>
              <a:latin typeface="Times New Roman" panose="02020603050405020304" pitchFamily="2" charset="0"/>
              <a:ea typeface="宋体" pitchFamily="2" charset="-122"/>
              <a:cs typeface="+mn-ea"/>
            </a:endParaRPr>
          </a:p>
          <a:p>
            <a:pPr marL="533400" lvl="0" indent="-533400" fontAlgn="base">
              <a:lnSpc>
                <a:spcPct val="130000"/>
              </a:lnSpc>
              <a:buNone/>
            </a:pPr>
            <a:r>
              <a:rPr lang="x-none" altLang="zh-CN" sz="2400" strike="noStrike" noProof="1">
                <a:solidFill>
                  <a:schemeClr val="tx1"/>
                </a:solidFill>
                <a:effectLst/>
                <a:latin typeface="Times New Roman" panose="02020603050405020304" pitchFamily="2" charset="0"/>
                <a:ea typeface="宋体" pitchFamily="2" charset="-122"/>
                <a:cs typeface="+mn-ea"/>
              </a:rPr>
              <a:t>            删除一个硬链接文件时，引用计数减1，只要不为0，文件索引节点和文件内容仍然存在。</a:t>
            </a:r>
            <a:endParaRPr lang="x-none" altLang="zh-CN" sz="2400" strike="noStrike" noProof="1">
              <a:solidFill>
                <a:schemeClr val="tx1"/>
              </a:solidFill>
              <a:effectLst/>
              <a:latin typeface="Times New Roman" panose="02020603050405020304" pitchFamily="2" charset="0"/>
              <a:ea typeface="宋体" pitchFamily="2" charset="-122"/>
              <a:cs typeface="+mn-ea"/>
            </a:endParaRPr>
          </a:p>
          <a:p>
            <a:pPr marL="533400" lvl="0" indent="-533400" fontAlgn="base">
              <a:lnSpc>
                <a:spcPct val="130000"/>
              </a:lnSpc>
              <a:buNone/>
            </a:pPr>
            <a:r>
              <a:rPr lang="x-none" altLang="zh-CN" sz="2400" strike="noStrike" noProof="1">
                <a:solidFill>
                  <a:schemeClr val="tx1"/>
                </a:solidFill>
                <a:effectLst/>
                <a:latin typeface="Times New Roman" panose="02020603050405020304" pitchFamily="2" charset="0"/>
                <a:ea typeface="宋体" pitchFamily="2" charset="-122"/>
                <a:cs typeface="+mn-ea"/>
              </a:rPr>
              <a:t>            硬链接只能同一个文件系统中，并且不能是目录。</a:t>
            </a:r>
            <a:endParaRPr lang="x-none" altLang="zh-CN" sz="2400" strike="noStrike" noProof="1">
              <a:solidFill>
                <a:schemeClr val="tx1"/>
              </a:solidFill>
              <a:effectLst/>
              <a:latin typeface="Times New Roman" panose="02020603050405020304" pitchFamily="2" charset="0"/>
              <a:ea typeface="宋体" pitchFamily="2" charset="-122"/>
              <a:cs typeface="+mn-ea"/>
            </a:endParaRPr>
          </a:p>
          <a:p>
            <a:pPr marL="533400" lvl="0" indent="-533400" fontAlgn="base">
              <a:lnSpc>
                <a:spcPct val="130000"/>
              </a:lnSpc>
              <a:buNone/>
            </a:pPr>
            <a:endParaRPr lang="x-none" altLang="zh-CN" sz="2400" strike="noStrike" noProof="1">
              <a:solidFill>
                <a:schemeClr val="tx1"/>
              </a:solidFill>
              <a:effectLst/>
              <a:latin typeface="Times New Roman" panose="02020603050405020304" pitchFamily="2" charset="0"/>
              <a:ea typeface="宋体" pitchFamily="2" charset="-122"/>
              <a:cs typeface="+mn-ea"/>
            </a:endParaRPr>
          </a:p>
          <a:p>
            <a:pPr marL="533400" lvl="0" indent="-533400" fontAlgn="base">
              <a:lnSpc>
                <a:spcPct val="130000"/>
              </a:lnSpc>
              <a:buNone/>
            </a:pPr>
            <a:r>
              <a:rPr lang="zh-CN" altLang="en-US" sz="2400" strike="noStrike" noProof="1">
                <a:solidFill>
                  <a:schemeClr val="tx1"/>
                </a:solidFill>
                <a:effectLst/>
                <a:latin typeface="Times New Roman" panose="02020603050405020304" pitchFamily="2" charset="0"/>
                <a:ea typeface="宋体" pitchFamily="2" charset="-122"/>
                <a:cs typeface="+mn-ea"/>
              </a:rPr>
              <a:t>        下图是文件的</a:t>
            </a:r>
            <a:r>
              <a:rPr lang="x-none" altLang="zh-CN" sz="2400" strike="noStrike" noProof="1">
                <a:solidFill>
                  <a:schemeClr val="tx1"/>
                </a:solidFill>
                <a:effectLst/>
                <a:latin typeface="Times New Roman" panose="02020603050405020304" pitchFamily="2" charset="0"/>
                <a:ea typeface="宋体" pitchFamily="2" charset="-122"/>
                <a:cs typeface="+mn-ea"/>
              </a:rPr>
              <a:t>硬</a:t>
            </a:r>
            <a:r>
              <a:rPr lang="zh-CN" altLang="en-US" sz="2400" strike="noStrike" noProof="1">
                <a:solidFill>
                  <a:schemeClr val="tx1"/>
                </a:solidFill>
                <a:effectLst/>
                <a:latin typeface="Times New Roman" panose="02020603050405020304" pitchFamily="2" charset="0"/>
                <a:ea typeface="宋体" pitchFamily="2" charset="-122"/>
                <a:cs typeface="+mn-ea"/>
              </a:rPr>
              <a:t>链接示意图。 </a:t>
            </a:r>
            <a:endParaRPr lang="zh-CN" altLang="en-US" sz="2400" strike="noStrike" noProof="1">
              <a:solidFill>
                <a:schemeClr val="tx1"/>
              </a:solidFill>
              <a:effectLst/>
              <a:latin typeface="Times New Roman" panose="02020603050405020304" pitchFamily="2"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2467"/>
                                        </p:tgtEl>
                                        <p:attrNameLst>
                                          <p:attrName>style.visibility</p:attrName>
                                        </p:attrNameLst>
                                      </p:cBhvr>
                                      <p:to>
                                        <p:strVal val="visible"/>
                                      </p:to>
                                    </p:set>
                                    <p:anim calcmode="lin" valueType="num">
                                      <p:cBhvr>
                                        <p:cTn id="7" dur="500" fill="hold"/>
                                        <p:tgtEl>
                                          <p:spTgt spid="62467"/>
                                        </p:tgtEl>
                                        <p:attrNameLst>
                                          <p:attrName>ppt_x</p:attrName>
                                        </p:attrNameLst>
                                      </p:cBhvr>
                                      <p:tavLst>
                                        <p:tav tm="0">
                                          <p:val>
                                            <p:strVal val="#ppt_x"/>
                                          </p:val>
                                        </p:tav>
                                        <p:tav tm="100000">
                                          <p:val>
                                            <p:strVal val="#ppt_x"/>
                                          </p:val>
                                        </p:tav>
                                      </p:tavLst>
                                    </p:anim>
                                    <p:anim calcmode="lin" valueType="num">
                                      <p:cBhvr>
                                        <p:cTn id="8" dur="500" fill="hold"/>
                                        <p:tgtEl>
                                          <p:spTgt spid="624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文本框 6348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2" charset="0"/>
                <a:ea typeface="宋体" pitchFamily="2" charset="-122"/>
              </a:rPr>
              <a:t>39</a:t>
            </a:r>
            <a:endParaRPr lang="en-US" altLang="zh-CN" b="0">
              <a:solidFill>
                <a:schemeClr val="tx2"/>
              </a:solidFill>
              <a:latin typeface="Times New Roman" panose="02020603050405020304" pitchFamily="2" charset="0"/>
              <a:ea typeface="宋体" pitchFamily="2" charset="-122"/>
            </a:endParaRPr>
          </a:p>
        </p:txBody>
      </p:sp>
      <p:sp>
        <p:nvSpPr>
          <p:cNvPr id="63492" name="矩形 63491"/>
          <p:cNvSpPr/>
          <p:nvPr/>
        </p:nvSpPr>
        <p:spPr>
          <a:xfrm>
            <a:off x="560388" y="619125"/>
            <a:ext cx="7070725" cy="53022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spcBef>
                <a:spcPct val="20000"/>
              </a:spcBef>
              <a:buNone/>
            </a:pPr>
            <a:r>
              <a:rPr lang="en-US" altLang="zh-CN" sz="2400" b="1" strike="noStrike" noProof="1">
                <a:solidFill>
                  <a:schemeClr val="tx1"/>
                </a:solidFill>
                <a:latin typeface="Times New Roman" panose="02020603050405020304" pitchFamily="2" charset="0"/>
                <a:ea typeface="宋体" pitchFamily="2" charset="-122"/>
                <a:cs typeface="+mn-cs"/>
              </a:rPr>
              <a:t>UNIX</a:t>
            </a:r>
            <a:r>
              <a:rPr lang="en-US" altLang="zh-CN" sz="2400" b="1" strike="noStrike" noProof="1">
                <a:solidFill>
                  <a:schemeClr val="tx1"/>
                </a:solidFill>
                <a:latin typeface="宋体" pitchFamily="2" charset="-122"/>
                <a:ea typeface="宋体" pitchFamily="2" charset="-122"/>
                <a:cs typeface="+mn-cs"/>
              </a:rPr>
              <a:t>/Linux</a:t>
            </a:r>
            <a:r>
              <a:rPr lang="zh-CN" altLang="en-US" sz="2400" b="1" strike="noStrike" noProof="1">
                <a:solidFill>
                  <a:schemeClr val="tx1"/>
                </a:solidFill>
                <a:latin typeface="宋体" pitchFamily="2" charset="-122"/>
                <a:ea typeface="宋体" pitchFamily="2" charset="-122"/>
                <a:cs typeface="+mn-cs"/>
              </a:rPr>
              <a:t>的</a:t>
            </a:r>
            <a:r>
              <a:rPr lang="x-none" altLang="zh-CN" sz="2400" b="1" strike="noStrike" noProof="1">
                <a:solidFill>
                  <a:schemeClr val="tx1"/>
                </a:solidFill>
                <a:latin typeface="宋体" pitchFamily="2" charset="-122"/>
                <a:ea typeface="宋体" pitchFamily="2" charset="-122"/>
                <a:cs typeface="+mn-cs"/>
              </a:rPr>
              <a:t>硬</a:t>
            </a:r>
            <a:r>
              <a:rPr lang="zh-CN" altLang="en-US" sz="2400" b="1" strike="noStrike" noProof="1">
                <a:solidFill>
                  <a:schemeClr val="tx1"/>
                </a:solidFill>
                <a:latin typeface="宋体" pitchFamily="2" charset="-122"/>
                <a:ea typeface="宋体" pitchFamily="2" charset="-122"/>
                <a:cs typeface="+mn-cs"/>
              </a:rPr>
              <a:t>链接文件</a:t>
            </a:r>
            <a:endParaRPr lang="zh-CN" altLang="en-US" sz="2400" b="1" strike="noStrike" noProof="1">
              <a:solidFill>
                <a:schemeClr val="tx1"/>
              </a:solidFill>
              <a:latin typeface="宋体" pitchFamily="2" charset="-122"/>
              <a:ea typeface="宋体" pitchFamily="2" charset="-122"/>
            </a:endParaRPr>
          </a:p>
        </p:txBody>
      </p:sp>
      <p:grpSp>
        <p:nvGrpSpPr>
          <p:cNvPr id="72708" name="组合 1"/>
          <p:cNvGrpSpPr/>
          <p:nvPr/>
        </p:nvGrpSpPr>
        <p:grpSpPr>
          <a:xfrm>
            <a:off x="2447925" y="1371600"/>
            <a:ext cx="4067175" cy="3556000"/>
            <a:chOff x="3855" y="2160"/>
            <a:chExt cx="6404" cy="5601"/>
          </a:xfrm>
        </p:grpSpPr>
        <p:sp>
          <p:nvSpPr>
            <p:cNvPr id="72709" name="文本框 63494"/>
            <p:cNvSpPr txBox="1"/>
            <p:nvPr/>
          </p:nvSpPr>
          <p:spPr>
            <a:xfrm>
              <a:off x="3910" y="2810"/>
              <a:ext cx="2387" cy="1843"/>
            </a:xfrm>
            <a:prstGeom prst="rect">
              <a:avLst/>
            </a:prstGeom>
            <a:solidFill>
              <a:schemeClr val="bg1"/>
            </a:solidFill>
            <a:ln w="15875" cap="flat" cmpd="sng">
              <a:solidFill>
                <a:srgbClr val="000000"/>
              </a:solidFill>
              <a:prstDash val="solid"/>
              <a:miter/>
              <a:headEnd type="none" w="med" len="med"/>
              <a:tailEnd type="none" w="med" len="med"/>
            </a:ln>
          </p:spPr>
          <p:txBody>
            <a:bodyPr anchor="t"/>
            <a:p>
              <a:pPr lvl="0" algn="just">
                <a:lnSpc>
                  <a:spcPct val="80000"/>
                </a:lnSpc>
                <a:buClr>
                  <a:srgbClr val="000000"/>
                </a:buClr>
              </a:pPr>
              <a:endParaRPr sz="1600">
                <a:solidFill>
                  <a:schemeClr val="tx1"/>
                </a:solidFill>
                <a:latin typeface="Times New Roman" panose="02020603050405020304" pitchFamily="2" charset="0"/>
                <a:ea typeface="宋体" pitchFamily="2" charset="-122"/>
              </a:endParaRPr>
            </a:p>
          </p:txBody>
        </p:sp>
        <p:sp>
          <p:nvSpPr>
            <p:cNvPr id="72710" name="直接连接符 63495"/>
            <p:cNvSpPr/>
            <p:nvPr/>
          </p:nvSpPr>
          <p:spPr>
            <a:xfrm>
              <a:off x="3910" y="3373"/>
              <a:ext cx="2390"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72711" name="直接连接符 63496"/>
            <p:cNvSpPr/>
            <p:nvPr/>
          </p:nvSpPr>
          <p:spPr>
            <a:xfrm>
              <a:off x="3910" y="4000"/>
              <a:ext cx="2390"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72712" name="直接连接符 63497"/>
            <p:cNvSpPr/>
            <p:nvPr/>
          </p:nvSpPr>
          <p:spPr>
            <a:xfrm>
              <a:off x="6089" y="3710"/>
              <a:ext cx="944"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72713" name="直接连接符 63499"/>
            <p:cNvSpPr/>
            <p:nvPr/>
          </p:nvSpPr>
          <p:spPr>
            <a:xfrm>
              <a:off x="7034" y="3725"/>
              <a:ext cx="916"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72714" name="文本框 63500"/>
            <p:cNvSpPr txBox="1"/>
            <p:nvPr/>
          </p:nvSpPr>
          <p:spPr>
            <a:xfrm>
              <a:off x="7978" y="3577"/>
              <a:ext cx="2108" cy="1408"/>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just">
                <a:lnSpc>
                  <a:spcPct val="90000"/>
                </a:lnSpc>
                <a:buClr>
                  <a:srgbClr val="000000"/>
                </a:buClr>
              </a:pPr>
              <a:r>
                <a:rPr lang="en-US" altLang="zh-CN" sz="1600">
                  <a:solidFill>
                    <a:schemeClr val="tx1"/>
                  </a:solidFill>
                  <a:latin typeface="Times New Roman" panose="02020603050405020304" pitchFamily="2" charset="0"/>
                  <a:ea typeface="宋体" pitchFamily="2" charset="-122"/>
                </a:rPr>
                <a:t>      </a:t>
              </a:r>
              <a:endParaRPr lang="en-US" altLang="zh-CN" sz="1600">
                <a:solidFill>
                  <a:schemeClr val="tx1"/>
                </a:solidFill>
                <a:latin typeface="Times New Roman" panose="02020603050405020304" pitchFamily="2" charset="0"/>
                <a:ea typeface="宋体" pitchFamily="2" charset="-122"/>
              </a:endParaRPr>
            </a:p>
            <a:p>
              <a:pPr lvl="0" algn="just">
                <a:lnSpc>
                  <a:spcPct val="90000"/>
                </a:lnSpc>
                <a:buClr>
                  <a:srgbClr val="000000"/>
                </a:buClr>
              </a:pPr>
              <a:endParaRPr lang="en-US" altLang="zh-CN" sz="1600">
                <a:solidFill>
                  <a:schemeClr val="tx1"/>
                </a:solidFill>
                <a:latin typeface="Times New Roman" panose="02020603050405020304" pitchFamily="2" charset="0"/>
                <a:ea typeface="宋体" pitchFamily="2" charset="-122"/>
              </a:endParaRPr>
            </a:p>
            <a:p>
              <a:pPr lvl="0" algn="just">
                <a:lnSpc>
                  <a:spcPct val="90000"/>
                </a:lnSpc>
                <a:buClr>
                  <a:srgbClr val="000000"/>
                </a:buClr>
              </a:pPr>
              <a:endParaRPr lang="en-US" altLang="zh-CN" sz="1600">
                <a:solidFill>
                  <a:schemeClr val="tx1"/>
                </a:solidFill>
                <a:latin typeface="Times New Roman" panose="02020603050405020304" pitchFamily="2" charset="0"/>
                <a:ea typeface="宋体" pitchFamily="2" charset="-122"/>
              </a:endParaRPr>
            </a:p>
            <a:p>
              <a:pPr lvl="0" algn="just">
                <a:lnSpc>
                  <a:spcPct val="90000"/>
                </a:lnSpc>
                <a:buClr>
                  <a:srgbClr val="000000"/>
                </a:buClr>
              </a:pPr>
              <a:r>
                <a:rPr lang="en-US" altLang="zh-CN" sz="1600">
                  <a:solidFill>
                    <a:schemeClr val="tx1"/>
                  </a:solidFill>
                  <a:latin typeface="Times New Roman" panose="02020603050405020304" pitchFamily="2" charset="0"/>
                  <a:ea typeface="宋体" pitchFamily="2" charset="-122"/>
                </a:rPr>
                <a:t>     </a:t>
              </a:r>
              <a:endParaRPr lang="en-US" altLang="zh-CN" sz="1600">
                <a:solidFill>
                  <a:schemeClr val="tx1"/>
                </a:solidFill>
                <a:latin typeface="Times New Roman" panose="02020603050405020304" pitchFamily="2" charset="0"/>
                <a:ea typeface="宋体" pitchFamily="2" charset="-122"/>
              </a:endParaRPr>
            </a:p>
          </p:txBody>
        </p:sp>
        <p:sp>
          <p:nvSpPr>
            <p:cNvPr id="72715" name="直接连接符 63501"/>
            <p:cNvSpPr/>
            <p:nvPr/>
          </p:nvSpPr>
          <p:spPr>
            <a:xfrm>
              <a:off x="7978" y="3977"/>
              <a:ext cx="2108"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72716" name="文本框 63502"/>
            <p:cNvSpPr txBox="1"/>
            <p:nvPr/>
          </p:nvSpPr>
          <p:spPr>
            <a:xfrm>
              <a:off x="3855" y="2160"/>
              <a:ext cx="2145" cy="530"/>
            </a:xfrm>
            <a:prstGeom prst="rect">
              <a:avLst/>
            </a:prstGeom>
            <a:noFill/>
            <a:ln w="9525">
              <a:noFill/>
              <a:miter/>
            </a:ln>
          </p:spPr>
          <p:txBody>
            <a:bodyPr anchor="t">
              <a:spAutoFit/>
            </a:bodyPr>
            <a:p>
              <a:pPr lvl="0">
                <a:spcBef>
                  <a:spcPct val="10000"/>
                </a:spcBef>
                <a:buClr>
                  <a:srgbClr val="000000"/>
                </a:buClr>
              </a:pPr>
              <a:r>
                <a:rPr lang="en-US" altLang="zh-CN" sz="1600">
                  <a:solidFill>
                    <a:schemeClr val="tx1"/>
                  </a:solidFill>
                  <a:latin typeface="宋体" pitchFamily="2" charset="-122"/>
                  <a:ea typeface="宋体" pitchFamily="2" charset="-122"/>
                </a:rPr>
                <a:t>/usr/joc</a:t>
              </a:r>
              <a:endParaRPr lang="en-US" altLang="zh-CN" sz="1600">
                <a:solidFill>
                  <a:schemeClr val="tx1"/>
                </a:solidFill>
                <a:latin typeface="宋体" pitchFamily="2" charset="-122"/>
                <a:ea typeface="宋体" pitchFamily="2" charset="-122"/>
              </a:endParaRPr>
            </a:p>
          </p:txBody>
        </p:sp>
        <p:sp>
          <p:nvSpPr>
            <p:cNvPr id="72717" name="文本框 63503"/>
            <p:cNvSpPr txBox="1"/>
            <p:nvPr/>
          </p:nvSpPr>
          <p:spPr>
            <a:xfrm>
              <a:off x="4054" y="2758"/>
              <a:ext cx="1408" cy="531"/>
            </a:xfrm>
            <a:prstGeom prst="rect">
              <a:avLst/>
            </a:prstGeom>
            <a:noFill/>
            <a:ln w="9525">
              <a:noFill/>
              <a:miter/>
            </a:ln>
          </p:spPr>
          <p:txBody>
            <a:bodyPr anchor="t">
              <a:spAutoFit/>
            </a:bodyPr>
            <a:p>
              <a:pPr lvl="0">
                <a:lnSpc>
                  <a:spcPct val="80000"/>
                </a:lnSpc>
                <a:buClr>
                  <a:srgbClr val="000000"/>
                </a:buClr>
              </a:pPr>
              <a:r>
                <a:rPr lang="en-US" altLang="zh-CN" sz="2000" dirty="0">
                  <a:solidFill>
                    <a:schemeClr val="tx1"/>
                  </a:solidFill>
                  <a:latin typeface="宋体" pitchFamily="2" charset="-122"/>
                  <a:ea typeface="宋体" pitchFamily="2" charset="-122"/>
                  <a:sym typeface="Symbol" pitchFamily="2" charset="2"/>
                </a:rPr>
                <a:t>...</a:t>
              </a:r>
              <a:endParaRPr lang="en-US" altLang="zh-CN" sz="2000" dirty="0">
                <a:solidFill>
                  <a:schemeClr val="tx1"/>
                </a:solidFill>
                <a:latin typeface="宋体" pitchFamily="2" charset="-122"/>
                <a:ea typeface="宋体" pitchFamily="2" charset="-122"/>
                <a:sym typeface="Symbol" pitchFamily="2" charset="2"/>
              </a:endParaRPr>
            </a:p>
          </p:txBody>
        </p:sp>
        <p:sp>
          <p:nvSpPr>
            <p:cNvPr id="72718" name="文本框 63504"/>
            <p:cNvSpPr txBox="1"/>
            <p:nvPr/>
          </p:nvSpPr>
          <p:spPr>
            <a:xfrm>
              <a:off x="4051" y="3398"/>
              <a:ext cx="1408" cy="553"/>
            </a:xfrm>
            <a:prstGeom prst="rect">
              <a:avLst/>
            </a:prstGeom>
            <a:noFill/>
            <a:ln w="9525">
              <a:noFill/>
              <a:miter/>
            </a:ln>
          </p:spPr>
          <p:txBody>
            <a:bodyPr anchor="t">
              <a:spAutoFit/>
            </a:bodyPr>
            <a:p>
              <a:pPr lvl="0">
                <a:lnSpc>
                  <a:spcPct val="80000"/>
                </a:lnSpc>
                <a:buClr>
                  <a:srgbClr val="000000"/>
                </a:buClr>
              </a:pPr>
              <a:r>
                <a:rPr lang="zh-CN" altLang="en-US" sz="1800" dirty="0">
                  <a:solidFill>
                    <a:schemeClr val="tx1"/>
                  </a:solidFill>
                  <a:latin typeface="Times New Roman" panose="02020603050405020304" pitchFamily="2" charset="0"/>
                  <a:ea typeface="宋体" pitchFamily="2" charset="-122"/>
                  <a:sym typeface="Symbol" pitchFamily="2" charset="2"/>
                </a:rPr>
                <a:t>foo</a:t>
              </a:r>
              <a:endParaRPr lang="zh-CN" altLang="en-US" sz="1800" dirty="0">
                <a:solidFill>
                  <a:schemeClr val="tx1"/>
                </a:solidFill>
                <a:latin typeface="Times New Roman" panose="02020603050405020304" pitchFamily="2" charset="0"/>
                <a:ea typeface="宋体" pitchFamily="2" charset="-122"/>
                <a:sym typeface="Symbol" pitchFamily="2" charset="2"/>
              </a:endParaRPr>
            </a:p>
          </p:txBody>
        </p:sp>
        <p:sp>
          <p:nvSpPr>
            <p:cNvPr id="72719" name="文本框 63505"/>
            <p:cNvSpPr txBox="1"/>
            <p:nvPr/>
          </p:nvSpPr>
          <p:spPr>
            <a:xfrm>
              <a:off x="4051" y="3925"/>
              <a:ext cx="1408" cy="531"/>
            </a:xfrm>
            <a:prstGeom prst="rect">
              <a:avLst/>
            </a:prstGeom>
            <a:noFill/>
            <a:ln w="9525">
              <a:noFill/>
              <a:miter/>
            </a:ln>
          </p:spPr>
          <p:txBody>
            <a:bodyPr anchor="t">
              <a:spAutoFit/>
            </a:bodyPr>
            <a:p>
              <a:pPr lvl="0">
                <a:lnSpc>
                  <a:spcPct val="80000"/>
                </a:lnSpc>
                <a:buClr>
                  <a:srgbClr val="000000"/>
                </a:buClr>
              </a:pPr>
              <a:r>
                <a:rPr lang="en-US" altLang="zh-CN" sz="2000" dirty="0">
                  <a:solidFill>
                    <a:schemeClr val="tx1"/>
                  </a:solidFill>
                  <a:latin typeface="宋体" pitchFamily="2" charset="-122"/>
                  <a:ea typeface="宋体" pitchFamily="2" charset="-122"/>
                  <a:sym typeface="Symbol" pitchFamily="2" charset="2"/>
                </a:rPr>
                <a:t>...</a:t>
              </a:r>
              <a:endParaRPr lang="en-US" altLang="zh-CN" sz="2000" dirty="0">
                <a:solidFill>
                  <a:schemeClr val="tx1"/>
                </a:solidFill>
                <a:latin typeface="宋体" pitchFamily="2" charset="-122"/>
                <a:ea typeface="宋体" pitchFamily="2" charset="-122"/>
                <a:sym typeface="Symbol" pitchFamily="2" charset="2"/>
              </a:endParaRPr>
            </a:p>
          </p:txBody>
        </p:sp>
        <p:sp>
          <p:nvSpPr>
            <p:cNvPr id="72720" name="文本框 63506"/>
            <p:cNvSpPr txBox="1"/>
            <p:nvPr/>
          </p:nvSpPr>
          <p:spPr>
            <a:xfrm>
              <a:off x="7929" y="3579"/>
              <a:ext cx="2330" cy="469"/>
            </a:xfrm>
            <a:prstGeom prst="rect">
              <a:avLst/>
            </a:prstGeom>
            <a:noFill/>
            <a:ln w="9525">
              <a:noFill/>
              <a:miter/>
            </a:ln>
          </p:spPr>
          <p:txBody>
            <a:bodyPr anchor="t">
              <a:spAutoFit/>
            </a:bodyPr>
            <a:p>
              <a:pPr lvl="0">
                <a:lnSpc>
                  <a:spcPct val="80000"/>
                </a:lnSpc>
                <a:buClr>
                  <a:srgbClr val="000000"/>
                </a:buClr>
              </a:pPr>
              <a:r>
                <a:rPr lang="zh-CN" altLang="en-US" b="0">
                  <a:solidFill>
                    <a:schemeClr val="tx1"/>
                  </a:solidFill>
                  <a:latin typeface="宋体" pitchFamily="2" charset="-122"/>
                  <a:ea typeface="宋体" pitchFamily="2" charset="-122"/>
                  <a:sym typeface="Symbol" pitchFamily="2" charset="2"/>
                </a:rPr>
                <a:t>引用计数 </a:t>
              </a:r>
              <a:r>
                <a:rPr lang="en-US" altLang="zh-CN" b="0">
                  <a:solidFill>
                    <a:schemeClr val="tx1"/>
                  </a:solidFill>
                  <a:latin typeface="宋体" pitchFamily="2" charset="-122"/>
                  <a:ea typeface="宋体" pitchFamily="2" charset="-122"/>
                  <a:sym typeface="Symbol" pitchFamily="2" charset="2"/>
                </a:rPr>
                <a:t>= </a:t>
              </a:r>
              <a:r>
                <a:rPr lang="zh-CN" altLang="en-US" b="0">
                  <a:solidFill>
                    <a:schemeClr val="tx1"/>
                  </a:solidFill>
                  <a:latin typeface="宋体" pitchFamily="2" charset="-122"/>
                  <a:ea typeface="宋体" pitchFamily="2" charset="-122"/>
                  <a:sym typeface="Symbol" pitchFamily="2" charset="2"/>
                </a:rPr>
                <a:t>2</a:t>
              </a:r>
              <a:endParaRPr lang="zh-CN" altLang="en-US" b="0">
                <a:solidFill>
                  <a:schemeClr val="tx1"/>
                </a:solidFill>
                <a:latin typeface="宋体" pitchFamily="2" charset="-122"/>
                <a:ea typeface="宋体" pitchFamily="2" charset="-122"/>
                <a:sym typeface="Symbol" pitchFamily="2" charset="2"/>
              </a:endParaRPr>
            </a:p>
          </p:txBody>
        </p:sp>
        <p:sp>
          <p:nvSpPr>
            <p:cNvPr id="72721" name="文本框 63507"/>
            <p:cNvSpPr txBox="1"/>
            <p:nvPr/>
          </p:nvSpPr>
          <p:spPr>
            <a:xfrm>
              <a:off x="8243" y="4264"/>
              <a:ext cx="1556" cy="460"/>
            </a:xfrm>
            <a:prstGeom prst="rect">
              <a:avLst/>
            </a:prstGeom>
            <a:noFill/>
            <a:ln w="9525">
              <a:noFill/>
              <a:miter/>
            </a:ln>
          </p:spPr>
          <p:txBody>
            <a:bodyPr wrap="square" anchor="t">
              <a:spAutoFit/>
            </a:bodyPr>
            <a:p>
              <a:pPr lvl="0">
                <a:lnSpc>
                  <a:spcPct val="80000"/>
                </a:lnSpc>
                <a:buClr>
                  <a:srgbClr val="000000"/>
                </a:buClr>
              </a:pPr>
              <a:r>
                <a:rPr lang="zh-CN" altLang="en-US" b="0">
                  <a:solidFill>
                    <a:schemeClr val="tx1"/>
                  </a:solidFill>
                  <a:latin typeface="宋体" pitchFamily="2" charset="-122"/>
                  <a:ea typeface="宋体" pitchFamily="2" charset="-122"/>
                  <a:sym typeface="Symbol" pitchFamily="2" charset="2"/>
                </a:rPr>
                <a:t>文件</a:t>
              </a:r>
              <a:r>
                <a:rPr lang="x-none" altLang="zh-CN" b="0">
                  <a:solidFill>
                    <a:schemeClr val="tx1"/>
                  </a:solidFill>
                  <a:latin typeface="宋体" pitchFamily="2" charset="-122"/>
                  <a:ea typeface="宋体" pitchFamily="2" charset="-122"/>
                  <a:sym typeface="Symbol" pitchFamily="2" charset="2"/>
                </a:rPr>
                <a:t>描述</a:t>
              </a:r>
              <a:endParaRPr lang="zh-CN" altLang="zh-CN" b="0">
                <a:solidFill>
                  <a:schemeClr val="tx1"/>
                </a:solidFill>
                <a:latin typeface="宋体" pitchFamily="2" charset="-122"/>
                <a:ea typeface="宋体" pitchFamily="2" charset="-122"/>
                <a:sym typeface="Symbol" pitchFamily="2" charset="2"/>
              </a:endParaRPr>
            </a:p>
          </p:txBody>
        </p:sp>
        <p:sp>
          <p:nvSpPr>
            <p:cNvPr id="72722" name="文本框 63508"/>
            <p:cNvSpPr txBox="1"/>
            <p:nvPr/>
          </p:nvSpPr>
          <p:spPr>
            <a:xfrm>
              <a:off x="3912" y="5918"/>
              <a:ext cx="2387" cy="1843"/>
            </a:xfrm>
            <a:prstGeom prst="rect">
              <a:avLst/>
            </a:prstGeom>
            <a:solidFill>
              <a:schemeClr val="bg1"/>
            </a:solidFill>
            <a:ln w="15875" cap="flat" cmpd="sng">
              <a:solidFill>
                <a:srgbClr val="000000"/>
              </a:solidFill>
              <a:prstDash val="solid"/>
              <a:miter/>
              <a:headEnd type="none" w="med" len="med"/>
              <a:tailEnd type="none" w="med" len="med"/>
            </a:ln>
          </p:spPr>
          <p:txBody>
            <a:bodyPr anchor="t"/>
            <a:p>
              <a:pPr lvl="0" algn="just">
                <a:lnSpc>
                  <a:spcPct val="80000"/>
                </a:lnSpc>
                <a:buClr>
                  <a:srgbClr val="000000"/>
                </a:buClr>
              </a:pPr>
              <a:endParaRPr sz="1600">
                <a:solidFill>
                  <a:schemeClr val="tx1"/>
                </a:solidFill>
                <a:latin typeface="Times New Roman" panose="02020603050405020304" pitchFamily="2" charset="0"/>
                <a:ea typeface="宋体" pitchFamily="2" charset="-122"/>
              </a:endParaRPr>
            </a:p>
          </p:txBody>
        </p:sp>
        <p:sp>
          <p:nvSpPr>
            <p:cNvPr id="72723" name="直接连接符 63509"/>
            <p:cNvSpPr/>
            <p:nvPr/>
          </p:nvSpPr>
          <p:spPr>
            <a:xfrm>
              <a:off x="3912" y="6480"/>
              <a:ext cx="2390"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72724" name="直接连接符 63510"/>
            <p:cNvSpPr/>
            <p:nvPr/>
          </p:nvSpPr>
          <p:spPr>
            <a:xfrm>
              <a:off x="3912" y="7108"/>
              <a:ext cx="2390"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72725" name="直接连接符 63511"/>
            <p:cNvSpPr/>
            <p:nvPr/>
          </p:nvSpPr>
          <p:spPr>
            <a:xfrm>
              <a:off x="6092" y="6818"/>
              <a:ext cx="944"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72726" name="直接连接符 63512"/>
            <p:cNvSpPr/>
            <p:nvPr/>
          </p:nvSpPr>
          <p:spPr>
            <a:xfrm flipV="1">
              <a:off x="7037" y="3895"/>
              <a:ext cx="1" cy="2923"/>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72727" name="直接连接符 63513"/>
            <p:cNvSpPr/>
            <p:nvPr/>
          </p:nvSpPr>
          <p:spPr>
            <a:xfrm>
              <a:off x="7036" y="3899"/>
              <a:ext cx="916"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72728" name="文本框 63516"/>
            <p:cNvSpPr txBox="1"/>
            <p:nvPr/>
          </p:nvSpPr>
          <p:spPr>
            <a:xfrm>
              <a:off x="3857" y="5268"/>
              <a:ext cx="2145" cy="530"/>
            </a:xfrm>
            <a:prstGeom prst="rect">
              <a:avLst/>
            </a:prstGeom>
            <a:noFill/>
            <a:ln w="9525">
              <a:noFill/>
              <a:miter/>
            </a:ln>
          </p:spPr>
          <p:txBody>
            <a:bodyPr anchor="t">
              <a:spAutoFit/>
            </a:bodyPr>
            <a:p>
              <a:pPr lvl="0">
                <a:spcBef>
                  <a:spcPct val="10000"/>
                </a:spcBef>
                <a:buClr>
                  <a:srgbClr val="000000"/>
                </a:buClr>
              </a:pPr>
              <a:r>
                <a:rPr lang="en-US" altLang="zh-CN" sz="1600">
                  <a:solidFill>
                    <a:schemeClr val="tx1"/>
                  </a:solidFill>
                  <a:latin typeface="宋体" pitchFamily="2" charset="-122"/>
                  <a:ea typeface="宋体" pitchFamily="2" charset="-122"/>
                </a:rPr>
                <a:t>/usr/sue</a:t>
              </a:r>
              <a:endParaRPr lang="en-US" altLang="zh-CN" sz="1600">
                <a:solidFill>
                  <a:schemeClr val="tx1"/>
                </a:solidFill>
                <a:latin typeface="宋体" pitchFamily="2" charset="-122"/>
                <a:ea typeface="宋体" pitchFamily="2" charset="-122"/>
              </a:endParaRPr>
            </a:p>
          </p:txBody>
        </p:sp>
        <p:sp>
          <p:nvSpPr>
            <p:cNvPr id="72729" name="文本框 63517"/>
            <p:cNvSpPr txBox="1"/>
            <p:nvPr/>
          </p:nvSpPr>
          <p:spPr>
            <a:xfrm>
              <a:off x="4056" y="5865"/>
              <a:ext cx="1408" cy="531"/>
            </a:xfrm>
            <a:prstGeom prst="rect">
              <a:avLst/>
            </a:prstGeom>
            <a:noFill/>
            <a:ln w="9525">
              <a:noFill/>
              <a:miter/>
            </a:ln>
          </p:spPr>
          <p:txBody>
            <a:bodyPr anchor="t">
              <a:spAutoFit/>
            </a:bodyPr>
            <a:p>
              <a:pPr lvl="0">
                <a:lnSpc>
                  <a:spcPct val="80000"/>
                </a:lnSpc>
                <a:buClr>
                  <a:srgbClr val="000000"/>
                </a:buClr>
              </a:pPr>
              <a:r>
                <a:rPr lang="en-US" altLang="zh-CN" sz="2000" dirty="0">
                  <a:solidFill>
                    <a:schemeClr val="tx1"/>
                  </a:solidFill>
                  <a:latin typeface="宋体" pitchFamily="2" charset="-122"/>
                  <a:ea typeface="宋体" pitchFamily="2" charset="-122"/>
                  <a:sym typeface="Symbol" pitchFamily="2" charset="2"/>
                </a:rPr>
                <a:t>...</a:t>
              </a:r>
              <a:endParaRPr lang="en-US" altLang="zh-CN" sz="2000" dirty="0">
                <a:solidFill>
                  <a:schemeClr val="tx1"/>
                </a:solidFill>
                <a:latin typeface="宋体" pitchFamily="2" charset="-122"/>
                <a:ea typeface="宋体" pitchFamily="2" charset="-122"/>
                <a:sym typeface="Symbol" pitchFamily="2" charset="2"/>
              </a:endParaRPr>
            </a:p>
          </p:txBody>
        </p:sp>
        <p:sp>
          <p:nvSpPr>
            <p:cNvPr id="72730" name="文本框 63518"/>
            <p:cNvSpPr txBox="1"/>
            <p:nvPr/>
          </p:nvSpPr>
          <p:spPr>
            <a:xfrm>
              <a:off x="4053" y="6505"/>
              <a:ext cx="1408" cy="553"/>
            </a:xfrm>
            <a:prstGeom prst="rect">
              <a:avLst/>
            </a:prstGeom>
            <a:noFill/>
            <a:ln w="9525">
              <a:noFill/>
              <a:miter/>
            </a:ln>
          </p:spPr>
          <p:txBody>
            <a:bodyPr anchor="t">
              <a:spAutoFit/>
            </a:bodyPr>
            <a:p>
              <a:pPr lvl="0">
                <a:lnSpc>
                  <a:spcPct val="80000"/>
                </a:lnSpc>
                <a:buClr>
                  <a:srgbClr val="000000"/>
                </a:buClr>
              </a:pPr>
              <a:r>
                <a:rPr lang="zh-CN" altLang="en-US" sz="1800" dirty="0">
                  <a:solidFill>
                    <a:schemeClr val="tx1"/>
                  </a:solidFill>
                  <a:latin typeface="Times New Roman" panose="02020603050405020304" pitchFamily="2" charset="0"/>
                  <a:ea typeface="宋体" pitchFamily="2" charset="-122"/>
                  <a:sym typeface="Symbol" pitchFamily="2" charset="2"/>
                </a:rPr>
                <a:t>bar</a:t>
              </a:r>
              <a:endParaRPr lang="zh-CN" altLang="en-US" sz="1800" dirty="0">
                <a:solidFill>
                  <a:schemeClr val="tx1"/>
                </a:solidFill>
                <a:latin typeface="Times New Roman" panose="02020603050405020304" pitchFamily="2" charset="0"/>
                <a:ea typeface="宋体" pitchFamily="2" charset="-122"/>
                <a:sym typeface="Symbol" pitchFamily="2" charset="2"/>
              </a:endParaRPr>
            </a:p>
          </p:txBody>
        </p:sp>
        <p:sp>
          <p:nvSpPr>
            <p:cNvPr id="72731" name="文本框 63519"/>
            <p:cNvSpPr txBox="1"/>
            <p:nvPr/>
          </p:nvSpPr>
          <p:spPr>
            <a:xfrm>
              <a:off x="4053" y="7033"/>
              <a:ext cx="1408" cy="531"/>
            </a:xfrm>
            <a:prstGeom prst="rect">
              <a:avLst/>
            </a:prstGeom>
            <a:noFill/>
            <a:ln w="9525">
              <a:noFill/>
              <a:miter/>
            </a:ln>
          </p:spPr>
          <p:txBody>
            <a:bodyPr anchor="t">
              <a:spAutoFit/>
            </a:bodyPr>
            <a:p>
              <a:pPr lvl="0">
                <a:lnSpc>
                  <a:spcPct val="80000"/>
                </a:lnSpc>
                <a:buClr>
                  <a:srgbClr val="000000"/>
                </a:buClr>
              </a:pPr>
              <a:r>
                <a:rPr lang="en-US" altLang="zh-CN" sz="2000" dirty="0">
                  <a:solidFill>
                    <a:schemeClr val="tx1"/>
                  </a:solidFill>
                  <a:latin typeface="宋体" pitchFamily="2" charset="-122"/>
                  <a:ea typeface="宋体" pitchFamily="2" charset="-122"/>
                  <a:sym typeface="Symbol" pitchFamily="2" charset="2"/>
                </a:rPr>
                <a:t>...</a:t>
              </a:r>
              <a:endParaRPr lang="en-US" altLang="zh-CN" sz="2000" dirty="0">
                <a:solidFill>
                  <a:schemeClr val="tx1"/>
                </a:solidFill>
                <a:latin typeface="宋体" pitchFamily="2" charset="-122"/>
                <a:ea typeface="宋体" pitchFamily="2" charset="-122"/>
                <a:sym typeface="Symbol" pitchFamily="2" charset="2"/>
              </a:endParaRPr>
            </a:p>
          </p:txBody>
        </p:sp>
      </p:grpSp>
      <p:sp>
        <p:nvSpPr>
          <p:cNvPr id="63528" name="文本框 63527"/>
          <p:cNvSpPr txBox="1"/>
          <p:nvPr/>
        </p:nvSpPr>
        <p:spPr>
          <a:xfrm>
            <a:off x="3736975" y="5702300"/>
            <a:ext cx="2071688" cy="335280"/>
          </a:xfrm>
          <a:prstGeom prst="rect">
            <a:avLst/>
          </a:prstGeom>
          <a:noFill/>
          <a:ln w="9525">
            <a:noFill/>
            <a:miter/>
          </a:ln>
        </p:spPr>
        <p:txBody>
          <a:bodyPr anchor="t">
            <a:spAutoFit/>
          </a:bodyPr>
          <a:p>
            <a:pPr lvl="0">
              <a:spcBef>
                <a:spcPct val="30000"/>
              </a:spcBef>
              <a:buClr>
                <a:srgbClr val="000000"/>
              </a:buClr>
            </a:pPr>
            <a:r>
              <a:rPr lang="zh-CN" altLang="en-US" sz="1600" b="0">
                <a:solidFill>
                  <a:schemeClr val="tx1"/>
                </a:solidFill>
                <a:latin typeface="Arial" panose="020B0604020202020204" pitchFamily="34" charset="0"/>
                <a:ea typeface="宋体" pitchFamily="2" charset="-122"/>
              </a:rPr>
              <a:t>文件的</a:t>
            </a:r>
            <a:r>
              <a:rPr lang="x-none" altLang="zh-CN" sz="1600" b="0">
                <a:solidFill>
                  <a:schemeClr val="tx1"/>
                </a:solidFill>
                <a:latin typeface="Arial" panose="020B0604020202020204" pitchFamily="34" charset="0"/>
                <a:ea typeface="宋体" pitchFamily="2" charset="-122"/>
              </a:rPr>
              <a:t>硬</a:t>
            </a:r>
            <a:r>
              <a:rPr lang="zh-CN" altLang="en-US" sz="1600" b="0">
                <a:solidFill>
                  <a:schemeClr val="tx1"/>
                </a:solidFill>
                <a:latin typeface="Arial" panose="020B0604020202020204" pitchFamily="34" charset="0"/>
                <a:ea typeface="宋体" pitchFamily="2" charset="-122"/>
              </a:rPr>
              <a:t>链接示意图</a:t>
            </a:r>
            <a:endParaRPr lang="zh-CN" altLang="en-US" sz="1600" b="0">
              <a:solidFill>
                <a:schemeClr val="tx1"/>
              </a:solidFill>
              <a:latin typeface="Arial" panose="020B0604020202020204" pitchFamily="3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3492">
                                            <p:txEl>
                                              <p:charRg st="0" end="18"/>
                                            </p:txEl>
                                          </p:spTgt>
                                        </p:tgtEl>
                                        <p:attrNameLst>
                                          <p:attrName>style.visibility</p:attrName>
                                        </p:attrNameLst>
                                      </p:cBhvr>
                                      <p:to>
                                        <p:strVal val="visible"/>
                                      </p:to>
                                    </p:set>
                                    <p:anim calcmode="lin" valueType="num">
                                      <p:cBhvr>
                                        <p:cTn id="7" dur="500" fill="hold"/>
                                        <p:tgtEl>
                                          <p:spTgt spid="63492">
                                            <p:txEl>
                                              <p:charRg st="0" end="18"/>
                                            </p:txEl>
                                          </p:spTgt>
                                        </p:tgtEl>
                                        <p:attrNameLst>
                                          <p:attrName>ppt_x</p:attrName>
                                        </p:attrNameLst>
                                      </p:cBhvr>
                                      <p:tavLst>
                                        <p:tav tm="0">
                                          <p:val>
                                            <p:strVal val="0-#ppt_w/2"/>
                                          </p:val>
                                        </p:tav>
                                        <p:tav tm="100000">
                                          <p:val>
                                            <p:strVal val="#ppt_x"/>
                                          </p:val>
                                        </p:tav>
                                      </p:tavLst>
                                    </p:anim>
                                    <p:anim calcmode="lin" valueType="num">
                                      <p:cBhvr>
                                        <p:cTn id="8" dur="500" fill="hold"/>
                                        <p:tgtEl>
                                          <p:spTgt spid="63492">
                                            <p:txEl>
                                              <p:charRg st="0" end="1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35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28"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标题 90113"/>
          <p:cNvSpPr>
            <a:spLocks noGrp="1"/>
          </p:cNvSpPr>
          <p:nvPr>
            <p:ph type="title"/>
          </p:nvPr>
        </p:nvSpPr>
        <p:spPr>
          <a:xfrm>
            <a:off x="363538" y="709613"/>
            <a:ext cx="8393113" cy="635000"/>
          </a:xfrm>
        </p:spPr>
        <p:txBody>
          <a:bodyPr anchor="b">
            <a:spAutoFit/>
          </a:bodyPr>
          <a:p>
            <a:pPr fontAlgn="base"/>
            <a:r>
              <a:rPr lang="zh-CN" altLang="en-US" sz="3600" strike="noStrike" noProof="1">
                <a:solidFill>
                  <a:srgbClr val="A50021"/>
                </a:solidFill>
              </a:rPr>
              <a:t>利用符号链实现文件共享</a:t>
            </a:r>
            <a:r>
              <a:rPr lang="zh-CN" altLang="zh-CN" sz="3600" strike="noStrike" noProof="1">
                <a:solidFill>
                  <a:srgbClr val="A50021"/>
                </a:solidFill>
              </a:rPr>
              <a:t>（软链接）</a:t>
            </a:r>
            <a:endParaRPr lang="zh-CN" altLang="zh-CN" sz="3600" strike="noStrike" noProof="1">
              <a:solidFill>
                <a:srgbClr val="A50021"/>
              </a:solidFill>
            </a:endParaRPr>
          </a:p>
        </p:txBody>
      </p:sp>
      <p:graphicFrame>
        <p:nvGraphicFramePr>
          <p:cNvPr id="90115" name="表格 90114"/>
          <p:cNvGraphicFramePr/>
          <p:nvPr/>
        </p:nvGraphicFramePr>
        <p:xfrm>
          <a:off x="769938" y="2590800"/>
          <a:ext cx="1592580" cy="1554163"/>
        </p:xfrm>
        <a:graphic>
          <a:graphicData uri="http://schemas.openxmlformats.org/drawingml/2006/table">
            <a:tbl>
              <a:tblPr/>
              <a:tblGrid>
                <a:gridCol w="1087755"/>
                <a:gridCol w="504825"/>
              </a:tblGrid>
              <a:tr h="395288">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pitchFamily="2"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pitchFamily="2"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8160">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pitchFamily="2"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pitchFamily="2"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pitchFamily="2"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zh-CN" altLang="en-US" sz="2400" dirty="0"/>
                        <a:t>test</a:t>
                      </a:r>
                      <a:r>
                        <a:rPr lang="x-none" altLang="zh-CN" sz="2400" dirty="0"/>
                        <a:t>1</a:t>
                      </a:r>
                      <a:endParaRPr lang="x-none" altLang="zh-CN" sz="2400" dirty="0"/>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pitchFamily="2"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74768" name="文本框 90128"/>
          <p:cNvSpPr txBox="1"/>
          <p:nvPr/>
        </p:nvSpPr>
        <p:spPr>
          <a:xfrm>
            <a:off x="1143000" y="2133600"/>
            <a:ext cx="1295400" cy="457200"/>
          </a:xfrm>
          <a:prstGeom prst="rect">
            <a:avLst/>
          </a:prstGeom>
          <a:noFill/>
          <a:ln w="9525">
            <a:noFill/>
            <a:miter/>
          </a:ln>
        </p:spPr>
        <p:txBody>
          <a:bodyPr anchor="t">
            <a:spAutoFit/>
          </a:bodyPr>
          <a:p>
            <a:pPr lvl="0">
              <a:spcBef>
                <a:spcPct val="50000"/>
              </a:spcBef>
            </a:pPr>
            <a:r>
              <a:rPr lang="zh-CN" altLang="en-US" sz="2000" b="0">
                <a:solidFill>
                  <a:schemeClr val="tx1"/>
                </a:solidFill>
                <a:latin typeface="Tahoma" pitchFamily="2" charset="0"/>
                <a:ea typeface="宋体" pitchFamily="2" charset="-122"/>
              </a:rPr>
              <a:t>目录</a:t>
            </a:r>
            <a:r>
              <a:rPr lang="en-US" altLang="zh-CN" sz="1800" b="0">
                <a:solidFill>
                  <a:schemeClr val="tx1"/>
                </a:solidFill>
                <a:latin typeface="Arial" panose="020B0604020202020204" pitchFamily="34" charset="0"/>
                <a:ea typeface="宋体" pitchFamily="2" charset="-122"/>
              </a:rPr>
              <a:t>C</a:t>
            </a:r>
            <a:endParaRPr lang="en-US" altLang="zh-CN" sz="1800" b="0">
              <a:solidFill>
                <a:schemeClr val="tx1"/>
              </a:solidFill>
              <a:latin typeface="Arial" panose="020B0604020202020204" pitchFamily="34" charset="0"/>
              <a:ea typeface="宋体" pitchFamily="2" charset="-122"/>
            </a:endParaRPr>
          </a:p>
        </p:txBody>
      </p:sp>
      <p:graphicFrame>
        <p:nvGraphicFramePr>
          <p:cNvPr id="90130" name="表格 90129"/>
          <p:cNvGraphicFramePr/>
          <p:nvPr/>
        </p:nvGraphicFramePr>
        <p:xfrm>
          <a:off x="2743200" y="2590800"/>
          <a:ext cx="1509713" cy="1555750"/>
        </p:xfrm>
        <a:graphic>
          <a:graphicData uri="http://schemas.openxmlformats.org/drawingml/2006/table">
            <a:tbl>
              <a:tblPr/>
              <a:tblGrid>
                <a:gridCol w="1030605"/>
                <a:gridCol w="478790"/>
              </a:tblGrid>
              <a:tr h="395288">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pitchFamily="2"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pitchFamily="2"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9112">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pitchFamily="2"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zh-CN" altLang="en-US" sz="2400" dirty="0"/>
                        <a:t>test2</a:t>
                      </a:r>
                      <a:endParaRPr lang="zh-CN" altLang="en-US" sz="2400" dirty="0"/>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pitchFamily="2"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95288">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pitchFamily="2"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pitchFamily="2"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90144" name="表格 90143"/>
          <p:cNvGraphicFramePr/>
          <p:nvPr/>
        </p:nvGraphicFramePr>
        <p:xfrm>
          <a:off x="840740" y="4267200"/>
          <a:ext cx="1557655" cy="946150"/>
        </p:xfrm>
        <a:graphic>
          <a:graphicData uri="http://schemas.openxmlformats.org/drawingml/2006/table">
            <a:tbl>
              <a:tblPr/>
              <a:tblGrid>
                <a:gridCol w="1557655"/>
              </a:tblGrid>
              <a:tr h="946150">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pitchFamily="2"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a:t>Count=1</a:t>
                      </a:r>
                      <a:endParaRPr lang="en-US" altLang="zh-CN" sz="2400"/>
                    </a:p>
                  </a:txBody>
                  <a:tcPr vert="horz" anchor="t">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74789" name="直接连接符 90149"/>
          <p:cNvSpPr/>
          <p:nvPr/>
        </p:nvSpPr>
        <p:spPr>
          <a:xfrm flipH="1">
            <a:off x="4495800" y="3646488"/>
            <a:ext cx="1228725" cy="696912"/>
          </a:xfrm>
          <a:prstGeom prst="line">
            <a:avLst/>
          </a:prstGeom>
          <a:ln w="38100" cap="flat" cmpd="sng">
            <a:solidFill>
              <a:schemeClr val="tx1"/>
            </a:solidFill>
            <a:prstDash val="solid"/>
            <a:round/>
            <a:headEnd type="oval" w="med" len="med"/>
            <a:tailEnd type="triangle" w="med" len="med"/>
          </a:ln>
        </p:spPr>
        <p:txBody>
          <a:bodyPr anchor="t"/>
          <a:p>
            <a:pPr lvl="0"/>
            <a:endParaRPr lang="zh-CN" altLang="en-US" sz="1800" b="0">
              <a:solidFill>
                <a:schemeClr val="tx1"/>
              </a:solidFill>
              <a:latin typeface="Arial" panose="020B0604020202020204" pitchFamily="34" charset="0"/>
              <a:ea typeface="方正书宋_GBK" panose="02000000000000000000" charset="-122"/>
            </a:endParaRPr>
          </a:p>
        </p:txBody>
      </p:sp>
      <p:sp>
        <p:nvSpPr>
          <p:cNvPr id="74790" name="文本框 90150"/>
          <p:cNvSpPr txBox="1"/>
          <p:nvPr/>
        </p:nvSpPr>
        <p:spPr>
          <a:xfrm>
            <a:off x="2819400" y="2133600"/>
            <a:ext cx="1295400" cy="457200"/>
          </a:xfrm>
          <a:prstGeom prst="rect">
            <a:avLst/>
          </a:prstGeom>
          <a:noFill/>
          <a:ln w="9525">
            <a:noFill/>
            <a:miter/>
          </a:ln>
        </p:spPr>
        <p:txBody>
          <a:bodyPr anchor="t">
            <a:spAutoFit/>
          </a:bodyPr>
          <a:p>
            <a:pPr lvl="0">
              <a:spcBef>
                <a:spcPct val="50000"/>
              </a:spcBef>
            </a:pPr>
            <a:r>
              <a:rPr lang="zh-CN" altLang="en-US" sz="2000" b="0">
                <a:solidFill>
                  <a:schemeClr val="tx1"/>
                </a:solidFill>
                <a:latin typeface="Tahoma" pitchFamily="2" charset="0"/>
                <a:ea typeface="宋体" pitchFamily="2" charset="-122"/>
              </a:rPr>
              <a:t>目录</a:t>
            </a:r>
            <a:r>
              <a:rPr lang="en-US" altLang="zh-CN" sz="1800" b="0">
                <a:solidFill>
                  <a:schemeClr val="tx1"/>
                </a:solidFill>
                <a:latin typeface="Arial" panose="020B0604020202020204" pitchFamily="34" charset="0"/>
                <a:ea typeface="宋体" pitchFamily="2" charset="-122"/>
              </a:rPr>
              <a:t>B</a:t>
            </a:r>
            <a:endParaRPr lang="en-US" altLang="zh-CN" sz="1800" b="0">
              <a:solidFill>
                <a:schemeClr val="tx1"/>
              </a:solidFill>
              <a:latin typeface="Arial" panose="020B0604020202020204" pitchFamily="34" charset="0"/>
              <a:ea typeface="宋体" pitchFamily="2" charset="-122"/>
            </a:endParaRPr>
          </a:p>
        </p:txBody>
      </p:sp>
      <p:graphicFrame>
        <p:nvGraphicFramePr>
          <p:cNvPr id="90152" name="表格 90151"/>
          <p:cNvGraphicFramePr/>
          <p:nvPr/>
        </p:nvGraphicFramePr>
        <p:xfrm>
          <a:off x="4648200" y="2590800"/>
          <a:ext cx="1551305" cy="1554163"/>
        </p:xfrm>
        <a:graphic>
          <a:graphicData uri="http://schemas.openxmlformats.org/drawingml/2006/table">
            <a:tbl>
              <a:tblPr/>
              <a:tblGrid>
                <a:gridCol w="1059180"/>
                <a:gridCol w="492125"/>
              </a:tblGrid>
              <a:tr h="395288">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pitchFamily="2"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pitchFamily="2"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95287">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pitchFamily="2"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pitchFamily="2"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pitchFamily="2"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zh-CN" altLang="en-US" sz="2400" dirty="0"/>
                        <a:t>test1</a:t>
                      </a:r>
                      <a:endParaRPr lang="zh-CN" altLang="en-US" sz="2400" dirty="0"/>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pitchFamily="2"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90166" name="表格 90165"/>
          <p:cNvGraphicFramePr/>
          <p:nvPr/>
        </p:nvGraphicFramePr>
        <p:xfrm>
          <a:off x="6629400" y="2590800"/>
          <a:ext cx="1577975" cy="1555750"/>
        </p:xfrm>
        <a:graphic>
          <a:graphicData uri="http://schemas.openxmlformats.org/drawingml/2006/table">
            <a:tbl>
              <a:tblPr/>
              <a:tblGrid>
                <a:gridCol w="1077595"/>
                <a:gridCol w="500380"/>
              </a:tblGrid>
              <a:tr h="395288">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pitchFamily="2"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pitchFamily="2"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9112">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pitchFamily="2"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zh-CN" altLang="en-US" sz="2400" dirty="0"/>
                        <a:t>test2</a:t>
                      </a:r>
                      <a:endParaRPr lang="zh-CN" altLang="en-US" sz="2400" dirty="0"/>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pitchFamily="2"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95288">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pitchFamily="2"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pitchFamily="2"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74819" name="文本框 90179"/>
          <p:cNvSpPr txBox="1"/>
          <p:nvPr/>
        </p:nvSpPr>
        <p:spPr>
          <a:xfrm>
            <a:off x="4800600" y="2133600"/>
            <a:ext cx="1295400" cy="457200"/>
          </a:xfrm>
          <a:prstGeom prst="rect">
            <a:avLst/>
          </a:prstGeom>
          <a:noFill/>
          <a:ln w="9525">
            <a:noFill/>
            <a:miter/>
          </a:ln>
        </p:spPr>
        <p:txBody>
          <a:bodyPr anchor="t">
            <a:spAutoFit/>
          </a:bodyPr>
          <a:p>
            <a:pPr lvl="0">
              <a:spcBef>
                <a:spcPct val="50000"/>
              </a:spcBef>
            </a:pPr>
            <a:r>
              <a:rPr lang="zh-CN" altLang="en-US" sz="2000" b="0">
                <a:solidFill>
                  <a:schemeClr val="tx1"/>
                </a:solidFill>
                <a:latin typeface="Tahoma" pitchFamily="2" charset="0"/>
                <a:ea typeface="宋体" pitchFamily="2" charset="-122"/>
              </a:rPr>
              <a:t>目录</a:t>
            </a:r>
            <a:r>
              <a:rPr lang="en-US" altLang="zh-CN" sz="1800" b="0">
                <a:solidFill>
                  <a:schemeClr val="tx1"/>
                </a:solidFill>
                <a:latin typeface="Arial" panose="020B0604020202020204" pitchFamily="34" charset="0"/>
                <a:ea typeface="宋体" pitchFamily="2" charset="-122"/>
              </a:rPr>
              <a:t>C</a:t>
            </a:r>
            <a:endParaRPr lang="en-US" altLang="zh-CN" sz="1800" b="0">
              <a:solidFill>
                <a:schemeClr val="tx1"/>
              </a:solidFill>
              <a:latin typeface="Arial" panose="020B0604020202020204" pitchFamily="34" charset="0"/>
              <a:ea typeface="宋体" pitchFamily="2" charset="-122"/>
            </a:endParaRPr>
          </a:p>
        </p:txBody>
      </p:sp>
      <p:sp>
        <p:nvSpPr>
          <p:cNvPr id="74820" name="文本框 90180"/>
          <p:cNvSpPr txBox="1"/>
          <p:nvPr/>
        </p:nvSpPr>
        <p:spPr>
          <a:xfrm>
            <a:off x="6705600" y="2133600"/>
            <a:ext cx="1295400" cy="457200"/>
          </a:xfrm>
          <a:prstGeom prst="rect">
            <a:avLst/>
          </a:prstGeom>
          <a:noFill/>
          <a:ln w="9525">
            <a:noFill/>
            <a:miter/>
          </a:ln>
        </p:spPr>
        <p:txBody>
          <a:bodyPr anchor="t">
            <a:spAutoFit/>
          </a:bodyPr>
          <a:p>
            <a:pPr lvl="0">
              <a:spcBef>
                <a:spcPct val="50000"/>
              </a:spcBef>
            </a:pPr>
            <a:r>
              <a:rPr lang="zh-CN" altLang="en-US" sz="2000" b="0">
                <a:solidFill>
                  <a:schemeClr val="tx1"/>
                </a:solidFill>
                <a:latin typeface="Tahoma" pitchFamily="2" charset="0"/>
                <a:ea typeface="宋体" pitchFamily="2" charset="-122"/>
              </a:rPr>
              <a:t>目录</a:t>
            </a:r>
            <a:r>
              <a:rPr lang="en-US" altLang="zh-CN" sz="1800" b="0">
                <a:solidFill>
                  <a:schemeClr val="tx1"/>
                </a:solidFill>
                <a:latin typeface="Arial" panose="020B0604020202020204" pitchFamily="34" charset="0"/>
                <a:ea typeface="宋体" pitchFamily="2" charset="-122"/>
              </a:rPr>
              <a:t>B</a:t>
            </a:r>
            <a:endParaRPr lang="en-US" altLang="zh-CN" sz="1800" b="0">
              <a:solidFill>
                <a:schemeClr val="tx1"/>
              </a:solidFill>
              <a:latin typeface="Arial" panose="020B0604020202020204" pitchFamily="34" charset="0"/>
              <a:ea typeface="宋体" pitchFamily="2" charset="-122"/>
            </a:endParaRPr>
          </a:p>
        </p:txBody>
      </p:sp>
      <p:sp>
        <p:nvSpPr>
          <p:cNvPr id="74821" name="椭圆 90181"/>
          <p:cNvSpPr/>
          <p:nvPr/>
        </p:nvSpPr>
        <p:spPr>
          <a:xfrm>
            <a:off x="1219200" y="5715000"/>
            <a:ext cx="381000" cy="304800"/>
          </a:xfrm>
          <a:prstGeom prst="ellipse">
            <a:avLst/>
          </a:prstGeom>
          <a:solidFill>
            <a:schemeClr val="accent1"/>
          </a:solidFill>
          <a:ln w="9525" cap="flat" cmpd="sng">
            <a:solidFill>
              <a:schemeClr val="tx1"/>
            </a:solidFill>
            <a:prstDash val="solid"/>
            <a:round/>
            <a:headEnd type="none" w="med" len="med"/>
            <a:tailEnd type="none" w="med" len="med"/>
          </a:ln>
        </p:spPr>
        <p:txBody>
          <a:bodyPr anchor="t"/>
          <a:p>
            <a:pPr lvl="0"/>
            <a:endParaRPr lang="zh-CN" altLang="en-US" sz="1800" b="0">
              <a:solidFill>
                <a:schemeClr val="tx1"/>
              </a:solidFill>
              <a:latin typeface="Arial" panose="020B0604020202020204" pitchFamily="34" charset="0"/>
              <a:ea typeface="方正书宋_GBK" panose="02000000000000000000" charset="-122"/>
            </a:endParaRPr>
          </a:p>
        </p:txBody>
      </p:sp>
      <p:sp>
        <p:nvSpPr>
          <p:cNvPr id="74822" name="直接连接符 90182"/>
          <p:cNvSpPr/>
          <p:nvPr/>
        </p:nvSpPr>
        <p:spPr>
          <a:xfrm>
            <a:off x="1447800" y="5257800"/>
            <a:ext cx="0" cy="457200"/>
          </a:xfrm>
          <a:prstGeom prst="line">
            <a:avLst/>
          </a:prstGeom>
          <a:ln w="38100" cap="flat" cmpd="sng">
            <a:solidFill>
              <a:schemeClr val="tx1"/>
            </a:solidFill>
            <a:prstDash val="solid"/>
            <a:round/>
            <a:headEnd type="none" w="med" len="med"/>
            <a:tailEnd type="triangle" w="med" len="med"/>
          </a:ln>
        </p:spPr>
        <p:txBody>
          <a:bodyPr anchor="t"/>
          <a:p>
            <a:pPr lvl="0"/>
            <a:endParaRPr lang="zh-CN" altLang="en-US" sz="1800" b="0">
              <a:solidFill>
                <a:schemeClr val="tx1"/>
              </a:solidFill>
              <a:latin typeface="Arial" panose="020B0604020202020204" pitchFamily="34" charset="0"/>
              <a:ea typeface="方正书宋_GBK" panose="02000000000000000000" charset="-122"/>
            </a:endParaRPr>
          </a:p>
        </p:txBody>
      </p:sp>
      <p:sp>
        <p:nvSpPr>
          <p:cNvPr id="74823" name="直接连接符 90183"/>
          <p:cNvSpPr/>
          <p:nvPr/>
        </p:nvSpPr>
        <p:spPr>
          <a:xfrm flipH="1">
            <a:off x="1447800" y="3573463"/>
            <a:ext cx="676275" cy="693737"/>
          </a:xfrm>
          <a:prstGeom prst="line">
            <a:avLst/>
          </a:prstGeom>
          <a:ln w="38100" cap="flat" cmpd="sng">
            <a:solidFill>
              <a:schemeClr val="tx1"/>
            </a:solidFill>
            <a:prstDash val="solid"/>
            <a:round/>
            <a:headEnd type="oval" w="med" len="med"/>
            <a:tailEnd type="triangle" w="med" len="med"/>
          </a:ln>
        </p:spPr>
        <p:txBody>
          <a:bodyPr anchor="t"/>
          <a:p>
            <a:pPr lvl="0"/>
            <a:endParaRPr lang="zh-CN" altLang="en-US" sz="1800" b="0">
              <a:solidFill>
                <a:schemeClr val="tx1"/>
              </a:solidFill>
              <a:latin typeface="Arial" panose="020B0604020202020204" pitchFamily="34" charset="0"/>
              <a:ea typeface="方正书宋_GBK" panose="02000000000000000000" charset="-122"/>
            </a:endParaRPr>
          </a:p>
        </p:txBody>
      </p:sp>
      <p:graphicFrame>
        <p:nvGraphicFramePr>
          <p:cNvPr id="90185" name="表格 90184"/>
          <p:cNvGraphicFramePr/>
          <p:nvPr/>
        </p:nvGraphicFramePr>
        <p:xfrm>
          <a:off x="3810000" y="4343400"/>
          <a:ext cx="1627188" cy="933450"/>
        </p:xfrm>
        <a:graphic>
          <a:graphicData uri="http://schemas.openxmlformats.org/drawingml/2006/table">
            <a:tbl>
              <a:tblPr/>
              <a:tblGrid>
                <a:gridCol w="1627188"/>
              </a:tblGrid>
              <a:tr h="933450">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pitchFamily="2"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zh-CN" altLang="en-US" sz="2400" dirty="0"/>
                        <a:t>Count=1</a:t>
                      </a:r>
                      <a:endParaRPr lang="zh-CN" altLang="en-US" sz="2400" dirty="0"/>
                    </a:p>
                  </a:txBody>
                  <a:tcPr vert="horz" anchor="t">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74830" name="直接连接符 90190"/>
          <p:cNvSpPr/>
          <p:nvPr/>
        </p:nvSpPr>
        <p:spPr>
          <a:xfrm>
            <a:off x="3781425" y="3213100"/>
            <a:ext cx="879475" cy="593725"/>
          </a:xfrm>
          <a:prstGeom prst="line">
            <a:avLst/>
          </a:prstGeom>
          <a:ln w="38100" cap="flat" cmpd="sng">
            <a:solidFill>
              <a:schemeClr val="tx1"/>
            </a:solidFill>
            <a:prstDash val="solid"/>
            <a:round/>
            <a:headEnd type="oval" w="med" len="med"/>
            <a:tailEnd type="triangle" w="med" len="med"/>
          </a:ln>
        </p:spPr>
        <p:txBody>
          <a:bodyPr anchor="t"/>
          <a:p>
            <a:pPr lvl="0"/>
            <a:endParaRPr lang="zh-CN" altLang="en-US" sz="1800" b="0">
              <a:solidFill>
                <a:schemeClr val="tx1"/>
              </a:solidFill>
              <a:latin typeface="Arial" panose="020B0604020202020204" pitchFamily="34" charset="0"/>
              <a:ea typeface="方正书宋_GBK" panose="02000000000000000000" charset="-122"/>
            </a:endParaRPr>
          </a:p>
        </p:txBody>
      </p:sp>
      <p:grpSp>
        <p:nvGrpSpPr>
          <p:cNvPr id="74831" name="组合 90191"/>
          <p:cNvGrpSpPr/>
          <p:nvPr/>
        </p:nvGrpSpPr>
        <p:grpSpPr>
          <a:xfrm>
            <a:off x="4191000" y="5334000"/>
            <a:ext cx="381000" cy="762000"/>
            <a:chOff x="0" y="0"/>
            <a:chExt cx="240" cy="480"/>
          </a:xfrm>
        </p:grpSpPr>
        <p:sp>
          <p:nvSpPr>
            <p:cNvPr id="74832" name="椭圆 90192"/>
            <p:cNvSpPr/>
            <p:nvPr/>
          </p:nvSpPr>
          <p:spPr>
            <a:xfrm>
              <a:off x="0" y="288"/>
              <a:ext cx="240" cy="192"/>
            </a:xfrm>
            <a:prstGeom prst="ellipse">
              <a:avLst/>
            </a:prstGeom>
            <a:solidFill>
              <a:schemeClr val="accent1"/>
            </a:solidFill>
            <a:ln w="9525" cap="flat" cmpd="sng">
              <a:solidFill>
                <a:schemeClr val="tx1"/>
              </a:solidFill>
              <a:prstDash val="solid"/>
              <a:round/>
              <a:headEnd type="none" w="med" len="med"/>
              <a:tailEnd type="none" w="med" len="med"/>
            </a:ln>
          </p:spPr>
          <p:txBody>
            <a:bodyPr anchor="t"/>
            <a:p>
              <a:pPr lvl="0"/>
              <a:endParaRPr lang="zh-CN" altLang="en-US" sz="1800" b="0">
                <a:solidFill>
                  <a:schemeClr val="tx1"/>
                </a:solidFill>
                <a:latin typeface="Arial" panose="020B0604020202020204" pitchFamily="34" charset="0"/>
                <a:ea typeface="方正书宋_GBK" panose="02000000000000000000" charset="-122"/>
              </a:endParaRPr>
            </a:p>
          </p:txBody>
        </p:sp>
        <p:sp>
          <p:nvSpPr>
            <p:cNvPr id="74833" name="直接连接符 90193"/>
            <p:cNvSpPr/>
            <p:nvPr/>
          </p:nvSpPr>
          <p:spPr>
            <a:xfrm>
              <a:off x="144" y="0"/>
              <a:ext cx="0" cy="288"/>
            </a:xfrm>
            <a:prstGeom prst="line">
              <a:avLst/>
            </a:prstGeom>
            <a:ln w="38100" cap="flat" cmpd="sng">
              <a:solidFill>
                <a:schemeClr val="tx1"/>
              </a:solidFill>
              <a:prstDash val="solid"/>
              <a:round/>
              <a:headEnd type="none" w="med" len="med"/>
              <a:tailEnd type="triangle" w="med" len="med"/>
            </a:ln>
          </p:spPr>
          <p:txBody>
            <a:bodyPr anchor="t"/>
            <a:p>
              <a:pPr lvl="0"/>
              <a:endParaRPr lang="zh-CN" altLang="en-US" sz="1800" b="0">
                <a:solidFill>
                  <a:schemeClr val="tx1"/>
                </a:solidFill>
                <a:latin typeface="Arial" panose="020B0604020202020204" pitchFamily="34" charset="0"/>
                <a:ea typeface="方正书宋_GBK" panose="02000000000000000000" charset="-122"/>
              </a:endParaRPr>
            </a:p>
          </p:txBody>
        </p:sp>
      </p:grpSp>
      <p:sp>
        <p:nvSpPr>
          <p:cNvPr id="74834" name="文本框 90194"/>
          <p:cNvSpPr txBox="1"/>
          <p:nvPr/>
        </p:nvSpPr>
        <p:spPr>
          <a:xfrm>
            <a:off x="6764655" y="4625975"/>
            <a:ext cx="1857375" cy="701040"/>
          </a:xfrm>
          <a:prstGeom prst="rect">
            <a:avLst/>
          </a:prstGeom>
          <a:noFill/>
          <a:ln w="9525">
            <a:noFill/>
            <a:miter/>
          </a:ln>
        </p:spPr>
        <p:txBody>
          <a:bodyPr wrap="square" anchor="t">
            <a:spAutoFit/>
          </a:bodyPr>
          <a:p>
            <a:pPr lvl="0">
              <a:spcBef>
                <a:spcPct val="50000"/>
              </a:spcBef>
            </a:pPr>
            <a:r>
              <a:rPr lang="zh-CN" altLang="en-US" sz="2000" b="0" dirty="0">
                <a:solidFill>
                  <a:schemeClr val="tx1"/>
                </a:solidFill>
                <a:latin typeface="Tahoma" pitchFamily="2" charset="0"/>
                <a:ea typeface="宋体" pitchFamily="2" charset="-122"/>
              </a:rPr>
              <a:t>拥有者删除文件test1后</a:t>
            </a:r>
            <a:endParaRPr lang="zh-CN" altLang="en-US" sz="2000" b="0" dirty="0">
              <a:solidFill>
                <a:schemeClr val="tx1"/>
              </a:solidFill>
              <a:latin typeface="Tahoma" pitchFamily="2" charset="0"/>
              <a:ea typeface="宋体" pitchFamily="2" charset="-122"/>
            </a:endParaRPr>
          </a:p>
        </p:txBody>
      </p:sp>
      <p:sp>
        <p:nvSpPr>
          <p:cNvPr id="74835" name="直接连接符 90195"/>
          <p:cNvSpPr/>
          <p:nvPr/>
        </p:nvSpPr>
        <p:spPr>
          <a:xfrm flipH="1">
            <a:off x="7239000" y="3213100"/>
            <a:ext cx="574675" cy="1206500"/>
          </a:xfrm>
          <a:prstGeom prst="line">
            <a:avLst/>
          </a:prstGeom>
          <a:ln w="38100" cap="flat" cmpd="sng">
            <a:solidFill>
              <a:schemeClr val="tx1"/>
            </a:solidFill>
            <a:prstDash val="solid"/>
            <a:round/>
            <a:headEnd type="oval" w="med" len="med"/>
            <a:tailEnd type="triangle" w="med" len="med"/>
          </a:ln>
        </p:spPr>
        <p:txBody>
          <a:bodyPr anchor="t"/>
          <a:p>
            <a:pPr lvl="0"/>
            <a:endParaRPr lang="zh-CN" altLang="en-US" sz="1800" b="0">
              <a:solidFill>
                <a:schemeClr val="tx1"/>
              </a:solidFill>
              <a:latin typeface="Arial" panose="020B0604020202020204" pitchFamily="34" charset="0"/>
              <a:ea typeface="方正书宋_GBK" panose="02000000000000000000" charset="-122"/>
            </a:endParaRPr>
          </a:p>
        </p:txBody>
      </p:sp>
      <p:sp>
        <p:nvSpPr>
          <p:cNvPr id="74836" name="文本框 90196"/>
          <p:cNvSpPr txBox="1"/>
          <p:nvPr/>
        </p:nvSpPr>
        <p:spPr>
          <a:xfrm>
            <a:off x="7467600" y="3886200"/>
            <a:ext cx="1371600" cy="396875"/>
          </a:xfrm>
          <a:prstGeom prst="rect">
            <a:avLst/>
          </a:prstGeom>
          <a:noFill/>
          <a:ln w="9525">
            <a:noFill/>
            <a:miter/>
          </a:ln>
        </p:spPr>
        <p:txBody>
          <a:bodyPr anchor="t">
            <a:spAutoFit/>
          </a:bodyPr>
          <a:p>
            <a:pPr lvl="0">
              <a:spcBef>
                <a:spcPct val="50000"/>
              </a:spcBef>
            </a:pPr>
            <a:r>
              <a:rPr lang="zh-CN" altLang="en-US" sz="2000" b="0">
                <a:solidFill>
                  <a:schemeClr val="tx1"/>
                </a:solidFill>
                <a:latin typeface="Tahoma" pitchFamily="2" charset="0"/>
                <a:ea typeface="宋体" pitchFamily="2" charset="-122"/>
              </a:rPr>
              <a:t>指针悬空</a:t>
            </a:r>
            <a:endParaRPr lang="zh-CN" altLang="en-US" sz="2000" b="0">
              <a:solidFill>
                <a:schemeClr val="tx1"/>
              </a:solidFill>
              <a:latin typeface="Tahoma" pitchFamily="2" charset="0"/>
              <a:ea typeface="宋体" pitchFamily="2" charset="-122"/>
            </a:endParaRPr>
          </a:p>
        </p:txBody>
      </p:sp>
      <p:cxnSp>
        <p:nvCxnSpPr>
          <p:cNvPr id="2" name="直接连接符 1"/>
          <p:cNvCxnSpPr/>
          <p:nvPr/>
        </p:nvCxnSpPr>
        <p:spPr>
          <a:xfrm flipH="1">
            <a:off x="6392545" y="1635760"/>
            <a:ext cx="7620" cy="46564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标题 89089"/>
          <p:cNvSpPr>
            <a:spLocks noGrp="1"/>
          </p:cNvSpPr>
          <p:nvPr>
            <p:ph type="title"/>
          </p:nvPr>
        </p:nvSpPr>
        <p:spPr>
          <a:xfrm>
            <a:off x="363538" y="709613"/>
            <a:ext cx="8393113" cy="635000"/>
          </a:xfrm>
        </p:spPr>
        <p:txBody>
          <a:bodyPr anchor="b">
            <a:spAutoFit/>
          </a:bodyPr>
          <a:p>
            <a:pPr fontAlgn="base"/>
            <a:r>
              <a:rPr lang="zh-CN" altLang="en-US" sz="3600" strike="noStrike" noProof="1" dirty="0">
                <a:solidFill>
                  <a:srgbClr val="A50021"/>
                </a:solidFill>
                <a:sym typeface="Arial" panose="020B0604020202020204" pitchFamily="34" charset="0"/>
              </a:rPr>
              <a:t>基于索引结点的共享方式（硬链接）</a:t>
            </a:r>
            <a:endParaRPr lang="zh-CN" altLang="en-US" sz="3600" strike="noStrike" noProof="1" dirty="0">
              <a:solidFill>
                <a:srgbClr val="A50021"/>
              </a:solidFill>
              <a:sym typeface="Arial" panose="020B0604020202020204" pitchFamily="34" charset="0"/>
            </a:endParaRPr>
          </a:p>
        </p:txBody>
      </p:sp>
      <p:graphicFrame>
        <p:nvGraphicFramePr>
          <p:cNvPr id="89091" name="表格 89090"/>
          <p:cNvGraphicFramePr/>
          <p:nvPr/>
        </p:nvGraphicFramePr>
        <p:xfrm>
          <a:off x="990600" y="2225675"/>
          <a:ext cx="1371600" cy="1554163"/>
        </p:xfrm>
        <a:graphic>
          <a:graphicData uri="http://schemas.openxmlformats.org/drawingml/2006/table">
            <a:tbl>
              <a:tblPr/>
              <a:tblGrid>
                <a:gridCol w="936625"/>
                <a:gridCol w="434975"/>
              </a:tblGrid>
              <a:tr h="395288">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pitchFamily="2"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pitchFamily="2"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95287">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pitchFamily="2"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pitchFamily="2"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pitchFamily="2"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zh-CN" altLang="en-US" sz="2000" dirty="0"/>
                        <a:t>test1</a:t>
                      </a:r>
                      <a:endParaRPr lang="zh-CN" altLang="en-US" sz="2000" dirty="0"/>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pitchFamily="2"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73744" name="文本框 89104"/>
          <p:cNvSpPr txBox="1"/>
          <p:nvPr/>
        </p:nvSpPr>
        <p:spPr>
          <a:xfrm>
            <a:off x="1143000" y="1768475"/>
            <a:ext cx="1295400" cy="457200"/>
          </a:xfrm>
          <a:prstGeom prst="rect">
            <a:avLst/>
          </a:prstGeom>
          <a:noFill/>
          <a:ln w="9525">
            <a:noFill/>
            <a:miter/>
          </a:ln>
        </p:spPr>
        <p:txBody>
          <a:bodyPr anchor="t">
            <a:spAutoFit/>
          </a:bodyPr>
          <a:p>
            <a:pPr lvl="0">
              <a:spcBef>
                <a:spcPct val="50000"/>
              </a:spcBef>
            </a:pPr>
            <a:r>
              <a:rPr lang="zh-CN" altLang="en-US" sz="2000" b="0">
                <a:solidFill>
                  <a:schemeClr val="tx1"/>
                </a:solidFill>
                <a:latin typeface="Tahoma" pitchFamily="2" charset="0"/>
                <a:ea typeface="宋体" pitchFamily="2" charset="-122"/>
              </a:rPr>
              <a:t>目录</a:t>
            </a:r>
            <a:r>
              <a:rPr lang="en-US" altLang="zh-CN" sz="1800" b="0">
                <a:solidFill>
                  <a:schemeClr val="tx1"/>
                </a:solidFill>
                <a:latin typeface="Arial" panose="020B0604020202020204" pitchFamily="34" charset="0"/>
                <a:ea typeface="宋体" pitchFamily="2" charset="-122"/>
              </a:rPr>
              <a:t>C</a:t>
            </a:r>
            <a:endParaRPr lang="en-US" altLang="zh-CN" sz="1800" b="0">
              <a:solidFill>
                <a:schemeClr val="tx1"/>
              </a:solidFill>
              <a:latin typeface="Arial" panose="020B0604020202020204" pitchFamily="34" charset="0"/>
              <a:ea typeface="宋体" pitchFamily="2" charset="-122"/>
            </a:endParaRPr>
          </a:p>
        </p:txBody>
      </p:sp>
      <p:graphicFrame>
        <p:nvGraphicFramePr>
          <p:cNvPr id="89106" name="表格 89105"/>
          <p:cNvGraphicFramePr/>
          <p:nvPr/>
        </p:nvGraphicFramePr>
        <p:xfrm>
          <a:off x="2743200" y="2225675"/>
          <a:ext cx="1371600" cy="1555750"/>
        </p:xfrm>
        <a:graphic>
          <a:graphicData uri="http://schemas.openxmlformats.org/drawingml/2006/table">
            <a:tbl>
              <a:tblPr/>
              <a:tblGrid>
                <a:gridCol w="936625"/>
                <a:gridCol w="434975"/>
              </a:tblGrid>
              <a:tr h="395288">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pitchFamily="2"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pitchFamily="2"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9112">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pitchFamily="2"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zh-CN" altLang="en-US" sz="2000" dirty="0"/>
                        <a:t>test2</a:t>
                      </a:r>
                      <a:endParaRPr lang="zh-CN" altLang="en-US" sz="2000" dirty="0"/>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pitchFamily="2"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95288">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pitchFamily="2"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pitchFamily="2"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89120" name="表格 89119"/>
          <p:cNvGraphicFramePr/>
          <p:nvPr/>
        </p:nvGraphicFramePr>
        <p:xfrm>
          <a:off x="838200" y="3902075"/>
          <a:ext cx="1430338" cy="1001713"/>
        </p:xfrm>
        <a:graphic>
          <a:graphicData uri="http://schemas.openxmlformats.org/drawingml/2006/table">
            <a:tbl>
              <a:tblPr/>
              <a:tblGrid>
                <a:gridCol w="1430338"/>
              </a:tblGrid>
              <a:tr h="1001713">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pitchFamily="2"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a:t>Count=1</a:t>
                      </a:r>
                      <a:endParaRPr lang="en-US" altLang="zh-CN" sz="2000"/>
                    </a:p>
                  </a:txBody>
                  <a:tcPr vert="horz" anchor="t">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73765" name="直接连接符 89125"/>
          <p:cNvSpPr/>
          <p:nvPr/>
        </p:nvSpPr>
        <p:spPr>
          <a:xfrm flipH="1">
            <a:off x="4495800" y="3281363"/>
            <a:ext cx="1228725" cy="696912"/>
          </a:xfrm>
          <a:prstGeom prst="line">
            <a:avLst/>
          </a:prstGeom>
          <a:ln w="38100" cap="flat" cmpd="sng">
            <a:solidFill>
              <a:schemeClr val="tx1"/>
            </a:solidFill>
            <a:prstDash val="solid"/>
            <a:round/>
            <a:headEnd type="oval" w="med" len="med"/>
            <a:tailEnd type="triangle" w="med" len="med"/>
          </a:ln>
        </p:spPr>
        <p:txBody>
          <a:bodyPr anchor="t"/>
          <a:p>
            <a:pPr lvl="0"/>
            <a:endParaRPr lang="zh-CN" altLang="en-US" sz="1800" b="0">
              <a:solidFill>
                <a:schemeClr val="tx1"/>
              </a:solidFill>
              <a:latin typeface="Arial" panose="020B0604020202020204" pitchFamily="34" charset="0"/>
              <a:ea typeface="方正书宋_GBK" panose="02000000000000000000" charset="-122"/>
            </a:endParaRPr>
          </a:p>
        </p:txBody>
      </p:sp>
      <p:sp>
        <p:nvSpPr>
          <p:cNvPr id="73766" name="文本框 89126"/>
          <p:cNvSpPr txBox="1"/>
          <p:nvPr/>
        </p:nvSpPr>
        <p:spPr>
          <a:xfrm>
            <a:off x="2819400" y="1768475"/>
            <a:ext cx="1295400" cy="457200"/>
          </a:xfrm>
          <a:prstGeom prst="rect">
            <a:avLst/>
          </a:prstGeom>
          <a:noFill/>
          <a:ln w="9525">
            <a:noFill/>
            <a:miter/>
          </a:ln>
        </p:spPr>
        <p:txBody>
          <a:bodyPr anchor="t">
            <a:spAutoFit/>
          </a:bodyPr>
          <a:p>
            <a:pPr lvl="0">
              <a:spcBef>
                <a:spcPct val="50000"/>
              </a:spcBef>
            </a:pPr>
            <a:r>
              <a:rPr lang="zh-CN" altLang="en-US" sz="2000" b="0">
                <a:solidFill>
                  <a:schemeClr val="tx1"/>
                </a:solidFill>
                <a:latin typeface="Tahoma" pitchFamily="2" charset="0"/>
                <a:ea typeface="宋体" pitchFamily="2" charset="-122"/>
              </a:rPr>
              <a:t>目录</a:t>
            </a:r>
            <a:r>
              <a:rPr lang="en-US" altLang="zh-CN" sz="1800" b="0">
                <a:solidFill>
                  <a:schemeClr val="tx1"/>
                </a:solidFill>
                <a:latin typeface="Arial" panose="020B0604020202020204" pitchFamily="34" charset="0"/>
                <a:ea typeface="宋体" pitchFamily="2" charset="-122"/>
              </a:rPr>
              <a:t>B</a:t>
            </a:r>
            <a:endParaRPr lang="en-US" altLang="zh-CN" sz="1800" b="0">
              <a:solidFill>
                <a:schemeClr val="tx1"/>
              </a:solidFill>
              <a:latin typeface="Arial" panose="020B0604020202020204" pitchFamily="34" charset="0"/>
              <a:ea typeface="宋体" pitchFamily="2" charset="-122"/>
            </a:endParaRPr>
          </a:p>
        </p:txBody>
      </p:sp>
      <p:graphicFrame>
        <p:nvGraphicFramePr>
          <p:cNvPr id="89128" name="表格 89127"/>
          <p:cNvGraphicFramePr/>
          <p:nvPr/>
        </p:nvGraphicFramePr>
        <p:xfrm>
          <a:off x="4648200" y="2225675"/>
          <a:ext cx="1371600" cy="1554163"/>
        </p:xfrm>
        <a:graphic>
          <a:graphicData uri="http://schemas.openxmlformats.org/drawingml/2006/table">
            <a:tbl>
              <a:tblPr/>
              <a:tblGrid>
                <a:gridCol w="936625"/>
                <a:gridCol w="434975"/>
              </a:tblGrid>
              <a:tr h="395288">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pitchFamily="2"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pitchFamily="2"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95287">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pitchFamily="2"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pitchFamily="2"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pitchFamily="2"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zh-CN" altLang="en-US" sz="2000" dirty="0"/>
                        <a:t>test1</a:t>
                      </a:r>
                      <a:endParaRPr lang="zh-CN" altLang="en-US" sz="2000" dirty="0"/>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pitchFamily="2"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89142" name="表格 89141"/>
          <p:cNvGraphicFramePr/>
          <p:nvPr/>
        </p:nvGraphicFramePr>
        <p:xfrm>
          <a:off x="6629400" y="2225675"/>
          <a:ext cx="1371600" cy="1555750"/>
        </p:xfrm>
        <a:graphic>
          <a:graphicData uri="http://schemas.openxmlformats.org/drawingml/2006/table">
            <a:tbl>
              <a:tblPr/>
              <a:tblGrid>
                <a:gridCol w="936625"/>
                <a:gridCol w="434975"/>
              </a:tblGrid>
              <a:tr h="395288">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pitchFamily="2"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pitchFamily="2"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9112">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pitchFamily="2"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zh-CN" altLang="en-US" sz="2000" dirty="0"/>
                        <a:t>test2</a:t>
                      </a:r>
                      <a:endParaRPr lang="zh-CN" altLang="en-US" sz="2000" dirty="0"/>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pitchFamily="2"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95288">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pitchFamily="2"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pitchFamily="2"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73795" name="文本框 89155"/>
          <p:cNvSpPr txBox="1"/>
          <p:nvPr/>
        </p:nvSpPr>
        <p:spPr>
          <a:xfrm>
            <a:off x="4800600" y="1768475"/>
            <a:ext cx="1295400" cy="457200"/>
          </a:xfrm>
          <a:prstGeom prst="rect">
            <a:avLst/>
          </a:prstGeom>
          <a:noFill/>
          <a:ln w="9525">
            <a:noFill/>
            <a:miter/>
          </a:ln>
        </p:spPr>
        <p:txBody>
          <a:bodyPr anchor="t">
            <a:spAutoFit/>
          </a:bodyPr>
          <a:p>
            <a:pPr lvl="0">
              <a:spcBef>
                <a:spcPct val="50000"/>
              </a:spcBef>
            </a:pPr>
            <a:r>
              <a:rPr lang="zh-CN" altLang="en-US" sz="2000" b="0">
                <a:solidFill>
                  <a:schemeClr val="tx1"/>
                </a:solidFill>
                <a:latin typeface="Tahoma" pitchFamily="2" charset="0"/>
                <a:ea typeface="宋体" pitchFamily="2" charset="-122"/>
              </a:rPr>
              <a:t>目录</a:t>
            </a:r>
            <a:r>
              <a:rPr lang="en-US" altLang="zh-CN" sz="1800" b="0">
                <a:solidFill>
                  <a:schemeClr val="tx1"/>
                </a:solidFill>
                <a:latin typeface="Arial" panose="020B0604020202020204" pitchFamily="34" charset="0"/>
                <a:ea typeface="宋体" pitchFamily="2" charset="-122"/>
              </a:rPr>
              <a:t>C</a:t>
            </a:r>
            <a:endParaRPr lang="en-US" altLang="zh-CN" sz="1800" b="0">
              <a:solidFill>
                <a:schemeClr val="tx1"/>
              </a:solidFill>
              <a:latin typeface="Arial" panose="020B0604020202020204" pitchFamily="34" charset="0"/>
              <a:ea typeface="宋体" pitchFamily="2" charset="-122"/>
            </a:endParaRPr>
          </a:p>
        </p:txBody>
      </p:sp>
      <p:sp>
        <p:nvSpPr>
          <p:cNvPr id="73796" name="文本框 89156"/>
          <p:cNvSpPr txBox="1"/>
          <p:nvPr/>
        </p:nvSpPr>
        <p:spPr>
          <a:xfrm>
            <a:off x="6705600" y="1768475"/>
            <a:ext cx="1295400" cy="457200"/>
          </a:xfrm>
          <a:prstGeom prst="rect">
            <a:avLst/>
          </a:prstGeom>
          <a:noFill/>
          <a:ln w="9525">
            <a:noFill/>
            <a:miter/>
          </a:ln>
        </p:spPr>
        <p:txBody>
          <a:bodyPr anchor="t">
            <a:spAutoFit/>
          </a:bodyPr>
          <a:p>
            <a:pPr lvl="0">
              <a:spcBef>
                <a:spcPct val="50000"/>
              </a:spcBef>
            </a:pPr>
            <a:r>
              <a:rPr lang="zh-CN" altLang="en-US" sz="2000" b="0">
                <a:solidFill>
                  <a:schemeClr val="tx1"/>
                </a:solidFill>
                <a:latin typeface="Tahoma" pitchFamily="2" charset="0"/>
                <a:ea typeface="宋体" pitchFamily="2" charset="-122"/>
              </a:rPr>
              <a:t>目录</a:t>
            </a:r>
            <a:r>
              <a:rPr lang="en-US" altLang="zh-CN" sz="1800" b="0">
                <a:solidFill>
                  <a:schemeClr val="tx1"/>
                </a:solidFill>
                <a:latin typeface="Arial" panose="020B0604020202020204" pitchFamily="34" charset="0"/>
                <a:ea typeface="宋体" pitchFamily="2" charset="-122"/>
              </a:rPr>
              <a:t>B</a:t>
            </a:r>
            <a:endParaRPr lang="en-US" altLang="zh-CN" sz="1800" b="0">
              <a:solidFill>
                <a:schemeClr val="tx1"/>
              </a:solidFill>
              <a:latin typeface="Arial" panose="020B0604020202020204" pitchFamily="34" charset="0"/>
              <a:ea typeface="宋体" pitchFamily="2" charset="-122"/>
            </a:endParaRPr>
          </a:p>
        </p:txBody>
      </p:sp>
      <p:sp>
        <p:nvSpPr>
          <p:cNvPr id="73797" name="椭圆 89157"/>
          <p:cNvSpPr/>
          <p:nvPr/>
        </p:nvSpPr>
        <p:spPr>
          <a:xfrm>
            <a:off x="1281113" y="5341938"/>
            <a:ext cx="381000" cy="304800"/>
          </a:xfrm>
          <a:prstGeom prst="ellipse">
            <a:avLst/>
          </a:prstGeom>
          <a:solidFill>
            <a:schemeClr val="accent1"/>
          </a:solidFill>
          <a:ln w="9525" cap="flat" cmpd="sng">
            <a:solidFill>
              <a:schemeClr val="tx1"/>
            </a:solidFill>
            <a:prstDash val="solid"/>
            <a:round/>
            <a:headEnd type="none" w="med" len="med"/>
            <a:tailEnd type="none" w="med" len="med"/>
          </a:ln>
        </p:spPr>
        <p:txBody>
          <a:bodyPr anchor="t"/>
          <a:p>
            <a:pPr lvl="0"/>
            <a:endParaRPr lang="zh-CN" altLang="en-US" sz="1800" b="0">
              <a:solidFill>
                <a:schemeClr val="tx1"/>
              </a:solidFill>
              <a:latin typeface="Arial" panose="020B0604020202020204" pitchFamily="34" charset="0"/>
              <a:ea typeface="方正书宋_GBK" panose="02000000000000000000" charset="-122"/>
            </a:endParaRPr>
          </a:p>
        </p:txBody>
      </p:sp>
      <p:sp>
        <p:nvSpPr>
          <p:cNvPr id="73798" name="直接连接符 89158"/>
          <p:cNvSpPr/>
          <p:nvPr/>
        </p:nvSpPr>
        <p:spPr>
          <a:xfrm>
            <a:off x="1509713" y="4884738"/>
            <a:ext cx="0" cy="457200"/>
          </a:xfrm>
          <a:prstGeom prst="line">
            <a:avLst/>
          </a:prstGeom>
          <a:ln w="38100" cap="flat" cmpd="sng">
            <a:solidFill>
              <a:schemeClr val="tx1"/>
            </a:solidFill>
            <a:prstDash val="solid"/>
            <a:round/>
            <a:headEnd type="none" w="med" len="med"/>
            <a:tailEnd type="triangle" w="med" len="med"/>
          </a:ln>
        </p:spPr>
        <p:txBody>
          <a:bodyPr anchor="t"/>
          <a:p>
            <a:pPr lvl="0"/>
            <a:endParaRPr lang="zh-CN" altLang="en-US" sz="1800" b="0">
              <a:solidFill>
                <a:schemeClr val="tx1"/>
              </a:solidFill>
              <a:latin typeface="Arial" panose="020B0604020202020204" pitchFamily="34" charset="0"/>
              <a:ea typeface="方正书宋_GBK" panose="02000000000000000000" charset="-122"/>
            </a:endParaRPr>
          </a:p>
        </p:txBody>
      </p:sp>
      <p:sp>
        <p:nvSpPr>
          <p:cNvPr id="73799" name="直接连接符 89159"/>
          <p:cNvSpPr/>
          <p:nvPr/>
        </p:nvSpPr>
        <p:spPr>
          <a:xfrm flipH="1">
            <a:off x="1511300" y="3279775"/>
            <a:ext cx="612775" cy="614363"/>
          </a:xfrm>
          <a:prstGeom prst="line">
            <a:avLst/>
          </a:prstGeom>
          <a:ln w="38100" cap="flat" cmpd="sng">
            <a:solidFill>
              <a:schemeClr val="tx1"/>
            </a:solidFill>
            <a:prstDash val="solid"/>
            <a:round/>
            <a:headEnd type="oval" w="med" len="med"/>
            <a:tailEnd type="triangle" w="med" len="med"/>
          </a:ln>
        </p:spPr>
        <p:txBody>
          <a:bodyPr anchor="t"/>
          <a:p>
            <a:pPr lvl="0"/>
            <a:endParaRPr lang="zh-CN" altLang="en-US" sz="1800" b="0">
              <a:solidFill>
                <a:schemeClr val="tx1"/>
              </a:solidFill>
              <a:latin typeface="Arial" panose="020B0604020202020204" pitchFamily="34" charset="0"/>
              <a:ea typeface="方正书宋_GBK" panose="02000000000000000000" charset="-122"/>
            </a:endParaRPr>
          </a:p>
        </p:txBody>
      </p:sp>
      <p:sp>
        <p:nvSpPr>
          <p:cNvPr id="73800" name="文本框 89160"/>
          <p:cNvSpPr txBox="1"/>
          <p:nvPr/>
        </p:nvSpPr>
        <p:spPr>
          <a:xfrm>
            <a:off x="900113" y="5799138"/>
            <a:ext cx="1295400" cy="396875"/>
          </a:xfrm>
          <a:prstGeom prst="rect">
            <a:avLst/>
          </a:prstGeom>
          <a:noFill/>
          <a:ln w="9525">
            <a:noFill/>
            <a:miter/>
          </a:ln>
        </p:spPr>
        <p:txBody>
          <a:bodyPr anchor="t">
            <a:spAutoFit/>
          </a:bodyPr>
          <a:p>
            <a:pPr lvl="0">
              <a:spcBef>
                <a:spcPct val="50000"/>
              </a:spcBef>
            </a:pPr>
            <a:r>
              <a:rPr lang="zh-CN" altLang="en-US" sz="2000" b="0">
                <a:solidFill>
                  <a:schemeClr val="tx1"/>
                </a:solidFill>
                <a:latin typeface="Tahoma" pitchFamily="2" charset="0"/>
                <a:ea typeface="宋体" pitchFamily="2" charset="-122"/>
              </a:rPr>
              <a:t>链接前</a:t>
            </a:r>
            <a:endParaRPr lang="zh-CN" altLang="en-US" sz="2000" b="0">
              <a:solidFill>
                <a:schemeClr val="tx1"/>
              </a:solidFill>
              <a:latin typeface="Tahoma" pitchFamily="2" charset="0"/>
              <a:ea typeface="宋体" pitchFamily="2" charset="-122"/>
            </a:endParaRPr>
          </a:p>
        </p:txBody>
      </p:sp>
      <p:graphicFrame>
        <p:nvGraphicFramePr>
          <p:cNvPr id="89162" name="表格 89161"/>
          <p:cNvGraphicFramePr/>
          <p:nvPr/>
        </p:nvGraphicFramePr>
        <p:xfrm>
          <a:off x="3811588" y="3978275"/>
          <a:ext cx="1554163" cy="958850"/>
        </p:xfrm>
        <a:graphic>
          <a:graphicData uri="http://schemas.openxmlformats.org/drawingml/2006/table">
            <a:tbl>
              <a:tblPr/>
              <a:tblGrid>
                <a:gridCol w="1554163"/>
              </a:tblGrid>
              <a:tr h="958850">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pitchFamily="2"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a:t>Count=2</a:t>
                      </a:r>
                      <a:endParaRPr lang="en-US" altLang="zh-CN" sz="2000"/>
                    </a:p>
                  </a:txBody>
                  <a:tcPr vert="horz" anchor="t">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89168" name="表格 89167"/>
          <p:cNvGraphicFramePr/>
          <p:nvPr/>
        </p:nvGraphicFramePr>
        <p:xfrm>
          <a:off x="6629400" y="4054475"/>
          <a:ext cx="1616075" cy="954088"/>
        </p:xfrm>
        <a:graphic>
          <a:graphicData uri="http://schemas.openxmlformats.org/drawingml/2006/table">
            <a:tbl>
              <a:tblPr/>
              <a:tblGrid>
                <a:gridCol w="1616075"/>
              </a:tblGrid>
              <a:tr h="954088">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pitchFamily="2"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a:t>Count=1</a:t>
                      </a:r>
                      <a:endParaRPr lang="en-US" altLang="zh-CN" sz="2000"/>
                    </a:p>
                  </a:txBody>
                  <a:tcPr vert="horz" anchor="t">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73813" name="直接连接符 89173"/>
          <p:cNvSpPr/>
          <p:nvPr/>
        </p:nvSpPr>
        <p:spPr>
          <a:xfrm>
            <a:off x="3852863" y="2847975"/>
            <a:ext cx="338137" cy="1130300"/>
          </a:xfrm>
          <a:prstGeom prst="line">
            <a:avLst/>
          </a:prstGeom>
          <a:ln w="38100" cap="flat" cmpd="sng">
            <a:solidFill>
              <a:schemeClr val="tx1"/>
            </a:solidFill>
            <a:prstDash val="solid"/>
            <a:round/>
            <a:headEnd type="oval" w="med" len="med"/>
            <a:tailEnd type="triangle" w="med" len="med"/>
          </a:ln>
        </p:spPr>
        <p:txBody>
          <a:bodyPr anchor="t"/>
          <a:p>
            <a:pPr lvl="0"/>
            <a:endParaRPr lang="zh-CN" altLang="en-US" sz="1800" b="0">
              <a:solidFill>
                <a:schemeClr val="tx1"/>
              </a:solidFill>
              <a:latin typeface="Arial" panose="020B0604020202020204" pitchFamily="34" charset="0"/>
              <a:ea typeface="方正书宋_GBK" panose="02000000000000000000" charset="-122"/>
            </a:endParaRPr>
          </a:p>
        </p:txBody>
      </p:sp>
      <p:grpSp>
        <p:nvGrpSpPr>
          <p:cNvPr id="73814" name="组合 89174"/>
          <p:cNvGrpSpPr/>
          <p:nvPr/>
        </p:nvGrpSpPr>
        <p:grpSpPr>
          <a:xfrm>
            <a:off x="4191000" y="4968875"/>
            <a:ext cx="381000" cy="762000"/>
            <a:chOff x="0" y="0"/>
            <a:chExt cx="240" cy="480"/>
          </a:xfrm>
        </p:grpSpPr>
        <p:sp>
          <p:nvSpPr>
            <p:cNvPr id="73815" name="椭圆 89175"/>
            <p:cNvSpPr/>
            <p:nvPr/>
          </p:nvSpPr>
          <p:spPr>
            <a:xfrm>
              <a:off x="0" y="288"/>
              <a:ext cx="240" cy="192"/>
            </a:xfrm>
            <a:prstGeom prst="ellipse">
              <a:avLst/>
            </a:prstGeom>
            <a:solidFill>
              <a:schemeClr val="accent1"/>
            </a:solidFill>
            <a:ln w="9525" cap="flat" cmpd="sng">
              <a:solidFill>
                <a:schemeClr val="tx1"/>
              </a:solidFill>
              <a:prstDash val="solid"/>
              <a:round/>
              <a:headEnd type="none" w="med" len="med"/>
              <a:tailEnd type="none" w="med" len="med"/>
            </a:ln>
          </p:spPr>
          <p:txBody>
            <a:bodyPr anchor="t"/>
            <a:p>
              <a:pPr lvl="0"/>
              <a:endParaRPr lang="zh-CN" altLang="en-US" sz="1800" b="0">
                <a:solidFill>
                  <a:schemeClr val="tx1"/>
                </a:solidFill>
                <a:latin typeface="Arial" panose="020B0604020202020204" pitchFamily="34" charset="0"/>
                <a:ea typeface="方正书宋_GBK" panose="02000000000000000000" charset="-122"/>
              </a:endParaRPr>
            </a:p>
          </p:txBody>
        </p:sp>
        <p:sp>
          <p:nvSpPr>
            <p:cNvPr id="73816" name="直接连接符 89176"/>
            <p:cNvSpPr/>
            <p:nvPr/>
          </p:nvSpPr>
          <p:spPr>
            <a:xfrm>
              <a:off x="144" y="0"/>
              <a:ext cx="0" cy="288"/>
            </a:xfrm>
            <a:prstGeom prst="line">
              <a:avLst/>
            </a:prstGeom>
            <a:ln w="38100" cap="flat" cmpd="sng">
              <a:solidFill>
                <a:schemeClr val="tx1"/>
              </a:solidFill>
              <a:prstDash val="solid"/>
              <a:round/>
              <a:headEnd type="none" w="med" len="med"/>
              <a:tailEnd type="triangle" w="med" len="med"/>
            </a:ln>
          </p:spPr>
          <p:txBody>
            <a:bodyPr anchor="t"/>
            <a:p>
              <a:pPr lvl="0"/>
              <a:endParaRPr lang="zh-CN" altLang="en-US" sz="1800" b="0">
                <a:solidFill>
                  <a:schemeClr val="tx1"/>
                </a:solidFill>
                <a:latin typeface="Arial" panose="020B0604020202020204" pitchFamily="34" charset="0"/>
                <a:ea typeface="方正书宋_GBK" panose="02000000000000000000" charset="-122"/>
              </a:endParaRPr>
            </a:p>
          </p:txBody>
        </p:sp>
      </p:grpSp>
      <p:sp>
        <p:nvSpPr>
          <p:cNvPr id="73817" name="文本框 89177"/>
          <p:cNvSpPr txBox="1"/>
          <p:nvPr/>
        </p:nvSpPr>
        <p:spPr>
          <a:xfrm>
            <a:off x="3810000" y="5883275"/>
            <a:ext cx="1905000" cy="396875"/>
          </a:xfrm>
          <a:prstGeom prst="rect">
            <a:avLst/>
          </a:prstGeom>
          <a:noFill/>
          <a:ln w="9525">
            <a:noFill/>
            <a:miter/>
          </a:ln>
        </p:spPr>
        <p:txBody>
          <a:bodyPr anchor="t">
            <a:spAutoFit/>
          </a:bodyPr>
          <a:p>
            <a:pPr lvl="0">
              <a:spcBef>
                <a:spcPct val="50000"/>
              </a:spcBef>
            </a:pPr>
            <a:r>
              <a:rPr lang="zh-CN" altLang="en-US" sz="2000" b="0">
                <a:solidFill>
                  <a:schemeClr val="tx1"/>
                </a:solidFill>
                <a:latin typeface="Tahoma" pitchFamily="2" charset="0"/>
                <a:ea typeface="宋体" pitchFamily="2" charset="-122"/>
              </a:rPr>
              <a:t>建立链接后</a:t>
            </a:r>
            <a:endParaRPr lang="zh-CN" altLang="en-US" sz="2000" b="0">
              <a:solidFill>
                <a:schemeClr val="tx1"/>
              </a:solidFill>
              <a:latin typeface="Tahoma" pitchFamily="2" charset="0"/>
              <a:ea typeface="宋体" pitchFamily="2" charset="-122"/>
            </a:endParaRPr>
          </a:p>
        </p:txBody>
      </p:sp>
      <p:grpSp>
        <p:nvGrpSpPr>
          <p:cNvPr id="73818" name="组合 89178"/>
          <p:cNvGrpSpPr/>
          <p:nvPr/>
        </p:nvGrpSpPr>
        <p:grpSpPr>
          <a:xfrm>
            <a:off x="7010400" y="5045075"/>
            <a:ext cx="381000" cy="762000"/>
            <a:chOff x="0" y="0"/>
            <a:chExt cx="240" cy="480"/>
          </a:xfrm>
        </p:grpSpPr>
        <p:sp>
          <p:nvSpPr>
            <p:cNvPr id="73819" name="椭圆 89179"/>
            <p:cNvSpPr/>
            <p:nvPr/>
          </p:nvSpPr>
          <p:spPr>
            <a:xfrm>
              <a:off x="0" y="288"/>
              <a:ext cx="240" cy="192"/>
            </a:xfrm>
            <a:prstGeom prst="ellipse">
              <a:avLst/>
            </a:prstGeom>
            <a:solidFill>
              <a:schemeClr val="accent1"/>
            </a:solidFill>
            <a:ln w="9525" cap="flat" cmpd="sng">
              <a:solidFill>
                <a:schemeClr val="tx1"/>
              </a:solidFill>
              <a:prstDash val="solid"/>
              <a:round/>
              <a:headEnd type="none" w="med" len="med"/>
              <a:tailEnd type="none" w="med" len="med"/>
            </a:ln>
          </p:spPr>
          <p:txBody>
            <a:bodyPr anchor="t"/>
            <a:p>
              <a:pPr lvl="0"/>
              <a:endParaRPr lang="zh-CN" altLang="en-US" sz="1800" b="0">
                <a:solidFill>
                  <a:schemeClr val="tx1"/>
                </a:solidFill>
                <a:latin typeface="Arial" panose="020B0604020202020204" pitchFamily="34" charset="0"/>
                <a:ea typeface="方正书宋_GBK" panose="02000000000000000000" charset="-122"/>
              </a:endParaRPr>
            </a:p>
          </p:txBody>
        </p:sp>
        <p:sp>
          <p:nvSpPr>
            <p:cNvPr id="73820" name="直接连接符 89180"/>
            <p:cNvSpPr/>
            <p:nvPr/>
          </p:nvSpPr>
          <p:spPr>
            <a:xfrm>
              <a:off x="144" y="0"/>
              <a:ext cx="0" cy="288"/>
            </a:xfrm>
            <a:prstGeom prst="line">
              <a:avLst/>
            </a:prstGeom>
            <a:ln w="38100" cap="flat" cmpd="sng">
              <a:solidFill>
                <a:schemeClr val="tx1"/>
              </a:solidFill>
              <a:prstDash val="solid"/>
              <a:round/>
              <a:headEnd type="none" w="med" len="med"/>
              <a:tailEnd type="triangle" w="med" len="med"/>
            </a:ln>
          </p:spPr>
          <p:txBody>
            <a:bodyPr anchor="t"/>
            <a:p>
              <a:pPr lvl="0"/>
              <a:endParaRPr lang="zh-CN" altLang="en-US" sz="1800" b="0">
                <a:solidFill>
                  <a:schemeClr val="tx1"/>
                </a:solidFill>
                <a:latin typeface="Arial" panose="020B0604020202020204" pitchFamily="34" charset="0"/>
                <a:ea typeface="方正书宋_GBK" panose="02000000000000000000" charset="-122"/>
              </a:endParaRPr>
            </a:p>
          </p:txBody>
        </p:sp>
      </p:grpSp>
      <p:sp>
        <p:nvSpPr>
          <p:cNvPr id="73821" name="文本框 89181"/>
          <p:cNvSpPr txBox="1"/>
          <p:nvPr/>
        </p:nvSpPr>
        <p:spPr>
          <a:xfrm>
            <a:off x="6711950" y="5826125"/>
            <a:ext cx="1932940" cy="701040"/>
          </a:xfrm>
          <a:prstGeom prst="rect">
            <a:avLst/>
          </a:prstGeom>
          <a:noFill/>
          <a:ln w="9525">
            <a:noFill/>
            <a:miter/>
          </a:ln>
        </p:spPr>
        <p:txBody>
          <a:bodyPr wrap="square" anchor="t">
            <a:spAutoFit/>
          </a:bodyPr>
          <a:p>
            <a:pPr lvl="0">
              <a:spcBef>
                <a:spcPct val="50000"/>
              </a:spcBef>
            </a:pPr>
            <a:r>
              <a:rPr lang="zh-CN" altLang="en-US" sz="2000" b="0" dirty="0">
                <a:solidFill>
                  <a:schemeClr val="tx1"/>
                </a:solidFill>
                <a:latin typeface="Tahoma" pitchFamily="2" charset="0"/>
                <a:ea typeface="宋体" pitchFamily="2" charset="-122"/>
              </a:rPr>
              <a:t>拥有者删除文件test1后</a:t>
            </a:r>
            <a:endParaRPr lang="zh-CN" altLang="en-US" sz="2000" b="0" dirty="0">
              <a:solidFill>
                <a:schemeClr val="tx1"/>
              </a:solidFill>
              <a:latin typeface="Tahoma" pitchFamily="2" charset="0"/>
              <a:ea typeface="宋体" pitchFamily="2" charset="-122"/>
            </a:endParaRPr>
          </a:p>
        </p:txBody>
      </p:sp>
      <p:sp>
        <p:nvSpPr>
          <p:cNvPr id="73822" name="直接连接符 89182"/>
          <p:cNvSpPr/>
          <p:nvPr/>
        </p:nvSpPr>
        <p:spPr>
          <a:xfrm flipH="1">
            <a:off x="7239000" y="2921000"/>
            <a:ext cx="574675" cy="1133475"/>
          </a:xfrm>
          <a:prstGeom prst="line">
            <a:avLst/>
          </a:prstGeom>
          <a:ln w="38100" cap="flat" cmpd="sng">
            <a:solidFill>
              <a:schemeClr val="tx1"/>
            </a:solidFill>
            <a:prstDash val="solid"/>
            <a:round/>
            <a:headEnd type="oval" w="med" len="med"/>
            <a:tailEnd type="triangle" w="med" len="med"/>
          </a:ln>
        </p:spPr>
        <p:txBody>
          <a:bodyPr anchor="t"/>
          <a:p>
            <a:pPr lvl="0"/>
            <a:endParaRPr lang="zh-CN" altLang="en-US" sz="1800" b="0">
              <a:solidFill>
                <a:schemeClr val="tx1"/>
              </a:solidFill>
              <a:latin typeface="Arial" panose="020B0604020202020204" pitchFamily="34" charset="0"/>
              <a:ea typeface="方正书宋_GBK" panose="02000000000000000000" charset="-122"/>
            </a:endParaRPr>
          </a:p>
        </p:txBody>
      </p:sp>
      <p:cxnSp>
        <p:nvCxnSpPr>
          <p:cNvPr id="2" name="直接连接符 1"/>
          <p:cNvCxnSpPr/>
          <p:nvPr/>
        </p:nvCxnSpPr>
        <p:spPr>
          <a:xfrm flipH="1">
            <a:off x="6392545" y="1635760"/>
            <a:ext cx="7620" cy="46564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文本框 6246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2" charset="0"/>
                <a:ea typeface="宋体" pitchFamily="2" charset="-122"/>
              </a:rPr>
              <a:t>38</a:t>
            </a:r>
            <a:endParaRPr lang="en-US" altLang="zh-CN" b="0">
              <a:solidFill>
                <a:schemeClr val="tx2"/>
              </a:solidFill>
              <a:latin typeface="Times New Roman" panose="02020603050405020304" pitchFamily="2" charset="0"/>
              <a:ea typeface="宋体" pitchFamily="2" charset="-122"/>
            </a:endParaRPr>
          </a:p>
        </p:txBody>
      </p:sp>
      <p:sp>
        <p:nvSpPr>
          <p:cNvPr id="62467" name="矩形 62466"/>
          <p:cNvSpPr/>
          <p:nvPr/>
        </p:nvSpPr>
        <p:spPr>
          <a:xfrm>
            <a:off x="254000" y="717868"/>
            <a:ext cx="8612188" cy="377952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x-none" sz="2400" b="1">
                <a:solidFill>
                  <a:schemeClr val="tx1"/>
                </a:solidFill>
                <a:effectLst/>
                <a:latin typeface="宋体" pitchFamily="2" charset="-122"/>
                <a:cs typeface="+mn-ea"/>
                <a:sym typeface="+mn-ea"/>
              </a:rPr>
              <a:t>为什么不能对目录进行</a:t>
            </a:r>
            <a:r>
              <a:rPr lang="x-none" altLang="en-US" sz="2400" b="1">
                <a:solidFill>
                  <a:schemeClr val="tx1"/>
                </a:solidFill>
                <a:effectLst/>
                <a:latin typeface="宋体" pitchFamily="2" charset="-122"/>
                <a:cs typeface="+mn-ea"/>
                <a:sym typeface="+mn-ea"/>
              </a:rPr>
              <a:t>硬</a:t>
            </a:r>
            <a:r>
              <a:rPr lang="zh-CN" altLang="en-US" sz="2400" b="1">
                <a:solidFill>
                  <a:schemeClr val="tx1"/>
                </a:solidFill>
                <a:effectLst/>
                <a:latin typeface="宋体" pitchFamily="2" charset="-122"/>
                <a:cs typeface="+mn-ea"/>
                <a:sym typeface="+mn-ea"/>
              </a:rPr>
              <a:t>链接：</a:t>
            </a:r>
            <a:endParaRPr lang="zh-CN" altLang="en-US" sz="2400" b="1" strike="noStrike" noProof="1">
              <a:solidFill>
                <a:schemeClr val="tx1"/>
              </a:solidFill>
              <a:effectLst/>
              <a:latin typeface="Times New Roman" panose="02020603050405020304" pitchFamily="2" charset="0"/>
              <a:ea typeface="宋体" pitchFamily="2" charset="-122"/>
              <a:cs typeface="+mn-ea"/>
            </a:endParaRPr>
          </a:p>
          <a:p>
            <a:pPr marL="533400" lvl="0" indent="-533400" fontAlgn="base">
              <a:lnSpc>
                <a:spcPct val="130000"/>
              </a:lnSpc>
              <a:buNone/>
            </a:pPr>
            <a:r>
              <a:rPr lang="en-US" altLang="x-none" sz="2400" strike="noStrike" noProof="1">
                <a:solidFill>
                  <a:schemeClr val="tx1"/>
                </a:solidFill>
                <a:effectLst/>
                <a:latin typeface="Times New Roman" panose="02020603050405020304" pitchFamily="2" charset="0"/>
                <a:ea typeface="宋体" pitchFamily="2" charset="-122"/>
                <a:cs typeface="+mn-ea"/>
              </a:rPr>
              <a:t>1</a:t>
            </a:r>
            <a:r>
              <a:rPr lang="zh-CN" altLang="en-US" sz="2400" strike="noStrike" noProof="1">
                <a:solidFill>
                  <a:schemeClr val="tx1"/>
                </a:solidFill>
                <a:effectLst/>
                <a:latin typeface="Times New Roman" panose="02020603050405020304" pitchFamily="2" charset="0"/>
                <a:ea typeface="宋体" pitchFamily="2" charset="-122"/>
                <a:cs typeface="+mn-ea"/>
              </a:rPr>
              <a:t>、非常容易造成目录的死循环，并且文件系统没有很好的办法检测</a:t>
            </a:r>
            <a:r>
              <a:rPr lang="x-none" altLang="zh-CN" sz="2400" strike="noStrike" noProof="1">
                <a:solidFill>
                  <a:schemeClr val="tx1"/>
                </a:solidFill>
                <a:effectLst/>
                <a:latin typeface="Times New Roman" panose="02020603050405020304" pitchFamily="2" charset="0"/>
                <a:ea typeface="宋体" pitchFamily="2" charset="-122"/>
                <a:cs typeface="+mn-ea"/>
              </a:rPr>
              <a:t>。</a:t>
            </a:r>
            <a:r>
              <a:rPr lang="zh-CN" altLang="x-none" sz="2400" strike="noStrike" noProof="1">
                <a:solidFill>
                  <a:schemeClr val="tx1"/>
                </a:solidFill>
                <a:effectLst/>
                <a:latin typeface="Times New Roman" panose="02020603050405020304" pitchFamily="2" charset="0"/>
                <a:ea typeface="宋体" pitchFamily="2" charset="-122"/>
                <a:cs typeface="+mn-ea"/>
              </a:rPr>
              <a:t>（软链接可以，因为软链接文件是一种特殊的文件类型，文件系统可以检测到并做特殊处理来防止死循环）</a:t>
            </a:r>
            <a:endParaRPr lang="x-none" altLang="zh-CN" sz="2400" strike="noStrike" noProof="1">
              <a:solidFill>
                <a:schemeClr val="tx1"/>
              </a:solidFill>
              <a:effectLst/>
              <a:latin typeface="Times New Roman" panose="02020603050405020304" pitchFamily="2" charset="0"/>
              <a:ea typeface="宋体" pitchFamily="2" charset="-122"/>
              <a:cs typeface="+mn-ea"/>
            </a:endParaRPr>
          </a:p>
          <a:p>
            <a:pPr marL="533400" lvl="0" indent="-533400" fontAlgn="base">
              <a:lnSpc>
                <a:spcPct val="130000"/>
              </a:lnSpc>
              <a:buNone/>
            </a:pPr>
            <a:r>
              <a:rPr lang="en-US" altLang="x-none" sz="2400" strike="noStrike" noProof="1">
                <a:solidFill>
                  <a:schemeClr val="tx1"/>
                </a:solidFill>
                <a:effectLst/>
                <a:latin typeface="Times New Roman" panose="02020603050405020304" pitchFamily="2" charset="0"/>
                <a:ea typeface="宋体" pitchFamily="2" charset="-122"/>
                <a:cs typeface="+mn-ea"/>
              </a:rPr>
              <a:t>2</a:t>
            </a:r>
            <a:r>
              <a:rPr lang="zh-CN" altLang="en-US" sz="2400" strike="noStrike" noProof="1">
                <a:solidFill>
                  <a:schemeClr val="tx1"/>
                </a:solidFill>
                <a:effectLst/>
                <a:latin typeface="Times New Roman" panose="02020603050405020304" pitchFamily="2" charset="0"/>
                <a:ea typeface="宋体" pitchFamily="2" charset="-122"/>
                <a:cs typeface="+mn-ea"/>
              </a:rPr>
              <a:t>、父目录的含义发生变化，有多个父目录，甚至可能父子目录的辈份发生混乱</a:t>
            </a:r>
            <a:r>
              <a:rPr lang="x-none" altLang="zh-CN" sz="2400" strike="noStrike" noProof="1">
                <a:solidFill>
                  <a:schemeClr val="tx1"/>
                </a:solidFill>
                <a:effectLst/>
                <a:latin typeface="Times New Roman" panose="02020603050405020304" pitchFamily="2" charset="0"/>
                <a:ea typeface="宋体" pitchFamily="2" charset="-122"/>
                <a:cs typeface="+mn-ea"/>
              </a:rPr>
              <a:t>。</a:t>
            </a:r>
            <a:endParaRPr lang="x-none" altLang="zh-CN" sz="2400" strike="noStrike" noProof="1">
              <a:solidFill>
                <a:schemeClr val="tx1"/>
              </a:solidFill>
              <a:effectLst/>
              <a:latin typeface="Times New Roman" panose="02020603050405020304" pitchFamily="2" charset="0"/>
              <a:ea typeface="宋体" pitchFamily="2" charset="-122"/>
              <a:cs typeface="+mn-ea"/>
            </a:endParaRPr>
          </a:p>
          <a:p>
            <a:pPr marL="533400" lvl="0" indent="-533400" fontAlgn="base">
              <a:lnSpc>
                <a:spcPct val="130000"/>
              </a:lnSpc>
              <a:buNone/>
            </a:pPr>
            <a:r>
              <a:rPr lang="en-US" altLang="zh-CN" sz="2400" strike="noStrike" noProof="1">
                <a:solidFill>
                  <a:schemeClr val="tx1"/>
                </a:solidFill>
                <a:effectLst/>
                <a:latin typeface="Times New Roman" panose="02020603050405020304" pitchFamily="2" charset="0"/>
                <a:ea typeface="宋体" pitchFamily="2" charset="-122"/>
              </a:rPr>
              <a:t>3</a:t>
            </a:r>
            <a:r>
              <a:rPr lang="zh-CN" altLang="en-US" sz="2400" strike="noStrike" noProof="1">
                <a:solidFill>
                  <a:schemeClr val="tx1"/>
                </a:solidFill>
                <a:effectLst/>
                <a:latin typeface="Times New Roman" panose="02020603050405020304" pitchFamily="2" charset="0"/>
                <a:ea typeface="宋体" pitchFamily="2" charset="-122"/>
              </a:rPr>
              <a:t>、文件目录结构是一个树形结构，不能有环。</a:t>
            </a:r>
            <a:endParaRPr lang="zh-CN" altLang="en-US" sz="2400" strike="noStrike" noProof="1">
              <a:solidFill>
                <a:schemeClr val="tx1"/>
              </a:solidFill>
              <a:effectLst/>
              <a:latin typeface="Times New Roman" panose="02020603050405020304" pitchFamily="2"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2467"/>
                                        </p:tgtEl>
                                        <p:attrNameLst>
                                          <p:attrName>style.visibility</p:attrName>
                                        </p:attrNameLst>
                                      </p:cBhvr>
                                      <p:to>
                                        <p:strVal val="visible"/>
                                      </p:to>
                                    </p:set>
                                    <p:anim calcmode="lin" valueType="num">
                                      <p:cBhvr>
                                        <p:cTn id="7" dur="500" fill="hold"/>
                                        <p:tgtEl>
                                          <p:spTgt spid="62467"/>
                                        </p:tgtEl>
                                        <p:attrNameLst>
                                          <p:attrName>ppt_x</p:attrName>
                                        </p:attrNameLst>
                                      </p:cBhvr>
                                      <p:tavLst>
                                        <p:tav tm="0">
                                          <p:val>
                                            <p:strVal val="#ppt_x"/>
                                          </p:val>
                                        </p:tav>
                                        <p:tav tm="100000">
                                          <p:val>
                                            <p:strVal val="#ppt_x"/>
                                          </p:val>
                                        </p:tav>
                                      </p:tavLst>
                                    </p:anim>
                                    <p:anim calcmode="lin" valueType="num">
                                      <p:cBhvr>
                                        <p:cTn id="8" dur="500" fill="hold"/>
                                        <p:tgtEl>
                                          <p:spTgt spid="624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标题 9217"/>
          <p:cNvSpPr>
            <a:spLocks noGrp="1"/>
          </p:cNvSpPr>
          <p:nvPr>
            <p:ph type="title"/>
          </p:nvPr>
        </p:nvSpPr>
        <p:spPr>
          <a:xfrm>
            <a:off x="363538" y="619125"/>
            <a:ext cx="8393113" cy="725488"/>
          </a:xfrm>
        </p:spPr>
        <p:txBody>
          <a:bodyPr anchor="b">
            <a:spAutoFit/>
          </a:bodyPr>
          <a:p>
            <a:pPr marL="533400" lvl="0" indent="-533400">
              <a:lnSpc>
                <a:spcPct val="130000"/>
              </a:lnSpc>
              <a:spcBef>
                <a:spcPct val="30000"/>
              </a:spcBef>
              <a:buClr>
                <a:schemeClr val="tx2"/>
              </a:buClr>
              <a:buSzPct val="95000"/>
              <a:buFont typeface="Wingdings" panose="05000000000000000000" pitchFamily="2" charset="2"/>
              <a:buChar char="•"/>
            </a:pPr>
            <a:r>
              <a:rPr lang="zh-CN" altLang="en-US" sz="3200">
                <a:solidFill>
                  <a:srgbClr val="990000"/>
                </a:solidFill>
                <a:latin typeface="Arial" panose="020B0604020202020204" pitchFamily="34" charset="0"/>
                <a:ea typeface="宋体" pitchFamily="2" charset="-122"/>
              </a:rPr>
              <a:t>二、文件系统</a:t>
            </a:r>
            <a:endParaRPr lang="zh-CN" altLang="en-US" sz="3200">
              <a:solidFill>
                <a:srgbClr val="990000"/>
              </a:solidFill>
              <a:latin typeface="Arial" panose="020B0604020202020204" pitchFamily="34" charset="0"/>
              <a:ea typeface="宋体" pitchFamily="2" charset="-122"/>
            </a:endParaRPr>
          </a:p>
        </p:txBody>
      </p:sp>
      <p:sp>
        <p:nvSpPr>
          <p:cNvPr id="9219" name="文本占位符 9218"/>
          <p:cNvSpPr>
            <a:spLocks noGrp="1"/>
          </p:cNvSpPr>
          <p:nvPr>
            <p:ph idx="1"/>
          </p:nvPr>
        </p:nvSpPr>
        <p:spPr>
          <a:xfrm>
            <a:off x="381000" y="1470025"/>
            <a:ext cx="8388350" cy="4469130"/>
          </a:xfrm>
        </p:spPr>
        <p:txBody>
          <a:bodyPr>
            <a:spAutoFit/>
          </a:bodyPr>
          <a:p>
            <a:pPr fontAlgn="base">
              <a:lnSpc>
                <a:spcPct val="110000"/>
              </a:lnSpc>
              <a:buNone/>
            </a:pPr>
            <a:r>
              <a:rPr lang="zh-CN" altLang="en-US" strike="noStrike" noProof="1" dirty="0">
                <a:effectLst/>
                <a:latin typeface="Times New Roman" panose="02020603050405020304" pitchFamily="2" charset="0"/>
              </a:rPr>
              <a:t>	</a:t>
            </a:r>
            <a:r>
              <a:rPr lang="zh-CN" altLang="en-US" b="1" strike="noStrike" noProof="1">
                <a:solidFill>
                  <a:srgbClr val="990000"/>
                </a:solidFill>
                <a:latin typeface="Arial" panose="020B0604020202020204" pitchFamily="34" charset="0"/>
                <a:ea typeface="宋体" pitchFamily="2" charset="-122"/>
                <a:cs typeface="+mj-cs"/>
              </a:rPr>
              <a:t>1. 什么是文件系统</a:t>
            </a:r>
            <a:r>
              <a:rPr lang="zh-CN" altLang="en-US" strike="noStrike" noProof="1" dirty="0">
                <a:solidFill>
                  <a:schemeClr val="tx1"/>
                </a:solidFill>
                <a:effectLst/>
                <a:latin typeface="Times New Roman" panose="02020603050405020304" pitchFamily="2" charset="0"/>
              </a:rPr>
              <a:t>         </a:t>
            </a:r>
            <a:endParaRPr lang="zh-CN" altLang="en-US" strike="noStrike" noProof="1" dirty="0">
              <a:solidFill>
                <a:schemeClr val="tx1"/>
              </a:solidFill>
              <a:effectLst/>
              <a:latin typeface="Times New Roman" panose="02020603050405020304" pitchFamily="2" charset="0"/>
            </a:endParaRPr>
          </a:p>
          <a:p>
            <a:pPr fontAlgn="base">
              <a:lnSpc>
                <a:spcPct val="110000"/>
              </a:lnSpc>
              <a:buNone/>
            </a:pPr>
            <a:r>
              <a:rPr lang="zh-CN" altLang="en-US" strike="noStrike" noProof="1" dirty="0">
                <a:solidFill>
                  <a:schemeClr val="tx1"/>
                </a:solidFill>
                <a:effectLst/>
                <a:latin typeface="Times New Roman" panose="02020603050405020304" pitchFamily="2" charset="0"/>
              </a:rPr>
              <a:t>  	文件系统是操作系统中负责管理和存取文件信息的软件机构。包括：            </a:t>
            </a:r>
            <a:endParaRPr lang="zh-CN" altLang="en-US" strike="noStrike" noProof="1" dirty="0">
              <a:solidFill>
                <a:schemeClr val="tx1"/>
              </a:solidFill>
              <a:effectLst/>
              <a:latin typeface="Times New Roman" panose="02020603050405020304" pitchFamily="2" charset="0"/>
            </a:endParaRPr>
          </a:p>
          <a:p>
            <a:pPr marL="930275" lvl="1" indent="-473075" fontAlgn="base">
              <a:lnSpc>
                <a:spcPct val="110000"/>
              </a:lnSpc>
            </a:pPr>
            <a:r>
              <a:rPr lang="x-none" altLang="zh-CN" sz="3200" strike="noStrike" noProof="1" dirty="0">
                <a:solidFill>
                  <a:schemeClr val="tx1"/>
                </a:solidFill>
                <a:effectLst/>
                <a:latin typeface="Times New Roman" panose="02020603050405020304" pitchFamily="2" charset="0"/>
              </a:rPr>
              <a:t>负责文件操作和</a:t>
            </a:r>
            <a:r>
              <a:rPr lang="zh-CN" altLang="en-US" sz="3200" strike="noStrike" noProof="1" dirty="0">
                <a:solidFill>
                  <a:schemeClr val="tx1"/>
                </a:solidFill>
                <a:effectLst/>
                <a:latin typeface="Times New Roman" panose="02020603050405020304" pitchFamily="2" charset="0"/>
              </a:rPr>
              <a:t>管理</a:t>
            </a:r>
            <a:r>
              <a:rPr lang="x-none" altLang="zh-CN" sz="3200" strike="noStrike" noProof="1" dirty="0">
                <a:solidFill>
                  <a:schemeClr val="tx1"/>
                </a:solidFill>
                <a:effectLst/>
                <a:latin typeface="Times New Roman" panose="02020603050405020304" pitchFamily="2" charset="0"/>
              </a:rPr>
              <a:t>的</a:t>
            </a:r>
            <a:r>
              <a:rPr lang="zh-CN" altLang="x-none" sz="3200" strike="noStrike" noProof="1" dirty="0">
                <a:solidFill>
                  <a:schemeClr val="tx1"/>
                </a:solidFill>
                <a:effectLst/>
                <a:latin typeface="Times New Roman" panose="02020603050405020304" pitchFamily="2" charset="0"/>
              </a:rPr>
              <a:t>程序</a:t>
            </a:r>
            <a:r>
              <a:rPr lang="x-none" altLang="zh-CN" sz="3200" strike="noStrike" noProof="1" dirty="0">
                <a:solidFill>
                  <a:schemeClr val="tx1"/>
                </a:solidFill>
                <a:effectLst/>
                <a:latin typeface="Times New Roman" panose="02020603050405020304" pitchFamily="2" charset="0"/>
              </a:rPr>
              <a:t>模块</a:t>
            </a:r>
            <a:endParaRPr lang="x-none" altLang="zh-CN" sz="3200" strike="noStrike" noProof="1" dirty="0">
              <a:solidFill>
                <a:schemeClr val="tx1"/>
              </a:solidFill>
              <a:effectLst/>
              <a:latin typeface="Times New Roman" panose="02020603050405020304" pitchFamily="2" charset="0"/>
            </a:endParaRPr>
          </a:p>
          <a:p>
            <a:pPr marL="930275" lvl="1" indent="-473075" fontAlgn="base">
              <a:lnSpc>
                <a:spcPct val="110000"/>
              </a:lnSpc>
            </a:pPr>
            <a:r>
              <a:rPr lang="zh-CN" altLang="en-US" sz="3200" dirty="0">
                <a:solidFill>
                  <a:schemeClr val="tx1"/>
                </a:solidFill>
                <a:effectLst/>
                <a:latin typeface="Times New Roman" panose="02020603050405020304" pitchFamily="2" charset="0"/>
                <a:sym typeface="+mn-ea"/>
              </a:rPr>
              <a:t>管理文件所需的数据结构 (如目录表、文件控制块、存储分配表) </a:t>
            </a:r>
            <a:endParaRPr lang="x-none" altLang="zh-CN" sz="3200" strike="noStrike" noProof="1" dirty="0">
              <a:solidFill>
                <a:schemeClr val="tx1"/>
              </a:solidFill>
              <a:effectLst/>
              <a:latin typeface="Times New Roman" panose="02020603050405020304" pitchFamily="2" charset="0"/>
            </a:endParaRPr>
          </a:p>
          <a:p>
            <a:pPr marL="930275" lvl="1" indent="-473075" fontAlgn="base">
              <a:lnSpc>
                <a:spcPct val="110000"/>
              </a:lnSpc>
            </a:pPr>
            <a:r>
              <a:rPr lang="zh-CN" altLang="en-US" sz="3200" strike="noStrike" noProof="1" dirty="0">
                <a:solidFill>
                  <a:schemeClr val="tx1"/>
                </a:solidFill>
                <a:effectLst/>
                <a:latin typeface="Times New Roman" panose="02020603050405020304" pitchFamily="2" charset="0"/>
              </a:rPr>
              <a:t>访问文件的一组操作</a:t>
            </a:r>
            <a:endParaRPr lang="zh-CN" altLang="en-US" sz="3200" strike="noStrike" noProof="1" dirty="0">
              <a:solidFill>
                <a:schemeClr val="tx1"/>
              </a:solidFill>
              <a:effectLst/>
              <a:latin typeface="Times New Roman" panose="02020603050405020304" pitchFamily="2"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219">
                                            <p:txEl>
                                              <p:charRg st="0" end="21"/>
                                            </p:txEl>
                                          </p:spTgt>
                                        </p:tgtEl>
                                        <p:attrNameLst>
                                          <p:attrName>style.visibility</p:attrName>
                                        </p:attrNameLst>
                                      </p:cBhvr>
                                      <p:to>
                                        <p:strVal val="visible"/>
                                      </p:to>
                                    </p:set>
                                    <p:anim calcmode="lin" valueType="num">
                                      <p:cBhvr>
                                        <p:cTn id="7" dur="500" fill="hold"/>
                                        <p:tgtEl>
                                          <p:spTgt spid="9219">
                                            <p:txEl>
                                              <p:charRg st="0" end="21"/>
                                            </p:txEl>
                                          </p:spTgt>
                                        </p:tgtEl>
                                        <p:attrNameLst>
                                          <p:attrName>ppt_x</p:attrName>
                                        </p:attrNameLst>
                                      </p:cBhvr>
                                      <p:tavLst>
                                        <p:tav tm="0">
                                          <p:val>
                                            <p:strVal val="#ppt_x"/>
                                          </p:val>
                                        </p:tav>
                                        <p:tav tm="100000">
                                          <p:val>
                                            <p:strVal val="#ppt_x"/>
                                          </p:val>
                                        </p:tav>
                                      </p:tavLst>
                                    </p:anim>
                                    <p:anim calcmode="lin" valueType="num">
                                      <p:cBhvr>
                                        <p:cTn id="8" dur="500" fill="hold"/>
                                        <p:tgtEl>
                                          <p:spTgt spid="9219">
                                            <p:txEl>
                                              <p:charRg st="0" end="2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219">
                                            <p:txEl>
                                              <p:charRg st="21" end="68"/>
                                            </p:txEl>
                                          </p:spTgt>
                                        </p:tgtEl>
                                        <p:attrNameLst>
                                          <p:attrName>style.visibility</p:attrName>
                                        </p:attrNameLst>
                                      </p:cBhvr>
                                      <p:to>
                                        <p:strVal val="visible"/>
                                      </p:to>
                                    </p:set>
                                    <p:anim calcmode="lin" valueType="num">
                                      <p:cBhvr>
                                        <p:cTn id="13" dur="500" fill="hold"/>
                                        <p:tgtEl>
                                          <p:spTgt spid="9219">
                                            <p:txEl>
                                              <p:charRg st="21" end="68"/>
                                            </p:txEl>
                                          </p:spTgt>
                                        </p:tgtEl>
                                        <p:attrNameLst>
                                          <p:attrName>ppt_x</p:attrName>
                                        </p:attrNameLst>
                                      </p:cBhvr>
                                      <p:tavLst>
                                        <p:tav tm="0">
                                          <p:val>
                                            <p:strVal val="#ppt_x"/>
                                          </p:val>
                                        </p:tav>
                                        <p:tav tm="100000">
                                          <p:val>
                                            <p:strVal val="#ppt_x"/>
                                          </p:val>
                                        </p:tav>
                                      </p:tavLst>
                                    </p:anim>
                                    <p:anim calcmode="lin" valueType="num">
                                      <p:cBhvr>
                                        <p:cTn id="14" dur="500" fill="hold"/>
                                        <p:tgtEl>
                                          <p:spTgt spid="9219">
                                            <p:txEl>
                                              <p:charRg st="21" end="68"/>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219">
                                            <p:txEl>
                                              <p:charRg st="100" end="108"/>
                                            </p:txEl>
                                          </p:spTgt>
                                        </p:tgtEl>
                                        <p:attrNameLst>
                                          <p:attrName>style.visibility</p:attrName>
                                        </p:attrNameLst>
                                      </p:cBhvr>
                                      <p:to>
                                        <p:strVal val="visible"/>
                                      </p:to>
                                    </p:set>
                                    <p:anim calcmode="lin" valueType="num">
                                      <p:cBhvr>
                                        <p:cTn id="19" dur="500" fill="hold"/>
                                        <p:tgtEl>
                                          <p:spTgt spid="9219">
                                            <p:txEl>
                                              <p:charRg st="100" end="108"/>
                                            </p:txEl>
                                          </p:spTgt>
                                        </p:tgtEl>
                                        <p:attrNameLst>
                                          <p:attrName>ppt_x</p:attrName>
                                        </p:attrNameLst>
                                      </p:cBhvr>
                                      <p:tavLst>
                                        <p:tav tm="0">
                                          <p:val>
                                            <p:strVal val="#ppt_x"/>
                                          </p:val>
                                        </p:tav>
                                        <p:tav tm="100000">
                                          <p:val>
                                            <p:strVal val="#ppt_x"/>
                                          </p:val>
                                        </p:tav>
                                      </p:tavLst>
                                    </p:anim>
                                    <p:anim calcmode="lin" valueType="num">
                                      <p:cBhvr>
                                        <p:cTn id="20" dur="500" fill="hold"/>
                                        <p:tgtEl>
                                          <p:spTgt spid="9219">
                                            <p:txEl>
                                              <p:charRg st="100" end="10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219">
                                            <p:txEl>
                                              <p:charRg st="3" end="3"/>
                                            </p:txEl>
                                          </p:spTgt>
                                        </p:tgtEl>
                                        <p:attrNameLst>
                                          <p:attrName>style.visibility</p:attrName>
                                        </p:attrNameLst>
                                      </p:cBhvr>
                                      <p:to>
                                        <p:strVal val="visible"/>
                                      </p:to>
                                    </p:set>
                                    <p:anim calcmode="lin" valueType="num">
                                      <p:cBhvr>
                                        <p:cTn id="25" dur="500" fill="hold"/>
                                        <p:tgtEl>
                                          <p:spTgt spid="9219">
                                            <p:txEl>
                                              <p:charRg st="3" end="3"/>
                                            </p:txEl>
                                          </p:spTgt>
                                        </p:tgtEl>
                                        <p:attrNameLst>
                                          <p:attrName>ppt_x</p:attrName>
                                        </p:attrNameLst>
                                      </p:cBhvr>
                                      <p:tavLst>
                                        <p:tav tm="0">
                                          <p:val>
                                            <p:strVal val="#ppt_x"/>
                                          </p:val>
                                        </p:tav>
                                        <p:tav tm="100000">
                                          <p:val>
                                            <p:strVal val="#ppt_x"/>
                                          </p:val>
                                        </p:tav>
                                      </p:tavLst>
                                    </p:anim>
                                    <p:anim calcmode="lin" valueType="num">
                                      <p:cBhvr>
                                        <p:cTn id="26" dur="500" fill="hold"/>
                                        <p:tgtEl>
                                          <p:spTgt spid="9219">
                                            <p:txEl>
                                              <p:char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219">
                                            <p:txEl>
                                              <p:charRg st="108" end="118"/>
                                            </p:txEl>
                                          </p:spTgt>
                                        </p:tgtEl>
                                        <p:attrNameLst>
                                          <p:attrName>style.visibility</p:attrName>
                                        </p:attrNameLst>
                                      </p:cBhvr>
                                      <p:to>
                                        <p:strVal val="visible"/>
                                      </p:to>
                                    </p:set>
                                    <p:anim calcmode="lin" valueType="num">
                                      <p:cBhvr>
                                        <p:cTn id="31" dur="500" fill="hold"/>
                                        <p:tgtEl>
                                          <p:spTgt spid="9219">
                                            <p:txEl>
                                              <p:charRg st="108" end="118"/>
                                            </p:txEl>
                                          </p:spTgt>
                                        </p:tgtEl>
                                        <p:attrNameLst>
                                          <p:attrName>ppt_x</p:attrName>
                                        </p:attrNameLst>
                                      </p:cBhvr>
                                      <p:tavLst>
                                        <p:tav tm="0">
                                          <p:val>
                                            <p:strVal val="#ppt_x"/>
                                          </p:val>
                                        </p:tav>
                                        <p:tav tm="100000">
                                          <p:val>
                                            <p:strVal val="#ppt_x"/>
                                          </p:val>
                                        </p:tav>
                                      </p:tavLst>
                                    </p:anim>
                                    <p:anim calcmode="lin" valueType="num">
                                      <p:cBhvr>
                                        <p:cTn id="32" dur="500" fill="hold"/>
                                        <p:tgtEl>
                                          <p:spTgt spid="9219">
                                            <p:txEl>
                                              <p:charRg st="108" end="11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ldLvl="2"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矩形 54273"/>
          <p:cNvSpPr/>
          <p:nvPr/>
        </p:nvSpPr>
        <p:spPr>
          <a:xfrm>
            <a:off x="1006475" y="1562100"/>
            <a:ext cx="7129463" cy="213995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en-US" altLang="zh-CN" sz="2800" b="1" strike="noStrike" noProof="1">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000" b="1" strike="noStrike" noProof="1">
                <a:solidFill>
                  <a:srgbClr val="663300"/>
                </a:solidFill>
                <a:latin typeface="Arial" panose="020B0604020202020204" pitchFamily="34" charset="0"/>
                <a:ea typeface="宋体" pitchFamily="2" charset="-122"/>
                <a:cs typeface="+mn-ea"/>
              </a:rPr>
              <a:t>文件共享与安全</a:t>
            </a:r>
            <a:endParaRPr lang="zh-CN" altLang="en-US" sz="4000" b="1" strike="noStrike" noProof="1">
              <a:solidFill>
                <a:srgbClr val="663300"/>
              </a:solidFill>
              <a:ea typeface="宋体" pitchFamily="2" charset="-122"/>
            </a:endParaRPr>
          </a:p>
          <a:p>
            <a:pPr marL="533400" lvl="0" indent="-533400" algn="ctr" fontAlgn="base">
              <a:lnSpc>
                <a:spcPct val="120000"/>
              </a:lnSpc>
              <a:spcBef>
                <a:spcPct val="0"/>
              </a:spcBef>
              <a:buFont typeface="Wingdings" panose="05000000000000000000" pitchFamily="2" charset="2"/>
              <a:buNone/>
            </a:pPr>
            <a:endParaRPr lang="zh-CN" altLang="en-US" sz="4000" b="1" strike="noStrike" noProof="1">
              <a:solidFill>
                <a:srgbClr val="663300"/>
              </a:solidFill>
              <a:ea typeface="宋体" pitchFamily="2" charset="-122"/>
            </a:endParaRPr>
          </a:p>
        </p:txBody>
      </p:sp>
      <p:graphicFrame>
        <p:nvGraphicFramePr>
          <p:cNvPr id="75778" name="内容占位符 54274"/>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1" name="" r:id="rId2" imgW="838200" imgH="647700" progId="Paint.Picture">
                  <p:embed/>
                </p:oleObj>
              </mc:Choice>
              <mc:Fallback>
                <p:oleObj name="" r:id="rId2" imgW="838200" imgH="647700" progId="Paint.Picture">
                  <p:embed/>
                  <p:pic>
                    <p:nvPicPr>
                      <p:cNvPr id="0" name="图片 3080"/>
                      <p:cNvPicPr/>
                      <p:nvPr/>
                    </p:nvPicPr>
                    <p:blipFill>
                      <a:blip r:embed="rId3"/>
                      <a:stretch>
                        <a:fillRect/>
                      </a:stretch>
                    </p:blipFill>
                    <p:spPr>
                      <a:xfrm>
                        <a:off x="0" y="0"/>
                        <a:ext cx="838200" cy="517525"/>
                      </a:xfrm>
                      <a:prstGeom prst="rect">
                        <a:avLst/>
                      </a:prstGeom>
                      <a:noFill/>
                      <a:ln w="38100"/>
                    </p:spPr>
                  </p:pic>
                </p:oleObj>
              </mc:Fallback>
            </mc:AlternateContent>
          </a:graphicData>
        </a:graphic>
      </p:graphicFrame>
      <p:sp>
        <p:nvSpPr>
          <p:cNvPr id="54276" name="矩形 54275"/>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文件系统</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文件共享与安全</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4274">
                                            <p:txEl>
                                              <p:charRg st="1" end="9"/>
                                            </p:txEl>
                                          </p:spTgt>
                                        </p:tgtEl>
                                        <p:attrNameLst>
                                          <p:attrName>style.visibility</p:attrName>
                                        </p:attrNameLst>
                                      </p:cBhvr>
                                      <p:to>
                                        <p:strVal val="visible"/>
                                      </p:to>
                                    </p:set>
                                    <p:anim calcmode="lin" valueType="num">
                                      <p:cBhvr additive="base">
                                        <p:cTn id="7" dur="1000" fill="hold"/>
                                        <p:tgtEl>
                                          <p:spTgt spid="54274">
                                            <p:txEl>
                                              <p:charRg st="1" end="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4274">
                                            <p:txEl>
                                              <p:charRg st="1"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9" name="矩形 55298"/>
          <p:cNvSpPr/>
          <p:nvPr/>
        </p:nvSpPr>
        <p:spPr>
          <a:xfrm>
            <a:off x="171450" y="458788"/>
            <a:ext cx="8745538" cy="2297113"/>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b="1" strike="noStrike" noProof="1">
                <a:solidFill>
                  <a:srgbClr val="990000"/>
                </a:solidFill>
                <a:latin typeface="Times New Roman" panose="02020603050405020304" pitchFamily="2" charset="0"/>
                <a:ea typeface="宋体" pitchFamily="2" charset="-122"/>
                <a:cs typeface="+mn-ea"/>
              </a:rPr>
              <a:t>4.  </a:t>
            </a:r>
            <a:r>
              <a:rPr lang="zh-CN" altLang="en-US" b="1" strike="noStrike" noProof="1">
                <a:solidFill>
                  <a:srgbClr val="990000"/>
                </a:solidFill>
                <a:latin typeface="Times New Roman" panose="02020603050405020304" pitchFamily="2" charset="0"/>
                <a:ea typeface="宋体" pitchFamily="2" charset="-122"/>
                <a:cs typeface="+mn-ea"/>
              </a:rPr>
              <a:t>文件共享与安全</a:t>
            </a:r>
            <a:endParaRPr lang="zh-CN" altLang="en-US" b="1" strike="noStrike" noProof="1">
              <a:solidFill>
                <a:srgbClr val="990000"/>
              </a:solidFill>
              <a:latin typeface="Times New Roman" panose="02020603050405020304" pitchFamily="2" charset="0"/>
              <a:ea typeface="宋体" pitchFamily="2" charset="-122"/>
            </a:endParaRPr>
          </a:p>
          <a:p>
            <a:pPr marL="533400" lvl="0" indent="-533400" fontAlgn="base">
              <a:lnSpc>
                <a:spcPct val="120000"/>
              </a:lnSpc>
              <a:spcBef>
                <a:spcPct val="20000"/>
              </a:spcBef>
              <a:buNone/>
            </a:pPr>
            <a:r>
              <a:rPr lang="zh-CN" altLang="en-US" sz="2800" b="1" strike="noStrike" noProof="1">
                <a:solidFill>
                  <a:srgbClr val="A50021"/>
                </a:solidFill>
                <a:latin typeface="Times New Roman" panose="02020603050405020304" pitchFamily="2" charset="0"/>
                <a:ea typeface="宋体" pitchFamily="2" charset="-122"/>
                <a:cs typeface="+mn-ea"/>
              </a:rPr>
              <a:t>    </a:t>
            </a:r>
            <a:r>
              <a:rPr lang="en-US" altLang="zh-CN" sz="2800" b="1" strike="noStrike" noProof="1">
                <a:solidFill>
                  <a:srgbClr val="A50021"/>
                </a:solidFill>
                <a:latin typeface="Times New Roman" panose="02020603050405020304" pitchFamily="2" charset="0"/>
                <a:ea typeface="宋体" pitchFamily="2" charset="-122"/>
                <a:cs typeface="+mn-ea"/>
              </a:rPr>
              <a:t>(1) </a:t>
            </a:r>
            <a:r>
              <a:rPr lang="zh-CN" altLang="en-US" sz="2800" b="1" strike="noStrike" noProof="1">
                <a:solidFill>
                  <a:srgbClr val="A50021"/>
                </a:solidFill>
                <a:latin typeface="Times New Roman" panose="02020603050405020304" pitchFamily="2" charset="0"/>
                <a:ea typeface="宋体" pitchFamily="2" charset="-122"/>
                <a:cs typeface="+mn-ea"/>
              </a:rPr>
              <a:t>文件共享</a:t>
            </a:r>
            <a:endParaRPr lang="zh-CN" altLang="en-US" sz="2800" b="1" strike="noStrike" noProof="1">
              <a:solidFill>
                <a:srgbClr val="A50021"/>
              </a:solidFill>
              <a:latin typeface="Times New Roman" panose="02020603050405020304" pitchFamily="2" charset="0"/>
              <a:ea typeface="宋体" pitchFamily="2" charset="-122"/>
            </a:endParaRPr>
          </a:p>
          <a:p>
            <a:pPr marL="914400" lvl="1" indent="-457200" fontAlgn="base">
              <a:lnSpc>
                <a:spcPct val="120000"/>
              </a:lnSpc>
              <a:spcBef>
                <a:spcPct val="20000"/>
              </a:spcBef>
              <a:buNone/>
            </a:pPr>
            <a:r>
              <a:rPr lang="zh-CN" altLang="en-US" sz="2400" b="1" strike="noStrike" noProof="1">
                <a:solidFill>
                  <a:schemeClr val="tx1"/>
                </a:solidFill>
                <a:latin typeface="Times New Roman" panose="02020603050405020304" pitchFamily="2" charset="0"/>
                <a:ea typeface="宋体" pitchFamily="2" charset="-122"/>
                <a:cs typeface="+mn-cs"/>
              </a:rPr>
              <a:t>      </a:t>
            </a:r>
            <a:r>
              <a:rPr lang="zh-CN" altLang="en-US" sz="2400" strike="noStrike" noProof="1">
                <a:solidFill>
                  <a:schemeClr val="tx1"/>
                </a:solidFill>
                <a:effectLst>
                  <a:outerShdw blurRad="38100" dist="38100" dir="2700000" algn="tl">
                    <a:srgbClr val="000000">
                      <a:alpha val="43137"/>
                    </a:srgbClr>
                  </a:outerShdw>
                </a:effectLst>
                <a:latin typeface="Times New Roman" panose="02020603050405020304" pitchFamily="2" charset="0"/>
                <a:ea typeface="宋体" pitchFamily="2" charset="-122"/>
                <a:cs typeface="+mn-cs"/>
              </a:rPr>
              <a:t>文件共享是指某一个或某一部分文件可以让事先规定的</a:t>
            </a:r>
            <a:endParaRPr lang="zh-CN" altLang="en-US" sz="2400" strike="noStrike" noProof="1">
              <a:solidFill>
                <a:schemeClr val="tx1"/>
              </a:solidFill>
              <a:effectLst>
                <a:outerShdw blurRad="38100" dist="38100" dir="2700000" algn="tl">
                  <a:srgbClr val="000000">
                    <a:alpha val="43137"/>
                  </a:srgbClr>
                </a:outerShdw>
              </a:effectLst>
              <a:latin typeface="Times New Roman" panose="02020603050405020304" pitchFamily="2" charset="0"/>
              <a:ea typeface="宋体" pitchFamily="2" charset="-122"/>
            </a:endParaRPr>
          </a:p>
          <a:p>
            <a:pPr marL="914400" lvl="1" indent="-457200" fontAlgn="base">
              <a:lnSpc>
                <a:spcPct val="120000"/>
              </a:lnSpc>
              <a:spcBef>
                <a:spcPct val="20000"/>
              </a:spcBef>
              <a:buNone/>
            </a:pPr>
            <a:r>
              <a:rPr lang="zh-CN" altLang="en-US" sz="2400" strike="noStrike" noProof="1">
                <a:solidFill>
                  <a:schemeClr val="tx1"/>
                </a:solidFill>
                <a:effectLst>
                  <a:outerShdw blurRad="38100" dist="38100" dir="2700000" algn="tl">
                    <a:srgbClr val="000000">
                      <a:alpha val="43137"/>
                    </a:srgbClr>
                  </a:outerShdw>
                </a:effectLst>
                <a:latin typeface="Times New Roman" panose="02020603050405020304" pitchFamily="2" charset="0"/>
                <a:ea typeface="宋体" pitchFamily="2" charset="-122"/>
                <a:cs typeface="+mn-cs"/>
              </a:rPr>
              <a:t>      某些用户共同使用。</a:t>
            </a:r>
            <a:endParaRPr lang="zh-CN" altLang="en-US" sz="2400" strike="noStrike" noProof="1">
              <a:solidFill>
                <a:schemeClr val="tx1"/>
              </a:solidFill>
              <a:effectLst>
                <a:outerShdw blurRad="38100" dist="38100" dir="2700000" algn="tl">
                  <a:srgbClr val="000000">
                    <a:alpha val="43137"/>
                  </a:srgbClr>
                </a:outerShdw>
              </a:effectLst>
              <a:latin typeface="Times New Roman" panose="02020603050405020304" pitchFamily="2" charset="0"/>
              <a:ea typeface="宋体" pitchFamily="2" charset="-122"/>
            </a:endParaRPr>
          </a:p>
        </p:txBody>
      </p:sp>
      <p:sp>
        <p:nvSpPr>
          <p:cNvPr id="55300" name="矩形 55299"/>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文件系统</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文件共享与安全</a:t>
            </a:r>
            <a:endParaRPr lang="zh-CN" altLang="en-US" sz="2400" strike="noStrike" noProof="1">
              <a:ea typeface="宋体" pitchFamily="2" charset="-122"/>
            </a:endParaRPr>
          </a:p>
        </p:txBody>
      </p:sp>
      <p:sp>
        <p:nvSpPr>
          <p:cNvPr id="55301" name="矩形 55300"/>
          <p:cNvSpPr/>
          <p:nvPr/>
        </p:nvSpPr>
        <p:spPr>
          <a:xfrm>
            <a:off x="672465" y="2816225"/>
            <a:ext cx="8235315" cy="356171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800" b="1" strike="noStrike" noProof="1">
                <a:solidFill>
                  <a:srgbClr val="A50021"/>
                </a:solidFill>
                <a:latin typeface="Times New Roman" panose="02020603050405020304" pitchFamily="2" charset="0"/>
                <a:ea typeface="宋体" pitchFamily="2" charset="-122"/>
                <a:cs typeface="+mn-ea"/>
              </a:rPr>
              <a:t>(2) </a:t>
            </a:r>
            <a:r>
              <a:rPr lang="zh-CN" altLang="en-US" sz="2800" b="1" strike="noStrike" noProof="1">
                <a:solidFill>
                  <a:srgbClr val="A50021"/>
                </a:solidFill>
                <a:latin typeface="Times New Roman" panose="02020603050405020304" pitchFamily="2" charset="0"/>
                <a:ea typeface="宋体" pitchFamily="2" charset="-122"/>
                <a:cs typeface="+mn-ea"/>
              </a:rPr>
              <a:t>文件安全</a:t>
            </a:r>
            <a:endParaRPr lang="zh-CN" altLang="en-US" sz="2800" b="1" strike="noStrike" noProof="1">
              <a:solidFill>
                <a:srgbClr val="A50021"/>
              </a:solidFill>
              <a:latin typeface="Times New Roman" panose="02020603050405020304" pitchFamily="2" charset="0"/>
              <a:ea typeface="宋体" pitchFamily="2" charset="-122"/>
            </a:endParaRPr>
          </a:p>
          <a:p>
            <a:pPr marL="533400" lvl="0" indent="-533400" fontAlgn="base">
              <a:lnSpc>
                <a:spcPct val="120000"/>
              </a:lnSpc>
              <a:spcBef>
                <a:spcPct val="20000"/>
              </a:spcBef>
              <a:buNone/>
            </a:pPr>
            <a:r>
              <a:rPr lang="en-US" altLang="zh-CN" sz="2400" b="1" strike="noStrike" noProof="1">
                <a:solidFill>
                  <a:srgbClr val="000099"/>
                </a:solidFill>
                <a:latin typeface="宋体" pitchFamily="2" charset="-122"/>
                <a:ea typeface="宋体" pitchFamily="2" charset="-122"/>
                <a:cs typeface="+mn-ea"/>
              </a:rPr>
              <a:t>① </a:t>
            </a:r>
            <a:r>
              <a:rPr lang="zh-CN" altLang="en-US" sz="2400" b="1" strike="noStrike" noProof="1">
                <a:solidFill>
                  <a:srgbClr val="000099"/>
                </a:solidFill>
                <a:latin typeface="宋体" pitchFamily="2" charset="-122"/>
                <a:ea typeface="宋体" pitchFamily="2" charset="-122"/>
                <a:cs typeface="+mn-ea"/>
              </a:rPr>
              <a:t>什么是文件安全</a:t>
            </a:r>
            <a:endParaRPr lang="zh-CN" altLang="en-US" sz="2400" b="1" strike="noStrike" noProof="1">
              <a:solidFill>
                <a:srgbClr val="000099"/>
              </a:solidFill>
              <a:latin typeface="宋体" pitchFamily="2" charset="-122"/>
              <a:ea typeface="宋体" pitchFamily="2" charset="-122"/>
              <a:cs typeface="+mn-ea"/>
            </a:endParaRPr>
          </a:p>
          <a:p>
            <a:pPr marL="533400" lvl="0" indent="-533400" fontAlgn="base">
              <a:lnSpc>
                <a:spcPct val="120000"/>
              </a:lnSpc>
              <a:spcBef>
                <a:spcPct val="20000"/>
              </a:spcBef>
              <a:buNone/>
            </a:pPr>
            <a:r>
              <a:rPr lang="x-none" altLang="zh-CN" sz="2400" b="1" strike="noStrike" noProof="1">
                <a:solidFill>
                  <a:srgbClr val="000099"/>
                </a:solidFill>
                <a:latin typeface="宋体" pitchFamily="2" charset="-122"/>
                <a:ea typeface="宋体" pitchFamily="2" charset="-122"/>
                <a:cs typeface="+mn-ea"/>
              </a:rPr>
              <a:t>	        </a:t>
            </a:r>
            <a:r>
              <a:rPr lang="zh-CN" altLang="en-US" sz="2400" strike="noStrike" noProof="1">
                <a:solidFill>
                  <a:schemeClr val="tx1"/>
                </a:solidFill>
                <a:latin typeface="Times New Roman" panose="02020603050405020304" pitchFamily="2" charset="0"/>
                <a:ea typeface="宋体" pitchFamily="2" charset="-122"/>
                <a:cs typeface="+mn-ea"/>
              </a:rPr>
              <a:t>文件的安全问题是由文件共享引发的。</a:t>
            </a:r>
            <a:endParaRPr lang="x-none" altLang="zh-CN" sz="2400" b="1" strike="noStrike" noProof="1">
              <a:solidFill>
                <a:srgbClr val="000099"/>
              </a:solidFill>
              <a:latin typeface="宋体" pitchFamily="2" charset="-122"/>
              <a:ea typeface="宋体" pitchFamily="2" charset="-122"/>
              <a:cs typeface="+mn-ea"/>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pitchFamily="2" charset="0"/>
                <a:ea typeface="宋体" pitchFamily="2" charset="-122"/>
                <a:cs typeface="+mn-ea"/>
              </a:rPr>
              <a:t>               所谓文件安全，就是文件的保护问题。 </a:t>
            </a:r>
            <a:endParaRPr lang="zh-CN" altLang="en-US" sz="2400" strike="noStrike" noProof="1">
              <a:solidFill>
                <a:schemeClr val="tx1"/>
              </a:solidFill>
              <a:latin typeface="Times New Roman" panose="02020603050405020304" pitchFamily="2"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pitchFamily="2" charset="0"/>
                <a:ea typeface="宋体" pitchFamily="2" charset="-122"/>
                <a:cs typeface="+mn-ea"/>
              </a:rPr>
              <a:t>               文件的保护是指文件本身不得被未经文件主授权的任何用户存取，而对于授权用户也只能在允许的存取权限内使用文件。</a:t>
            </a:r>
            <a:endParaRPr lang="zh-CN" altLang="en-US" sz="2400" strike="noStrike" noProof="1">
              <a:solidFill>
                <a:schemeClr val="tx1"/>
              </a:solidFill>
              <a:latin typeface="Times New Roman" panose="02020603050405020304" pitchFamily="2"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5299">
                                            <p:txEl>
                                              <p:charRg st="0" end="12"/>
                                            </p:txEl>
                                          </p:spTgt>
                                        </p:tgtEl>
                                        <p:attrNameLst>
                                          <p:attrName>style.visibility</p:attrName>
                                        </p:attrNameLst>
                                      </p:cBhvr>
                                      <p:to>
                                        <p:strVal val="visible"/>
                                      </p:to>
                                    </p:set>
                                    <p:anim calcmode="lin" valueType="num">
                                      <p:cBhvr additive="base">
                                        <p:cTn id="7" dur="1000" fill="hold"/>
                                        <p:tgtEl>
                                          <p:spTgt spid="55299">
                                            <p:txEl>
                                              <p:charRg st="0" end="1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5299">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5299">
                                            <p:txEl>
                                              <p:charRg st="12" end="27"/>
                                            </p:txEl>
                                          </p:spTgt>
                                        </p:tgtEl>
                                        <p:attrNameLst>
                                          <p:attrName>style.visibility</p:attrName>
                                        </p:attrNameLst>
                                      </p:cBhvr>
                                      <p:to>
                                        <p:strVal val="visible"/>
                                      </p:to>
                                    </p:set>
                                    <p:anim calcmode="lin" valueType="num">
                                      <p:cBhvr additive="base">
                                        <p:cTn id="13" dur="1000" fill="hold"/>
                                        <p:tgtEl>
                                          <p:spTgt spid="55299">
                                            <p:txEl>
                                              <p:charRg st="12" end="27"/>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55299">
                                            <p:txEl>
                                              <p:charRg st="12" end="27"/>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5299">
                                            <p:txEl>
                                              <p:charRg st="27" end="58"/>
                                            </p:txEl>
                                          </p:spTgt>
                                        </p:tgtEl>
                                        <p:attrNameLst>
                                          <p:attrName>style.visibility</p:attrName>
                                        </p:attrNameLst>
                                      </p:cBhvr>
                                      <p:to>
                                        <p:strVal val="visible"/>
                                      </p:to>
                                    </p:set>
                                    <p:anim calcmode="lin" valueType="num">
                                      <p:cBhvr additive="base">
                                        <p:cTn id="19" dur="500" fill="hold"/>
                                        <p:tgtEl>
                                          <p:spTgt spid="55299">
                                            <p:txEl>
                                              <p:charRg st="27" end="5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5299">
                                            <p:txEl>
                                              <p:charRg st="27" end="58"/>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5299">
                                            <p:txEl>
                                              <p:charRg st="58" end="74"/>
                                            </p:txEl>
                                          </p:spTgt>
                                        </p:tgtEl>
                                        <p:attrNameLst>
                                          <p:attrName>style.visibility</p:attrName>
                                        </p:attrNameLst>
                                      </p:cBhvr>
                                      <p:to>
                                        <p:strVal val="visible"/>
                                      </p:to>
                                    </p:set>
                                    <p:anim calcmode="lin" valueType="num">
                                      <p:cBhvr additive="base">
                                        <p:cTn id="23" dur="500" fill="hold"/>
                                        <p:tgtEl>
                                          <p:spTgt spid="55299">
                                            <p:txEl>
                                              <p:charRg st="58" end="7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5299">
                                            <p:txEl>
                                              <p:charRg st="58" end="7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55301">
                                            <p:txEl>
                                              <p:charRg st="0" end="9"/>
                                            </p:txEl>
                                          </p:spTgt>
                                        </p:tgtEl>
                                        <p:attrNameLst>
                                          <p:attrName>style.visibility</p:attrName>
                                        </p:attrNameLst>
                                      </p:cBhvr>
                                      <p:to>
                                        <p:strVal val="visible"/>
                                      </p:to>
                                    </p:set>
                                    <p:anim calcmode="lin" valueType="num">
                                      <p:cBhvr additive="base">
                                        <p:cTn id="29" dur="1000" fill="hold"/>
                                        <p:tgtEl>
                                          <p:spTgt spid="55301">
                                            <p:txEl>
                                              <p:charRg st="0" end="9"/>
                                            </p:txEl>
                                          </p:spTgt>
                                        </p:tgtEl>
                                        <p:attrNameLst>
                                          <p:attrName>ppt_x</p:attrName>
                                        </p:attrNameLst>
                                      </p:cBhvr>
                                      <p:tavLst>
                                        <p:tav tm="0">
                                          <p:val>
                                            <p:strVal val="0-#ppt_w/2"/>
                                          </p:val>
                                        </p:tav>
                                        <p:tav tm="100000">
                                          <p:val>
                                            <p:strVal val="#ppt_x"/>
                                          </p:val>
                                        </p:tav>
                                      </p:tavLst>
                                    </p:anim>
                                    <p:anim calcmode="lin" valueType="num">
                                      <p:cBhvr additive="base">
                                        <p:cTn id="30" dur="1000" fill="hold"/>
                                        <p:tgtEl>
                                          <p:spTgt spid="55301">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55301">
                                            <p:txEl>
                                              <p:charRg st="9" end="19"/>
                                            </p:txEl>
                                          </p:spTgt>
                                        </p:tgtEl>
                                        <p:attrNameLst>
                                          <p:attrName>style.visibility</p:attrName>
                                        </p:attrNameLst>
                                      </p:cBhvr>
                                      <p:to>
                                        <p:strVal val="visible"/>
                                      </p:to>
                                    </p:set>
                                    <p:anim calcmode="lin" valueType="num">
                                      <p:cBhvr additive="base">
                                        <p:cTn id="35" dur="1000" fill="hold"/>
                                        <p:tgtEl>
                                          <p:spTgt spid="55301">
                                            <p:txEl>
                                              <p:charRg st="9" end="19"/>
                                            </p:txEl>
                                          </p:spTgt>
                                        </p:tgtEl>
                                        <p:attrNameLst>
                                          <p:attrName>ppt_x</p:attrName>
                                        </p:attrNameLst>
                                      </p:cBhvr>
                                      <p:tavLst>
                                        <p:tav tm="0">
                                          <p:val>
                                            <p:strVal val="0-#ppt_w/2"/>
                                          </p:val>
                                        </p:tav>
                                        <p:tav tm="100000">
                                          <p:val>
                                            <p:strVal val="#ppt_x"/>
                                          </p:val>
                                        </p:tav>
                                      </p:tavLst>
                                    </p:anim>
                                    <p:anim calcmode="lin" valueType="num">
                                      <p:cBhvr additive="base">
                                        <p:cTn id="36" dur="1000" fill="hold"/>
                                        <p:tgtEl>
                                          <p:spTgt spid="55301">
                                            <p:txEl>
                                              <p:charRg st="9" end="19"/>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55301">
                                            <p:txEl>
                                              <p:charRg st="19" end="44"/>
                                            </p:txEl>
                                          </p:spTgt>
                                        </p:tgtEl>
                                        <p:attrNameLst>
                                          <p:attrName>style.visibility</p:attrName>
                                        </p:attrNameLst>
                                      </p:cBhvr>
                                      <p:to>
                                        <p:strVal val="visible"/>
                                      </p:to>
                                    </p:set>
                                    <p:anim calcmode="lin" valueType="num">
                                      <p:cBhvr additive="base">
                                        <p:cTn id="41" dur="500" fill="hold"/>
                                        <p:tgtEl>
                                          <p:spTgt spid="55301">
                                            <p:txEl>
                                              <p:charRg st="19" end="44"/>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5301">
                                            <p:txEl>
                                              <p:charRg st="19" end="44"/>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55301">
                                            <p:txEl>
                                              <p:charRg st="44" end="76"/>
                                            </p:txEl>
                                          </p:spTgt>
                                        </p:tgtEl>
                                        <p:attrNameLst>
                                          <p:attrName>style.visibility</p:attrName>
                                        </p:attrNameLst>
                                      </p:cBhvr>
                                      <p:to>
                                        <p:strVal val="visible"/>
                                      </p:to>
                                    </p:set>
                                    <p:anim calcmode="lin" valueType="num">
                                      <p:cBhvr additive="base">
                                        <p:cTn id="45" dur="500" fill="hold"/>
                                        <p:tgtEl>
                                          <p:spTgt spid="55301">
                                            <p:txEl>
                                              <p:charRg st="44" end="76"/>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5301">
                                            <p:txEl>
                                              <p:charRg st="44" end="7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uiExpand="1" build="p"/>
      <p:bldP spid="55301" grpId="0" uiExpand="1"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3" name="矩形 56322"/>
          <p:cNvSpPr/>
          <p:nvPr/>
        </p:nvSpPr>
        <p:spPr>
          <a:xfrm>
            <a:off x="423545" y="619760"/>
            <a:ext cx="8293735" cy="245427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spcBef>
                <a:spcPct val="20000"/>
              </a:spcBef>
              <a:buNone/>
            </a:pPr>
            <a:r>
              <a:rPr lang="en-US" altLang="zh-CN" sz="2400" b="1" strike="noStrike" noProof="1">
                <a:solidFill>
                  <a:srgbClr val="000099"/>
                </a:solidFill>
                <a:latin typeface="宋体" pitchFamily="2" charset="-122"/>
                <a:ea typeface="宋体" pitchFamily="2" charset="-122"/>
                <a:cs typeface="+mn-cs"/>
              </a:rPr>
              <a:t>② </a:t>
            </a:r>
            <a:r>
              <a:rPr lang="zh-CN" altLang="en-US" sz="2400" b="1" strike="noStrike" noProof="1">
                <a:solidFill>
                  <a:srgbClr val="000099"/>
                </a:solidFill>
                <a:latin typeface="宋体" pitchFamily="2" charset="-122"/>
                <a:ea typeface="宋体" pitchFamily="2" charset="-122"/>
                <a:cs typeface="+mn-cs"/>
              </a:rPr>
              <a:t>如何进文件的保护</a:t>
            </a:r>
            <a:endParaRPr lang="zh-CN" altLang="en-US" sz="2400" b="1" strike="noStrike" noProof="1">
              <a:solidFill>
                <a:srgbClr val="000099"/>
              </a:solidFill>
              <a:latin typeface="宋体" pitchFamily="2" charset="-122"/>
              <a:ea typeface="宋体" pitchFamily="2" charset="-122"/>
            </a:endParaRPr>
          </a:p>
          <a:p>
            <a:pPr marL="533400" lvl="0" indent="-533400" fontAlgn="base">
              <a:lnSpc>
                <a:spcPct val="120000"/>
              </a:lnSpc>
              <a:spcBef>
                <a:spcPct val="20000"/>
              </a:spcBef>
              <a:buNone/>
            </a:pPr>
            <a:r>
              <a:rPr lang="zh-CN" altLang="en-US" sz="2000" strike="noStrike" noProof="1">
                <a:solidFill>
                  <a:schemeClr val="tx1"/>
                </a:solidFill>
                <a:latin typeface="Times New Roman" panose="02020603050405020304" pitchFamily="2" charset="0"/>
                <a:ea typeface="宋体" pitchFamily="2" charset="-122"/>
                <a:cs typeface="+mn-ea"/>
              </a:rPr>
              <a:t>                  </a:t>
            </a:r>
            <a:r>
              <a:rPr lang="zh-CN" altLang="en-US" sz="2400" strike="noStrike" noProof="1">
                <a:solidFill>
                  <a:schemeClr val="tx1"/>
                </a:solidFill>
                <a:latin typeface="Times New Roman" panose="02020603050405020304" pitchFamily="2" charset="0"/>
                <a:ea typeface="宋体" pitchFamily="2" charset="-122"/>
                <a:cs typeface="+mn-ea"/>
              </a:rPr>
              <a:t>需要对用户的权限进行验证。</a:t>
            </a:r>
            <a:endParaRPr lang="zh-CN" altLang="en-US" sz="2400" strike="noStrike" noProof="1">
              <a:solidFill>
                <a:schemeClr val="tx1"/>
              </a:solidFill>
              <a:latin typeface="Times New Roman" panose="02020603050405020304" pitchFamily="2"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pitchFamily="2" charset="0"/>
                <a:ea typeface="宋体" pitchFamily="2" charset="-122"/>
                <a:cs typeface="+mn-ea"/>
              </a:rPr>
              <a:t>               所谓存取权限的验证，是指用户存取文件之前，需要检查用户的存取权限是否符合规定，符合者允许使用，否则拒绝。</a:t>
            </a:r>
            <a:endParaRPr lang="zh-CN" altLang="en-US" sz="2400" strike="noStrike" noProof="1">
              <a:solidFill>
                <a:schemeClr val="tx1"/>
              </a:solidFill>
              <a:latin typeface="Times New Roman" panose="02020603050405020304" pitchFamily="2" charset="0"/>
              <a:ea typeface="宋体" pitchFamily="2" charset="-122"/>
            </a:endParaRPr>
          </a:p>
        </p:txBody>
      </p:sp>
      <p:sp>
        <p:nvSpPr>
          <p:cNvPr id="56324" name="矩形 56323"/>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文件系统</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文件共享与安全</a:t>
            </a:r>
            <a:endParaRPr lang="zh-CN" altLang="en-US" sz="2400" strike="noStrike" noProof="1">
              <a:ea typeface="宋体" pitchFamily="2" charset="-122"/>
            </a:endParaRPr>
          </a:p>
        </p:txBody>
      </p:sp>
      <p:sp>
        <p:nvSpPr>
          <p:cNvPr id="56325" name="矩形 56324"/>
          <p:cNvSpPr/>
          <p:nvPr/>
        </p:nvSpPr>
        <p:spPr>
          <a:xfrm>
            <a:off x="424180" y="3127375"/>
            <a:ext cx="6791325" cy="53403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spcBef>
                <a:spcPct val="20000"/>
              </a:spcBef>
              <a:buNone/>
            </a:pPr>
            <a:r>
              <a:rPr lang="en-US" altLang="zh-CN" sz="2400" b="1" strike="noStrike" noProof="1">
                <a:solidFill>
                  <a:srgbClr val="000099"/>
                </a:solidFill>
                <a:latin typeface="宋体" pitchFamily="2" charset="-122"/>
                <a:ea typeface="宋体" pitchFamily="2" charset="-122"/>
                <a:cs typeface="+mn-cs"/>
              </a:rPr>
              <a:t>③ </a:t>
            </a:r>
            <a:r>
              <a:rPr lang="zh-CN" altLang="en-US" sz="2400" b="1" strike="noStrike" noProof="1">
                <a:solidFill>
                  <a:srgbClr val="000099"/>
                </a:solidFill>
                <a:latin typeface="宋体" pitchFamily="2" charset="-122"/>
                <a:ea typeface="宋体" pitchFamily="2" charset="-122"/>
                <a:cs typeface="+mn-cs"/>
              </a:rPr>
              <a:t>用户存取权限的</a:t>
            </a:r>
            <a:r>
              <a:rPr lang="x-none" altLang="zh-CN" sz="2400" b="1" strike="noStrike" noProof="1">
                <a:solidFill>
                  <a:srgbClr val="000099"/>
                </a:solidFill>
                <a:latin typeface="宋体" pitchFamily="2" charset="-122"/>
                <a:ea typeface="宋体" pitchFamily="2" charset="-122"/>
                <a:cs typeface="+mn-cs"/>
              </a:rPr>
              <a:t>类型</a:t>
            </a:r>
            <a:endParaRPr lang="x-none" altLang="zh-CN" sz="2400" b="1" strike="noStrike" noProof="1">
              <a:solidFill>
                <a:srgbClr val="000099"/>
              </a:solidFill>
              <a:latin typeface="宋体" pitchFamily="2" charset="-122"/>
              <a:ea typeface="宋体" pitchFamily="2" charset="-122"/>
              <a:cs typeface="+mn-cs"/>
            </a:endParaRPr>
          </a:p>
        </p:txBody>
      </p:sp>
      <p:sp>
        <p:nvSpPr>
          <p:cNvPr id="56326" name="矩形 56325"/>
          <p:cNvSpPr/>
          <p:nvPr/>
        </p:nvSpPr>
        <p:spPr>
          <a:xfrm>
            <a:off x="1001713" y="3862388"/>
            <a:ext cx="6784975" cy="2112963"/>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fontAlgn="base">
              <a:spcBef>
                <a:spcPct val="0"/>
              </a:spcBef>
              <a:buNone/>
            </a:pPr>
            <a:r>
              <a:rPr lang="en-US" altLang="zh-CN" sz="2400" strike="noStrike" noProof="1">
                <a:solidFill>
                  <a:schemeClr val="tx1"/>
                </a:solidFill>
                <a:latin typeface="Times New Roman" panose="02020603050405020304" pitchFamily="2" charset="0"/>
                <a:ea typeface="宋体" pitchFamily="2" charset="-122"/>
                <a:cs typeface="+mn-ea"/>
                <a:sym typeface="+mn-ea"/>
              </a:rPr>
              <a:t>EXCUTE</a:t>
            </a:r>
            <a:r>
              <a:rPr lang="x-none" altLang="en-US" sz="2400" strike="noStrike" noProof="1">
                <a:solidFill>
                  <a:schemeClr val="tx1"/>
                </a:solidFill>
                <a:latin typeface="Times New Roman" panose="02020603050405020304" pitchFamily="2" charset="0"/>
                <a:ea typeface="宋体" pitchFamily="2" charset="-122"/>
                <a:cs typeface="+mn-ea"/>
                <a:sym typeface="+mn-ea"/>
              </a:rPr>
              <a:t>：	执行文件（x）</a:t>
            </a:r>
            <a:endParaRPr lang="x-none" altLang="en-US" sz="2400" strike="noStrike" noProof="1">
              <a:solidFill>
                <a:schemeClr val="tx1"/>
              </a:solidFill>
              <a:latin typeface="Times New Roman" panose="02020603050405020304" pitchFamily="2" charset="0"/>
              <a:sym typeface="+mn-ea"/>
            </a:endParaRPr>
          </a:p>
          <a:p>
            <a:pPr fontAlgn="base">
              <a:spcBef>
                <a:spcPct val="0"/>
              </a:spcBef>
              <a:buNone/>
            </a:pPr>
            <a:r>
              <a:rPr lang="en-US" altLang="zh-CN" sz="2400" strike="noStrike" noProof="1">
                <a:solidFill>
                  <a:schemeClr val="tx1"/>
                </a:solidFill>
                <a:latin typeface="Times New Roman" panose="02020603050405020304" pitchFamily="2" charset="0"/>
                <a:ea typeface="宋体" pitchFamily="2" charset="-122"/>
                <a:cs typeface="+mn-ea"/>
                <a:sym typeface="+mn-ea"/>
              </a:rPr>
              <a:t>READ</a:t>
            </a:r>
            <a:r>
              <a:rPr lang="x-none" altLang="en-US" sz="2400" strike="noStrike" noProof="1">
                <a:solidFill>
                  <a:schemeClr val="tx1"/>
                </a:solidFill>
                <a:latin typeface="Times New Roman" panose="02020603050405020304" pitchFamily="2" charset="0"/>
                <a:ea typeface="宋体" pitchFamily="2" charset="-122"/>
                <a:cs typeface="+mn-ea"/>
                <a:sym typeface="+mn-ea"/>
              </a:rPr>
              <a:t>：	读文件内容（r）</a:t>
            </a:r>
            <a:endParaRPr lang="x-none" altLang="en-US" sz="2400" strike="noStrike" noProof="1">
              <a:solidFill>
                <a:schemeClr val="tx1"/>
              </a:solidFill>
              <a:latin typeface="Times New Roman" panose="02020603050405020304" pitchFamily="2" charset="0"/>
              <a:sym typeface="+mn-ea"/>
            </a:endParaRPr>
          </a:p>
          <a:p>
            <a:pPr fontAlgn="base">
              <a:spcBef>
                <a:spcPct val="0"/>
              </a:spcBef>
              <a:buNone/>
            </a:pPr>
            <a:r>
              <a:rPr lang="en-US" altLang="zh-CN" sz="2400" strike="noStrike" noProof="1">
                <a:solidFill>
                  <a:schemeClr val="tx1"/>
                </a:solidFill>
                <a:latin typeface="Times New Roman" panose="02020603050405020304" pitchFamily="2" charset="0"/>
                <a:ea typeface="宋体" pitchFamily="2" charset="-122"/>
                <a:cs typeface="+mn-ea"/>
                <a:sym typeface="+mn-ea"/>
              </a:rPr>
              <a:t>UPDATE</a:t>
            </a:r>
            <a:r>
              <a:rPr lang="x-none" altLang="en-US" sz="2400" strike="noStrike" noProof="1">
                <a:solidFill>
                  <a:schemeClr val="tx1"/>
                </a:solidFill>
                <a:latin typeface="Times New Roman" panose="02020603050405020304" pitchFamily="2" charset="0"/>
                <a:ea typeface="宋体" pitchFamily="2" charset="-122"/>
                <a:cs typeface="+mn-ea"/>
                <a:sym typeface="+mn-ea"/>
              </a:rPr>
              <a:t>：	修改文件内容</a:t>
            </a:r>
            <a:endParaRPr lang="x-none" altLang="en-US" sz="2400" strike="noStrike" noProof="1">
              <a:solidFill>
                <a:schemeClr val="tx1"/>
              </a:solidFill>
              <a:latin typeface="Times New Roman" panose="02020603050405020304" pitchFamily="2" charset="0"/>
              <a:sym typeface="+mn-ea"/>
            </a:endParaRPr>
          </a:p>
          <a:p>
            <a:pPr fontAlgn="base">
              <a:spcBef>
                <a:spcPct val="0"/>
              </a:spcBef>
              <a:buNone/>
            </a:pPr>
            <a:r>
              <a:rPr lang="en-US" altLang="zh-CN" sz="2400" strike="noStrike" noProof="1">
                <a:solidFill>
                  <a:schemeClr val="tx1"/>
                </a:solidFill>
                <a:latin typeface="Times New Roman" panose="02020603050405020304" pitchFamily="2" charset="0"/>
                <a:ea typeface="宋体" pitchFamily="2" charset="-122"/>
                <a:cs typeface="+mn-ea"/>
                <a:sym typeface="+mn-ea"/>
              </a:rPr>
              <a:t>WRITE</a:t>
            </a:r>
            <a:r>
              <a:rPr lang="x-none" altLang="en-US" sz="2400" strike="noStrike" noProof="1">
                <a:solidFill>
                  <a:schemeClr val="tx1"/>
                </a:solidFill>
                <a:latin typeface="Times New Roman" panose="02020603050405020304" pitchFamily="2" charset="0"/>
                <a:ea typeface="宋体" pitchFamily="2" charset="-122"/>
                <a:cs typeface="+mn-ea"/>
                <a:sym typeface="+mn-ea"/>
              </a:rPr>
              <a:t>：	修改、删除、增加文件内容（w）</a:t>
            </a:r>
            <a:endParaRPr lang="x-none" altLang="en-US" sz="2400" strike="noStrike" noProof="1">
              <a:solidFill>
                <a:schemeClr val="tx1"/>
              </a:solidFill>
              <a:latin typeface="Times New Roman" panose="02020603050405020304" pitchFamily="2" charset="0"/>
              <a:sym typeface="+mn-ea"/>
            </a:endParaRPr>
          </a:p>
          <a:p>
            <a:pPr fontAlgn="base">
              <a:spcBef>
                <a:spcPct val="0"/>
              </a:spcBef>
              <a:buNone/>
            </a:pPr>
            <a:r>
              <a:rPr lang="en-US" altLang="zh-CN" sz="2400" strike="noStrike" noProof="1">
                <a:solidFill>
                  <a:schemeClr val="tx1"/>
                </a:solidFill>
                <a:latin typeface="Times New Roman" panose="02020603050405020304" pitchFamily="2" charset="0"/>
                <a:ea typeface="宋体" pitchFamily="2" charset="-122"/>
                <a:cs typeface="+mn-ea"/>
                <a:sym typeface="+mn-ea"/>
              </a:rPr>
              <a:t>DELETE</a:t>
            </a:r>
            <a:r>
              <a:rPr lang="x-none" altLang="en-US" sz="2400" strike="noStrike" noProof="1">
                <a:solidFill>
                  <a:schemeClr val="tx1"/>
                </a:solidFill>
                <a:latin typeface="Times New Roman" panose="02020603050405020304" pitchFamily="2" charset="0"/>
                <a:ea typeface="宋体" pitchFamily="2" charset="-122"/>
                <a:cs typeface="+mn-ea"/>
                <a:sym typeface="+mn-ea"/>
              </a:rPr>
              <a:t>：	删除文件</a:t>
            </a:r>
            <a:endParaRPr lang="x-none" altLang="en-US" sz="2400" strike="noStrike" noProof="1">
              <a:solidFill>
                <a:schemeClr val="tx1"/>
              </a:solidFill>
              <a:latin typeface="Times New Roman" panose="02020603050405020304" pitchFamily="2" charset="0"/>
              <a:sym typeface="+mn-ea"/>
            </a:endParaRPr>
          </a:p>
          <a:p>
            <a:pPr fontAlgn="base">
              <a:spcBef>
                <a:spcPct val="0"/>
              </a:spcBef>
              <a:buNone/>
            </a:pPr>
            <a:r>
              <a:rPr lang="en-US" altLang="zh-CN" sz="2400" strike="noStrike" noProof="1">
                <a:solidFill>
                  <a:schemeClr val="tx1"/>
                </a:solidFill>
                <a:latin typeface="Times New Roman" panose="02020603050405020304" pitchFamily="2" charset="0"/>
                <a:ea typeface="宋体" pitchFamily="2" charset="-122"/>
                <a:cs typeface="+mn-ea"/>
                <a:sym typeface="+mn-ea"/>
              </a:rPr>
              <a:t>CHANGE</a:t>
            </a:r>
            <a:r>
              <a:rPr lang="x-none" altLang="en-US" sz="2400" strike="noStrike" noProof="1">
                <a:solidFill>
                  <a:schemeClr val="tx1"/>
                </a:solidFill>
                <a:latin typeface="Times New Roman" panose="02020603050405020304" pitchFamily="2" charset="0"/>
                <a:ea typeface="宋体" pitchFamily="2" charset="-122"/>
                <a:cs typeface="+mn-ea"/>
                <a:sym typeface="+mn-ea"/>
              </a:rPr>
              <a:t>：	改变文件属性</a:t>
            </a:r>
            <a:endParaRPr lang="x-none" altLang="en-US" sz="2400" strike="noStrike" noProof="1">
              <a:solidFill>
                <a:schemeClr val="tx1"/>
              </a:solidFill>
              <a:latin typeface="Times New Roman" panose="02020603050405020304" pitchFamily="2" charset="0"/>
              <a:ea typeface="宋体" pitchFamily="2" charset="-122"/>
              <a:sym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6323">
                                            <p:txEl>
                                              <p:charRg st="0" end="11"/>
                                            </p:txEl>
                                          </p:spTgt>
                                        </p:tgtEl>
                                        <p:attrNameLst>
                                          <p:attrName>style.visibility</p:attrName>
                                        </p:attrNameLst>
                                      </p:cBhvr>
                                      <p:to>
                                        <p:strVal val="visible"/>
                                      </p:to>
                                    </p:set>
                                    <p:anim calcmode="lin" valueType="num">
                                      <p:cBhvr additive="base">
                                        <p:cTn id="7" dur="500" fill="hold"/>
                                        <p:tgtEl>
                                          <p:spTgt spid="56323">
                                            <p:txEl>
                                              <p:charRg st="0" end="1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6323">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6323">
                                            <p:txEl>
                                              <p:charRg st="11" end="41"/>
                                            </p:txEl>
                                          </p:spTgt>
                                        </p:tgtEl>
                                        <p:attrNameLst>
                                          <p:attrName>style.visibility</p:attrName>
                                        </p:attrNameLst>
                                      </p:cBhvr>
                                      <p:to>
                                        <p:strVal val="visible"/>
                                      </p:to>
                                    </p:set>
                                    <p:anim calcmode="lin" valueType="num">
                                      <p:cBhvr additive="base">
                                        <p:cTn id="13" dur="500" fill="hold"/>
                                        <p:tgtEl>
                                          <p:spTgt spid="56323">
                                            <p:txEl>
                                              <p:charRg st="11" end="4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6323">
                                            <p:txEl>
                                              <p:charRg st="11" end="4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6323">
                                            <p:txEl>
                                              <p:charRg st="41" end="80"/>
                                            </p:txEl>
                                          </p:spTgt>
                                        </p:tgtEl>
                                        <p:attrNameLst>
                                          <p:attrName>style.visibility</p:attrName>
                                        </p:attrNameLst>
                                      </p:cBhvr>
                                      <p:to>
                                        <p:strVal val="visible"/>
                                      </p:to>
                                    </p:set>
                                    <p:anim calcmode="lin" valueType="num">
                                      <p:cBhvr additive="base">
                                        <p:cTn id="17" dur="500" fill="hold"/>
                                        <p:tgtEl>
                                          <p:spTgt spid="56323">
                                            <p:txEl>
                                              <p:charRg st="41" end="8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6323">
                                            <p:txEl>
                                              <p:charRg st="41" end="8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56325">
                                            <p:txEl>
                                              <p:charRg st="0" end="28"/>
                                            </p:txEl>
                                          </p:spTgt>
                                        </p:tgtEl>
                                        <p:attrNameLst>
                                          <p:attrName>style.visibility</p:attrName>
                                        </p:attrNameLst>
                                      </p:cBhvr>
                                      <p:to>
                                        <p:strVal val="visible"/>
                                      </p:to>
                                    </p:set>
                                    <p:anim calcmode="lin" valueType="num">
                                      <p:cBhvr additive="base">
                                        <p:cTn id="23" dur="500" fill="hold"/>
                                        <p:tgtEl>
                                          <p:spTgt spid="56325">
                                            <p:txEl>
                                              <p:charRg st="0" end="28"/>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56325">
                                            <p:txEl>
                                              <p:charRg st="0" end="28"/>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6326"/>
                                        </p:tgtEl>
                                        <p:attrNameLst>
                                          <p:attrName>style.visibility</p:attrName>
                                        </p:attrNameLst>
                                      </p:cBhvr>
                                      <p:to>
                                        <p:strVal val="visible"/>
                                      </p:to>
                                    </p:set>
                                    <p:anim calcmode="lin" valueType="num">
                                      <p:cBhvr additive="base">
                                        <p:cTn id="29" dur="500" fill="hold"/>
                                        <p:tgtEl>
                                          <p:spTgt spid="56326"/>
                                        </p:tgtEl>
                                        <p:attrNameLst>
                                          <p:attrName>ppt_x</p:attrName>
                                        </p:attrNameLst>
                                      </p:cBhvr>
                                      <p:tavLst>
                                        <p:tav tm="0">
                                          <p:val>
                                            <p:strVal val="#ppt_x"/>
                                          </p:val>
                                        </p:tav>
                                        <p:tav tm="100000">
                                          <p:val>
                                            <p:strVal val="#ppt_x"/>
                                          </p:val>
                                        </p:tav>
                                      </p:tavLst>
                                    </p:anim>
                                    <p:anim calcmode="lin" valueType="num">
                                      <p:cBhvr additive="base">
                                        <p:cTn id="30" dur="500" fill="hold"/>
                                        <p:tgtEl>
                                          <p:spTgt spid="563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6"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标题 63489"/>
          <p:cNvSpPr>
            <a:spLocks noGrp="1"/>
          </p:cNvSpPr>
          <p:nvPr>
            <p:ph type="title"/>
          </p:nvPr>
        </p:nvSpPr>
        <p:spPr>
          <a:xfrm>
            <a:off x="363538" y="769938"/>
            <a:ext cx="8393113" cy="574675"/>
          </a:xfrm>
        </p:spPr>
        <p:txBody>
          <a:bodyPr anchor="b">
            <a:spAutoFit/>
          </a:bodyPr>
          <a:p>
            <a:pPr lvl="0"/>
            <a:r>
              <a:rPr lang="zh-CN" altLang="en-US" sz="3200">
                <a:solidFill>
                  <a:srgbClr val="990000"/>
                </a:solidFill>
                <a:latin typeface="Times New Roman" panose="02020603050405020304" pitchFamily="2" charset="0"/>
                <a:ea typeface="宋体" pitchFamily="2" charset="-122"/>
              </a:rPr>
              <a:t>3.</a:t>
            </a:r>
            <a:r>
              <a:rPr lang="zh-CN" altLang="en-US" sz="3200">
                <a:solidFill>
                  <a:srgbClr val="990000"/>
                </a:solidFill>
                <a:latin typeface="Times New Roman" panose="02020603050405020304" pitchFamily="2" charset="0"/>
                <a:ea typeface="宋体" pitchFamily="2" charset="-122"/>
                <a:sym typeface="方正书宋_GBK" panose="02000000000000000000" charset="-122"/>
              </a:rPr>
              <a:t>验证用户存取权限的方法</a:t>
            </a:r>
            <a:endParaRPr lang="zh-CN" altLang="en-US">
              <a:latin typeface="Times New Roman" panose="02020603050405020304" pitchFamily="2" charset="0"/>
            </a:endParaRPr>
          </a:p>
        </p:txBody>
      </p:sp>
      <p:sp>
        <p:nvSpPr>
          <p:cNvPr id="63491" name="文本占位符 63490"/>
          <p:cNvSpPr>
            <a:spLocks noGrp="1"/>
          </p:cNvSpPr>
          <p:nvPr>
            <p:ph idx="1"/>
          </p:nvPr>
        </p:nvSpPr>
        <p:spPr>
          <a:xfrm>
            <a:off x="395288" y="1576388"/>
            <a:ext cx="8388350" cy="512763"/>
          </a:xfrm>
        </p:spPr>
        <p:txBody>
          <a:bodyPr wrap="square">
            <a:spAutoFit/>
          </a:bodyPr>
          <a:p>
            <a:pPr fontAlgn="base"/>
            <a:r>
              <a:rPr lang="en-US" altLang="zh-CN" sz="2800" strike="noStrike" noProof="1">
                <a:solidFill>
                  <a:schemeClr val="tx1"/>
                </a:solidFill>
                <a:latin typeface="Times New Roman" panose="02020603050405020304" pitchFamily="2" charset="0"/>
              </a:rPr>
              <a:t>(1) </a:t>
            </a:r>
            <a:r>
              <a:rPr lang="zh-CN" altLang="en-US" sz="2800" strike="noStrike" noProof="1">
                <a:solidFill>
                  <a:schemeClr val="tx1"/>
                </a:solidFill>
                <a:latin typeface="Times New Roman" panose="02020603050405020304" pitchFamily="2" charset="0"/>
              </a:rPr>
              <a:t>访问控制矩阵</a:t>
            </a:r>
            <a:endParaRPr lang="zh-CN" altLang="en-US" sz="2800" strike="noStrike" noProof="1">
              <a:solidFill>
                <a:schemeClr val="tx1"/>
              </a:solidFill>
              <a:latin typeface="Times New Roman" panose="02020603050405020304" pitchFamily="2" charset="0"/>
            </a:endParaRPr>
          </a:p>
        </p:txBody>
      </p:sp>
      <p:graphicFrame>
        <p:nvGraphicFramePr>
          <p:cNvPr id="63492" name="表格 63491"/>
          <p:cNvGraphicFramePr/>
          <p:nvPr/>
        </p:nvGraphicFramePr>
        <p:xfrm>
          <a:off x="1190625" y="2725738"/>
          <a:ext cx="6629400" cy="2457450"/>
        </p:xfrm>
        <a:graphic>
          <a:graphicData uri="http://schemas.openxmlformats.org/drawingml/2006/table">
            <a:tbl>
              <a:tblPr/>
              <a:tblGrid>
                <a:gridCol w="1876425"/>
                <a:gridCol w="1189038"/>
                <a:gridCol w="1187450"/>
                <a:gridCol w="1189037"/>
                <a:gridCol w="1187450"/>
              </a:tblGrid>
              <a:tr h="898525">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sz="2400">
                          <a:latin typeface="Times New Roman" panose="02020603050405020304" pitchFamily="2" charset="0"/>
                        </a:rPr>
                        <a:t>         </a:t>
                      </a:r>
                      <a:r>
                        <a:rPr lang="zh-CN" altLang="en-US" sz="2400">
                          <a:latin typeface="Times New Roman" panose="02020603050405020304" pitchFamily="2" charset="0"/>
                        </a:rPr>
                        <a:t>文件</a:t>
                      </a:r>
                      <a:endParaRPr lang="zh-CN" altLang="en-US" sz="2400">
                        <a:latin typeface="Times New Roman" panose="02020603050405020304" pitchFamily="2" charset="0"/>
                      </a:endParaRPr>
                    </a:p>
                    <a:p>
                      <a:pPr marL="0" lvl="0" indent="0">
                        <a:buNone/>
                      </a:pPr>
                      <a:r>
                        <a:rPr lang="zh-CN" altLang="en-US" sz="2400">
                          <a:latin typeface="Times New Roman" panose="02020603050405020304" pitchFamily="2" charset="0"/>
                        </a:rPr>
                        <a:t>用户</a:t>
                      </a:r>
                      <a:endParaRPr lang="zh-CN" altLang="en-US" sz="2400">
                        <a:latin typeface="Times New Roman" panose="02020603050405020304" pitchFamily="2"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w="12700" cap="rnd" cmpd="sng">
                      <a:solidFill>
                        <a:schemeClr val="tx1"/>
                      </a:solidFill>
                      <a:prstDash val="solid"/>
                      <a:headEnd type="none" w="med" len="med"/>
                      <a:tailEnd type="none" w="med" len="med"/>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a:latin typeface="Times New Roman" panose="02020603050405020304" pitchFamily="2" charset="0"/>
                        </a:rPr>
                        <a:t>file1</a:t>
                      </a:r>
                      <a:endParaRPr lang="en-US" altLang="zh-CN">
                        <a:latin typeface="Times New Roman" panose="02020603050405020304" pitchFamily="2"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a:latin typeface="Times New Roman" panose="02020603050405020304" pitchFamily="2" charset="0"/>
                        </a:rPr>
                        <a:t>file2</a:t>
                      </a:r>
                      <a:endParaRPr lang="en-US" altLang="zh-CN">
                        <a:latin typeface="Times New Roman" panose="02020603050405020304" pitchFamily="2"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a:latin typeface="Times New Roman" panose="02020603050405020304" pitchFamily="2" charset="0"/>
                        </a:rPr>
                        <a:t>file3</a:t>
                      </a:r>
                      <a:endParaRPr lang="en-US" altLang="zh-CN">
                        <a:latin typeface="Times New Roman" panose="02020603050405020304" pitchFamily="2"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a:latin typeface="Times New Roman" panose="02020603050405020304" pitchFamily="2" charset="0"/>
                        </a:rPr>
                        <a:t>……</a:t>
                      </a:r>
                      <a:endParaRPr lang="en-US" altLang="zh-CN">
                        <a:latin typeface="Times New Roman" panose="02020603050405020304" pitchFamily="2"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20700">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a:latin typeface="Times New Roman" panose="02020603050405020304" pitchFamily="2" charset="0"/>
                        </a:rPr>
                        <a:t>user1</a:t>
                      </a:r>
                      <a:endParaRPr lang="en-US" altLang="zh-CN">
                        <a:latin typeface="Times New Roman" panose="02020603050405020304" pitchFamily="2"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a:latin typeface="Times New Roman" panose="02020603050405020304" pitchFamily="2" charset="0"/>
                        </a:rPr>
                        <a:t>rw</a:t>
                      </a:r>
                      <a:endParaRPr lang="en-US" altLang="zh-CN">
                        <a:latin typeface="Times New Roman" panose="02020603050405020304" pitchFamily="2"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a:latin typeface="Times New Roman" panose="02020603050405020304" pitchFamily="2" charset="0"/>
                        </a:rPr>
                        <a:t>r</a:t>
                      </a:r>
                      <a:endParaRPr lang="en-US" altLang="zh-CN">
                        <a:latin typeface="Times New Roman" panose="02020603050405020304" pitchFamily="2"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a:latin typeface="Times New Roman" panose="02020603050405020304" pitchFamily="2" charset="0"/>
                        </a:rPr>
                        <a:t>w</a:t>
                      </a:r>
                      <a:endParaRPr lang="en-US" altLang="zh-CN">
                        <a:latin typeface="Times New Roman" panose="02020603050405020304" pitchFamily="2"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endParaRPr>
                        <a:latin typeface="Times New Roman" panose="02020603050405020304" pitchFamily="2"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20700">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a:latin typeface="Times New Roman" panose="02020603050405020304" pitchFamily="2" charset="0"/>
                        </a:rPr>
                        <a:t>user2</a:t>
                      </a:r>
                      <a:endParaRPr lang="en-US" altLang="zh-CN">
                        <a:latin typeface="Times New Roman" panose="02020603050405020304" pitchFamily="2"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x-none" altLang="en-US">
                          <a:latin typeface="Times New Roman" panose="02020603050405020304" pitchFamily="2" charset="0"/>
                        </a:rPr>
                        <a:t>x</a:t>
                      </a:r>
                      <a:endParaRPr lang="x-none" altLang="en-US">
                        <a:latin typeface="Times New Roman" panose="02020603050405020304" pitchFamily="2"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a:latin typeface="Times New Roman" panose="02020603050405020304" pitchFamily="2" charset="0"/>
                        </a:rPr>
                        <a:t>-</a:t>
                      </a:r>
                      <a:endParaRPr lang="en-US" altLang="zh-CN">
                        <a:latin typeface="Times New Roman" panose="02020603050405020304" pitchFamily="2"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a:latin typeface="Times New Roman" panose="02020603050405020304" pitchFamily="2" charset="0"/>
                        </a:rPr>
                        <a:t>-</a:t>
                      </a:r>
                      <a:endParaRPr lang="en-US" altLang="zh-CN">
                        <a:latin typeface="Times New Roman" panose="02020603050405020304" pitchFamily="2"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endParaRPr>
                        <a:latin typeface="Times New Roman" panose="02020603050405020304" pitchFamily="2"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a:latin typeface="Times New Roman" panose="02020603050405020304" pitchFamily="2" charset="0"/>
                        </a:rPr>
                        <a:t>……</a:t>
                      </a:r>
                      <a:endParaRPr lang="en-US" altLang="zh-CN">
                        <a:latin typeface="Times New Roman" panose="02020603050405020304" pitchFamily="2"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endParaRPr>
                        <a:latin typeface="Times New Roman" panose="02020603050405020304" pitchFamily="2"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endParaRPr>
                        <a:latin typeface="Times New Roman" panose="02020603050405020304" pitchFamily="2"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endParaRPr>
                        <a:latin typeface="Times New Roman" panose="02020603050405020304" pitchFamily="2"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endParaRPr>
                        <a:latin typeface="Times New Roman" panose="02020603050405020304" pitchFamily="2"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1" name="文本占位符 63490"/>
          <p:cNvSpPr>
            <a:spLocks noGrp="1"/>
          </p:cNvSpPr>
          <p:nvPr>
            <p:ph idx="1"/>
          </p:nvPr>
        </p:nvSpPr>
        <p:spPr>
          <a:xfrm>
            <a:off x="402908" y="952818"/>
            <a:ext cx="8388350" cy="1403985"/>
          </a:xfrm>
        </p:spPr>
        <p:txBody>
          <a:bodyPr wrap="square">
            <a:spAutoFit/>
          </a:bodyPr>
          <a:p>
            <a:pPr fontAlgn="base"/>
            <a:r>
              <a:rPr lang="zh-CN" altLang="en-US" sz="2800">
                <a:solidFill>
                  <a:schemeClr val="tx1"/>
                </a:solidFill>
                <a:effectLst/>
                <a:latin typeface="Times New Roman" panose="02020603050405020304" pitchFamily="2" charset="0"/>
                <a:sym typeface="+mn-ea"/>
              </a:rPr>
              <a:t>(2) 存取控制表</a:t>
            </a:r>
            <a:endParaRPr lang="zh-CN" altLang="en-US" sz="2800" strike="noStrike" noProof="1" dirty="0">
              <a:effectLst/>
              <a:latin typeface="Times New Roman" panose="02020603050405020304" pitchFamily="2" charset="0"/>
            </a:endParaRPr>
          </a:p>
          <a:p>
            <a:pPr fontAlgn="base">
              <a:buNone/>
            </a:pPr>
            <a:r>
              <a:rPr lang="x-none" altLang="zh-CN" sz="2800" dirty="0">
                <a:solidFill>
                  <a:schemeClr val="tx1"/>
                </a:solidFill>
                <a:effectLst/>
                <a:latin typeface="Times New Roman" panose="02020603050405020304" pitchFamily="2" charset="0"/>
                <a:sym typeface="+mn-ea"/>
              </a:rPr>
              <a:t>		   </a:t>
            </a:r>
            <a:r>
              <a:rPr lang="zh-CN" altLang="en-US" sz="2800" dirty="0">
                <a:solidFill>
                  <a:schemeClr val="tx1"/>
                </a:solidFill>
                <a:effectLst/>
                <a:latin typeface="Times New Roman" panose="02020603050405020304" pitchFamily="2" charset="0"/>
                <a:sym typeface="+mn-ea"/>
              </a:rPr>
              <a:t>某一文件只与特定几个少数用户有关，只记录一个文件和不同用户、用户组的权限</a:t>
            </a:r>
            <a:endParaRPr lang="zh-CN" altLang="en-US" sz="2800" strike="noStrike" noProof="1">
              <a:solidFill>
                <a:schemeClr val="tx1"/>
              </a:solidFill>
              <a:effectLst/>
              <a:latin typeface="Times New Roman" panose="02020603050405020304" pitchFamily="2" charset="0"/>
            </a:endParaRPr>
          </a:p>
        </p:txBody>
      </p:sp>
      <p:graphicFrame>
        <p:nvGraphicFramePr>
          <p:cNvPr id="63492" name="表格 63491"/>
          <p:cNvGraphicFramePr/>
          <p:nvPr/>
        </p:nvGraphicFramePr>
        <p:xfrm>
          <a:off x="1190625" y="2725738"/>
          <a:ext cx="6629400" cy="2975610"/>
        </p:xfrm>
        <a:graphic>
          <a:graphicData uri="http://schemas.openxmlformats.org/drawingml/2006/table">
            <a:tbl>
              <a:tblPr/>
              <a:tblGrid>
                <a:gridCol w="1876425"/>
                <a:gridCol w="1189038"/>
                <a:gridCol w="1187450"/>
                <a:gridCol w="1189037"/>
                <a:gridCol w="1187450"/>
              </a:tblGrid>
              <a:tr h="898525">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sz="2400">
                          <a:latin typeface="Times New Roman" panose="02020603050405020304" pitchFamily="2" charset="0"/>
                        </a:rPr>
                        <a:t>         </a:t>
                      </a:r>
                      <a:r>
                        <a:rPr lang="zh-CN" altLang="en-US" sz="2400">
                          <a:latin typeface="Times New Roman" panose="02020603050405020304" pitchFamily="2" charset="0"/>
                        </a:rPr>
                        <a:t>文件</a:t>
                      </a:r>
                      <a:endParaRPr lang="zh-CN" altLang="en-US" sz="2400">
                        <a:latin typeface="Times New Roman" panose="02020603050405020304" pitchFamily="2" charset="0"/>
                      </a:endParaRPr>
                    </a:p>
                    <a:p>
                      <a:pPr marL="0" lvl="0" indent="0">
                        <a:buNone/>
                      </a:pPr>
                      <a:r>
                        <a:rPr lang="zh-CN" altLang="en-US" sz="2400">
                          <a:latin typeface="Times New Roman" panose="02020603050405020304" pitchFamily="2" charset="0"/>
                        </a:rPr>
                        <a:t>用户</a:t>
                      </a:r>
                      <a:endParaRPr lang="zh-CN" altLang="en-US" sz="2400">
                        <a:latin typeface="Times New Roman" panose="02020603050405020304" pitchFamily="2"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w="12700" cap="rnd" cmpd="sng">
                      <a:solidFill>
                        <a:schemeClr val="tx1"/>
                      </a:solidFill>
                      <a:prstDash val="solid"/>
                      <a:headEnd type="none" w="med" len="med"/>
                      <a:tailEnd type="none" w="med" len="med"/>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a:latin typeface="Times New Roman" panose="02020603050405020304" pitchFamily="2" charset="0"/>
                        </a:rPr>
                        <a:t>file1</a:t>
                      </a:r>
                      <a:endParaRPr lang="en-US" altLang="zh-CN">
                        <a:latin typeface="Times New Roman" panose="02020603050405020304" pitchFamily="2"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a:latin typeface="Times New Roman" panose="02020603050405020304" pitchFamily="2" charset="0"/>
                        </a:rPr>
                        <a:t>file2</a:t>
                      </a:r>
                      <a:endParaRPr lang="en-US" altLang="zh-CN">
                        <a:latin typeface="Times New Roman" panose="02020603050405020304" pitchFamily="2"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a:latin typeface="Times New Roman" panose="02020603050405020304" pitchFamily="2" charset="0"/>
                        </a:rPr>
                        <a:t>file3</a:t>
                      </a:r>
                      <a:endParaRPr lang="en-US" altLang="zh-CN">
                        <a:latin typeface="Times New Roman" panose="02020603050405020304" pitchFamily="2"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a:latin typeface="Times New Roman" panose="02020603050405020304" pitchFamily="2" charset="0"/>
                        </a:rPr>
                        <a:t>……</a:t>
                      </a:r>
                      <a:endParaRPr lang="en-US" altLang="zh-CN">
                        <a:latin typeface="Times New Roman" panose="02020603050405020304" pitchFamily="2"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20700">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x-none" altLang="en-US">
                          <a:latin typeface="Times New Roman" panose="02020603050405020304" pitchFamily="2" charset="0"/>
                        </a:rPr>
                        <a:t>文件主</a:t>
                      </a:r>
                      <a:endParaRPr lang="x-none" altLang="en-US">
                        <a:latin typeface="Times New Roman" panose="02020603050405020304" pitchFamily="2"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a:latin typeface="Times New Roman" panose="02020603050405020304" pitchFamily="2" charset="0"/>
                        </a:rPr>
                        <a:t>rw</a:t>
                      </a:r>
                      <a:endParaRPr lang="en-US" altLang="zh-CN">
                        <a:latin typeface="Times New Roman" panose="02020603050405020304" pitchFamily="2"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a:latin typeface="Times New Roman" panose="02020603050405020304" pitchFamily="2" charset="0"/>
                        </a:rPr>
                        <a:t>r</a:t>
                      </a:r>
                      <a:endParaRPr lang="en-US" altLang="zh-CN">
                        <a:latin typeface="Times New Roman" panose="02020603050405020304" pitchFamily="2"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a:latin typeface="Times New Roman" panose="02020603050405020304" pitchFamily="2" charset="0"/>
                        </a:rPr>
                        <a:t>w</a:t>
                      </a:r>
                      <a:endParaRPr lang="en-US" altLang="zh-CN">
                        <a:latin typeface="Times New Roman" panose="02020603050405020304" pitchFamily="2"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endParaRPr>
                        <a:latin typeface="Times New Roman" panose="02020603050405020304" pitchFamily="2"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20700">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x-none" altLang="en-US">
                          <a:latin typeface="Times New Roman" panose="02020603050405020304" pitchFamily="2" charset="0"/>
                        </a:rPr>
                        <a:t>用户组</a:t>
                      </a:r>
                      <a:r>
                        <a:rPr lang="en-US" altLang="x-none">
                          <a:latin typeface="Times New Roman" panose="02020603050405020304" pitchFamily="2" charset="0"/>
                        </a:rPr>
                        <a:t>A</a:t>
                      </a:r>
                      <a:endParaRPr lang="en-US" altLang="x-none">
                        <a:latin typeface="Times New Roman" panose="02020603050405020304" pitchFamily="2"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x-none" altLang="en-US">
                          <a:latin typeface="Times New Roman" panose="02020603050405020304" pitchFamily="2" charset="0"/>
                        </a:rPr>
                        <a:t>x</a:t>
                      </a:r>
                      <a:endParaRPr lang="x-none" altLang="en-US">
                        <a:latin typeface="Times New Roman" panose="02020603050405020304" pitchFamily="2"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a:latin typeface="Times New Roman" panose="02020603050405020304" pitchFamily="2" charset="0"/>
                        </a:rPr>
                        <a:t>-</a:t>
                      </a:r>
                      <a:endParaRPr lang="en-US" altLang="zh-CN">
                        <a:latin typeface="Times New Roman" panose="02020603050405020304" pitchFamily="2"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a:latin typeface="Times New Roman" panose="02020603050405020304" pitchFamily="2" charset="0"/>
                        </a:rPr>
                        <a:t>-</a:t>
                      </a:r>
                      <a:endParaRPr lang="en-US" altLang="zh-CN">
                        <a:latin typeface="Times New Roman" panose="02020603050405020304" pitchFamily="2"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endParaRPr>
                        <a:latin typeface="Times New Roman" panose="02020603050405020304" pitchFamily="2"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x-none" altLang="en-US">
                          <a:latin typeface="Times New Roman" panose="02020603050405020304" pitchFamily="2" charset="0"/>
                        </a:rPr>
                        <a:t>用户组</a:t>
                      </a:r>
                      <a:r>
                        <a:rPr lang="en-US" altLang="x-none">
                          <a:latin typeface="Times New Roman" panose="02020603050405020304" pitchFamily="2" charset="0"/>
                        </a:rPr>
                        <a:t>B</a:t>
                      </a:r>
                      <a:endParaRPr lang="en-US" altLang="x-none">
                        <a:latin typeface="Times New Roman" panose="02020603050405020304" pitchFamily="2"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x-none">
                          <a:latin typeface="Times New Roman" panose="02020603050405020304" pitchFamily="2" charset="0"/>
                        </a:rPr>
                        <a:t>w</a:t>
                      </a:r>
                      <a:endParaRPr lang="x-none">
                        <a:latin typeface="Times New Roman" panose="02020603050405020304" pitchFamily="2"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sz="2800">
                          <a:latin typeface="Times New Roman" panose="02020603050405020304" pitchFamily="2" charset="0"/>
                          <a:sym typeface="+mn-ea"/>
                        </a:rPr>
                        <a:t>-</a:t>
                      </a:r>
                      <a:endParaRPr>
                        <a:latin typeface="Times New Roman" panose="02020603050405020304" pitchFamily="2"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sz="2800">
                          <a:latin typeface="Times New Roman" panose="02020603050405020304" pitchFamily="2" charset="0"/>
                          <a:sym typeface="+mn-ea"/>
                        </a:rPr>
                        <a:t>-</a:t>
                      </a:r>
                      <a:endParaRPr>
                        <a:latin typeface="Times New Roman" panose="02020603050405020304" pitchFamily="2"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endParaRPr>
                        <a:latin typeface="Times New Roman" panose="02020603050405020304" pitchFamily="2"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a:p>
                      <a:pPr marL="0" lvl="0" algn="l">
                        <a:spcBef>
                          <a:spcPct val="20000"/>
                        </a:spcBef>
                        <a:buSzPct val="90000"/>
                        <a:buNone/>
                      </a:pPr>
                      <a:r>
                        <a:rPr lang="x-none" altLang="en-US" sz="2800" b="1">
                          <a:solidFill>
                            <a:srgbClr val="000000"/>
                          </a:solidFill>
                          <a:latin typeface="Times New Roman" panose="02020603050405020304" pitchFamily="2" charset="0"/>
                          <a:ea typeface="宋体" pitchFamily="2" charset="-122"/>
                        </a:rPr>
                        <a:t>其他</a:t>
                      </a:r>
                      <a:endParaRPr lang="x-none" altLang="en-US" sz="2800" b="1">
                        <a:solidFill>
                          <a:srgbClr val="000000"/>
                        </a:solidFill>
                        <a:latin typeface="Times New Roman" panose="02020603050405020304" pitchFamily="2" charset="0"/>
                        <a:ea typeface="宋体" pitchFamily="2" charset="-122"/>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lvl="0" algn="ctr">
                        <a:spcBef>
                          <a:spcPct val="20000"/>
                        </a:spcBef>
                        <a:buSzPct val="90000"/>
                        <a:buNone/>
                      </a:pPr>
                      <a:r>
                        <a:rPr lang="x-none" altLang="en-US" sz="2800" b="1">
                          <a:solidFill>
                            <a:srgbClr val="000000"/>
                          </a:solidFill>
                          <a:latin typeface="Times New Roman" panose="02020603050405020304" pitchFamily="2" charset="0"/>
                          <a:ea typeface="宋体" pitchFamily="2" charset="-122"/>
                          <a:sym typeface="+mn-ea"/>
                        </a:rPr>
                        <a:t>-</a:t>
                      </a:r>
                      <a:endParaRPr lang="x-none" altLang="en-US" sz="2800" b="1">
                        <a:solidFill>
                          <a:srgbClr val="000000"/>
                        </a:solidFill>
                        <a:latin typeface="Times New Roman" panose="02020603050405020304" pitchFamily="2" charset="0"/>
                        <a:ea typeface="宋体" pitchFamily="2" charset="-122"/>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lvl="0" algn="l">
                        <a:spcBef>
                          <a:spcPct val="20000"/>
                        </a:spcBef>
                        <a:buSzPct val="90000"/>
                        <a:buNone/>
                      </a:pPr>
                      <a:r>
                        <a:rPr lang="en-US" altLang="zh-CN" sz="2800" b="1">
                          <a:solidFill>
                            <a:srgbClr val="000000"/>
                          </a:solidFill>
                          <a:latin typeface="Times New Roman" panose="02020603050405020304" pitchFamily="2" charset="0"/>
                          <a:ea typeface="宋体" pitchFamily="2" charset="-122"/>
                          <a:sym typeface="+mn-ea"/>
                        </a:rPr>
                        <a:t>-</a:t>
                      </a:r>
                      <a:endParaRPr lang="en-US" altLang="zh-CN" sz="2800" b="1">
                        <a:solidFill>
                          <a:srgbClr val="000000"/>
                        </a:solidFill>
                        <a:latin typeface="Times New Roman" panose="02020603050405020304" pitchFamily="2" charset="0"/>
                        <a:ea typeface="宋体" pitchFamily="2" charset="-122"/>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lvl="0" algn="l">
                        <a:spcBef>
                          <a:spcPct val="20000"/>
                        </a:spcBef>
                        <a:buSzPct val="90000"/>
                        <a:buNone/>
                      </a:pPr>
                      <a:r>
                        <a:rPr lang="en-US" altLang="zh-CN" sz="2800" b="1">
                          <a:solidFill>
                            <a:srgbClr val="000000"/>
                          </a:solidFill>
                          <a:latin typeface="Times New Roman" panose="02020603050405020304" pitchFamily="2" charset="0"/>
                          <a:ea typeface="宋体" pitchFamily="2" charset="-122"/>
                          <a:sym typeface="+mn-ea"/>
                        </a:rPr>
                        <a:t>-</a:t>
                      </a:r>
                      <a:endParaRPr lang="en-US" altLang="zh-CN" sz="2800" b="1">
                        <a:solidFill>
                          <a:srgbClr val="000000"/>
                        </a:solidFill>
                        <a:latin typeface="Times New Roman" panose="02020603050405020304" pitchFamily="2" charset="0"/>
                        <a:ea typeface="宋体" pitchFamily="2" charset="-122"/>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lvl="0" indent="0">
                        <a:buNone/>
                      </a:pPr>
                      <a:endParaRPr>
                        <a:latin typeface="Times New Roman" panose="02020603050405020304" pitchFamily="2"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1" name="文本占位符 63490"/>
          <p:cNvSpPr>
            <a:spLocks noGrp="1"/>
          </p:cNvSpPr>
          <p:nvPr>
            <p:ph idx="1"/>
          </p:nvPr>
        </p:nvSpPr>
        <p:spPr>
          <a:xfrm>
            <a:off x="402908" y="952818"/>
            <a:ext cx="8388350" cy="1381760"/>
          </a:xfrm>
        </p:spPr>
        <p:txBody>
          <a:bodyPr wrap="square">
            <a:spAutoFit/>
          </a:bodyPr>
          <a:p>
            <a:pPr fontAlgn="base"/>
            <a:r>
              <a:rPr lang="zh-CN" altLang="en-US" sz="2800">
                <a:solidFill>
                  <a:schemeClr val="tx1"/>
                </a:solidFill>
                <a:effectLst/>
                <a:latin typeface="Times New Roman" panose="02020603050405020304" pitchFamily="2" charset="0"/>
                <a:sym typeface="+mn-ea"/>
              </a:rPr>
              <a:t>(</a:t>
            </a:r>
            <a:r>
              <a:rPr lang="x-none" altLang="zh-CN" sz="2800">
                <a:solidFill>
                  <a:schemeClr val="tx1"/>
                </a:solidFill>
                <a:effectLst/>
                <a:latin typeface="Times New Roman" panose="02020603050405020304" pitchFamily="2" charset="0"/>
                <a:sym typeface="+mn-ea"/>
              </a:rPr>
              <a:t>3</a:t>
            </a:r>
            <a:r>
              <a:rPr lang="zh-CN" altLang="en-US" sz="2800">
                <a:solidFill>
                  <a:schemeClr val="tx1"/>
                </a:solidFill>
                <a:effectLst/>
                <a:latin typeface="Times New Roman" panose="02020603050405020304" pitchFamily="2" charset="0"/>
                <a:sym typeface="+mn-ea"/>
              </a:rPr>
              <a:t>) 用户权限表</a:t>
            </a:r>
            <a:endParaRPr lang="zh-CN" altLang="en-US" sz="2800" strike="noStrike" noProof="1" dirty="0">
              <a:effectLst/>
              <a:latin typeface="Times New Roman" panose="02020603050405020304" pitchFamily="2" charset="0"/>
            </a:endParaRPr>
          </a:p>
          <a:p>
            <a:pPr algn="l" fontAlgn="base">
              <a:buNone/>
            </a:pPr>
            <a:r>
              <a:rPr lang="x-none" altLang="zh-CN" sz="2800" dirty="0">
                <a:solidFill>
                  <a:schemeClr val="tx1"/>
                </a:solidFill>
                <a:effectLst/>
                <a:latin typeface="Times New Roman" panose="02020603050405020304" pitchFamily="2" charset="0"/>
                <a:sym typeface="+mn-ea"/>
              </a:rPr>
              <a:t>		   将一个用户或用户组的所有相关文件集中存放在一起</a:t>
            </a:r>
            <a:endParaRPr lang="zh-CN" altLang="en-US" sz="2800" strike="noStrike" noProof="1">
              <a:solidFill>
                <a:schemeClr val="tx1"/>
              </a:solidFill>
              <a:effectLst/>
              <a:latin typeface="Times New Roman" panose="02020603050405020304" pitchFamily="2" charset="0"/>
            </a:endParaRPr>
          </a:p>
        </p:txBody>
      </p:sp>
      <p:graphicFrame>
        <p:nvGraphicFramePr>
          <p:cNvPr id="3" name="表格 2"/>
          <p:cNvGraphicFramePr/>
          <p:nvPr/>
        </p:nvGraphicFramePr>
        <p:xfrm>
          <a:off x="1966595" y="2472690"/>
          <a:ext cx="5027295" cy="3494405"/>
        </p:xfrm>
        <a:graphic>
          <a:graphicData uri="http://schemas.openxmlformats.org/drawingml/2006/table">
            <a:tbl>
              <a:tblPr/>
              <a:tblGrid>
                <a:gridCol w="2648585"/>
                <a:gridCol w="2378710"/>
              </a:tblGrid>
              <a:tr h="898525">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sz="2400">
                          <a:latin typeface="Times New Roman" panose="02020603050405020304" pitchFamily="2" charset="0"/>
                        </a:rPr>
                        <a:t>         </a:t>
                      </a:r>
                      <a:r>
                        <a:rPr lang="x-none" altLang="en-US" sz="2400">
                          <a:latin typeface="Times New Roman" panose="02020603050405020304" pitchFamily="2" charset="0"/>
                        </a:rPr>
                        <a:t>用户</a:t>
                      </a:r>
                      <a:endParaRPr lang="x-none" altLang="en-US" sz="2400">
                        <a:latin typeface="Times New Roman" panose="02020603050405020304" pitchFamily="2" charset="0"/>
                      </a:endParaRPr>
                    </a:p>
                    <a:p>
                      <a:pPr marL="0" lvl="0" indent="0">
                        <a:buNone/>
                      </a:pPr>
                      <a:r>
                        <a:rPr lang="x-none" altLang="zh-CN" sz="2400">
                          <a:latin typeface="Times New Roman" panose="02020603050405020304" pitchFamily="2" charset="0"/>
                        </a:rPr>
                        <a:t>文件</a:t>
                      </a:r>
                      <a:endParaRPr lang="x-none" altLang="zh-CN" sz="2400">
                        <a:latin typeface="Times New Roman" panose="02020603050405020304" pitchFamily="2"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w="12700" cap="rnd" cmpd="sng">
                      <a:solidFill>
                        <a:schemeClr val="tx1"/>
                      </a:solidFill>
                      <a:prstDash val="solid"/>
                      <a:headEnd type="none" w="med" len="med"/>
                      <a:tailEnd type="none" w="med" len="med"/>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zh-CN" altLang="en-US">
                          <a:latin typeface="Times New Roman" panose="02020603050405020304" pitchFamily="2" charset="0"/>
                        </a:rPr>
                        <a:t>用户</a:t>
                      </a:r>
                      <a:r>
                        <a:rPr lang="x-none" altLang="en-US">
                          <a:latin typeface="Times New Roman" panose="02020603050405020304" pitchFamily="2" charset="0"/>
                        </a:rPr>
                        <a:t>组</a:t>
                      </a:r>
                      <a:r>
                        <a:rPr lang="en-US" altLang="x-none">
                          <a:latin typeface="Times New Roman" panose="02020603050405020304" pitchFamily="2" charset="0"/>
                        </a:rPr>
                        <a:t>A</a:t>
                      </a:r>
                      <a:endParaRPr lang="en-US" altLang="x-none">
                        <a:latin typeface="Times New Roman" panose="02020603050405020304" pitchFamily="2"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20700">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x-none" altLang="en-US">
                          <a:latin typeface="Times New Roman" panose="02020603050405020304" pitchFamily="2" charset="0"/>
                        </a:rPr>
                        <a:t>sqrt</a:t>
                      </a:r>
                      <a:endParaRPr lang="x-none" altLang="en-US">
                        <a:latin typeface="Times New Roman" panose="02020603050405020304" pitchFamily="2"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x-none" altLang="en-US">
                          <a:latin typeface="Times New Roman" panose="02020603050405020304" pitchFamily="2" charset="0"/>
                        </a:rPr>
                        <a:t>RW</a:t>
                      </a:r>
                      <a:endParaRPr lang="x-none" altLang="en-US">
                        <a:latin typeface="Times New Roman" panose="02020603050405020304" pitchFamily="2"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20700">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x-none" altLang="en-US">
                          <a:latin typeface="Times New Roman" panose="02020603050405020304" pitchFamily="2" charset="0"/>
                        </a:rPr>
                        <a:t>test</a:t>
                      </a:r>
                      <a:endParaRPr lang="x-none" altLang="en-US">
                        <a:latin typeface="Times New Roman" panose="02020603050405020304" pitchFamily="2"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x-none" altLang="en-US">
                          <a:latin typeface="Times New Roman" panose="02020603050405020304" pitchFamily="2" charset="0"/>
                        </a:rPr>
                        <a:t>R</a:t>
                      </a:r>
                      <a:endParaRPr lang="x-none" altLang="en-US">
                        <a:latin typeface="Times New Roman" panose="02020603050405020304" pitchFamily="2"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x-none" altLang="en-US">
                          <a:latin typeface="Times New Roman" panose="02020603050405020304" pitchFamily="2" charset="0"/>
                        </a:rPr>
                        <a:t>alpha</a:t>
                      </a:r>
                      <a:endParaRPr lang="x-none" altLang="en-US">
                        <a:latin typeface="Times New Roman" panose="02020603050405020304" pitchFamily="2"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x-none">
                          <a:latin typeface="Times New Roman" panose="02020603050405020304" pitchFamily="2" charset="0"/>
                        </a:rPr>
                        <a:t>RE</a:t>
                      </a:r>
                      <a:endParaRPr lang="x-none">
                        <a:latin typeface="Times New Roman" panose="02020603050405020304" pitchFamily="2"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a:p>
                      <a:pPr marL="0" lvl="0" algn="l">
                        <a:spcBef>
                          <a:spcPct val="20000"/>
                        </a:spcBef>
                        <a:buSzPct val="90000"/>
                        <a:buNone/>
                      </a:pPr>
                      <a:r>
                        <a:rPr lang="x-none" altLang="en-US" sz="2800" b="1">
                          <a:solidFill>
                            <a:srgbClr val="000000"/>
                          </a:solidFill>
                          <a:latin typeface="Times New Roman" panose="02020603050405020304" pitchFamily="2" charset="0"/>
                          <a:ea typeface="宋体" pitchFamily="2" charset="-122"/>
                        </a:rPr>
                        <a:t>...</a:t>
                      </a:r>
                      <a:endParaRPr lang="x-none" altLang="en-US" sz="2800" b="1">
                        <a:solidFill>
                          <a:srgbClr val="000000"/>
                        </a:solidFill>
                        <a:latin typeface="Times New Roman" panose="02020603050405020304" pitchFamily="2" charset="0"/>
                        <a:ea typeface="宋体" pitchFamily="2" charset="-122"/>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lvl="0" algn="ctr">
                        <a:spcBef>
                          <a:spcPct val="20000"/>
                        </a:spcBef>
                        <a:buSzPct val="90000"/>
                        <a:buNone/>
                      </a:pPr>
                      <a:r>
                        <a:rPr lang="x-none" altLang="en-US" sz="2800" b="1">
                          <a:solidFill>
                            <a:srgbClr val="000000"/>
                          </a:solidFill>
                          <a:latin typeface="Times New Roman" panose="02020603050405020304" pitchFamily="2" charset="0"/>
                          <a:ea typeface="宋体" pitchFamily="2" charset="-122"/>
                        </a:rPr>
                        <a:t>...</a:t>
                      </a:r>
                      <a:endParaRPr lang="x-none" altLang="en-US" sz="2800" b="1">
                        <a:solidFill>
                          <a:srgbClr val="000000"/>
                        </a:solidFill>
                        <a:latin typeface="Times New Roman" panose="02020603050405020304" pitchFamily="2" charset="0"/>
                        <a:ea typeface="宋体" pitchFamily="2" charset="-122"/>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a:p>
                      <a:pPr marL="0" lvl="0" algn="l">
                        <a:spcBef>
                          <a:spcPct val="20000"/>
                        </a:spcBef>
                        <a:buSzPct val="90000"/>
                        <a:buNone/>
                      </a:pPr>
                      <a:r>
                        <a:rPr lang="x-none" altLang="en-US" sz="2800" b="1">
                          <a:solidFill>
                            <a:srgbClr val="000000"/>
                          </a:solidFill>
                          <a:latin typeface="Times New Roman" panose="02020603050405020304" pitchFamily="2" charset="0"/>
                          <a:ea typeface="宋体" pitchFamily="2" charset="-122"/>
                        </a:rPr>
                        <a:t>abc</a:t>
                      </a:r>
                      <a:endParaRPr lang="x-none" altLang="en-US" sz="2800" b="1">
                        <a:solidFill>
                          <a:srgbClr val="000000"/>
                        </a:solidFill>
                        <a:latin typeface="Times New Roman" panose="02020603050405020304" pitchFamily="2" charset="0"/>
                        <a:ea typeface="宋体" pitchFamily="2" charset="-122"/>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lvl="0" algn="ctr">
                        <a:spcBef>
                          <a:spcPct val="20000"/>
                        </a:spcBef>
                        <a:buSzPct val="90000"/>
                        <a:buNone/>
                      </a:pPr>
                      <a:r>
                        <a:rPr lang="x-none" altLang="en-US" sz="2800" b="1">
                          <a:solidFill>
                            <a:srgbClr val="000000"/>
                          </a:solidFill>
                          <a:latin typeface="Times New Roman" panose="02020603050405020304" pitchFamily="2" charset="0"/>
                          <a:ea typeface="宋体" pitchFamily="2" charset="-122"/>
                        </a:rPr>
                        <a:t>RW</a:t>
                      </a:r>
                      <a:endParaRPr lang="x-none" altLang="en-US" sz="2800" b="1">
                        <a:solidFill>
                          <a:srgbClr val="000000"/>
                        </a:solidFill>
                        <a:latin typeface="Times New Roman" panose="02020603050405020304" pitchFamily="2" charset="0"/>
                        <a:ea typeface="宋体" pitchFamily="2" charset="-122"/>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1" name="文本占位符 63490"/>
          <p:cNvSpPr>
            <a:spLocks noGrp="1"/>
          </p:cNvSpPr>
          <p:nvPr>
            <p:ph idx="1"/>
          </p:nvPr>
        </p:nvSpPr>
        <p:spPr>
          <a:xfrm>
            <a:off x="402908" y="952818"/>
            <a:ext cx="8388350" cy="1381760"/>
          </a:xfrm>
        </p:spPr>
        <p:txBody>
          <a:bodyPr wrap="square">
            <a:spAutoFit/>
          </a:bodyPr>
          <a:p>
            <a:pPr fontAlgn="base"/>
            <a:r>
              <a:rPr lang="zh-CN" altLang="en-US" sz="2800">
                <a:solidFill>
                  <a:schemeClr val="tx1"/>
                </a:solidFill>
                <a:effectLst/>
                <a:latin typeface="Times New Roman" panose="02020603050405020304" pitchFamily="2" charset="0"/>
                <a:sym typeface="+mn-ea"/>
              </a:rPr>
              <a:t>(</a:t>
            </a:r>
            <a:r>
              <a:rPr lang="x-none" altLang="zh-CN" sz="2800">
                <a:solidFill>
                  <a:schemeClr val="tx1"/>
                </a:solidFill>
                <a:effectLst/>
                <a:latin typeface="Times New Roman" panose="02020603050405020304" pitchFamily="2" charset="0"/>
                <a:sym typeface="+mn-ea"/>
              </a:rPr>
              <a:t>3</a:t>
            </a:r>
            <a:r>
              <a:rPr lang="zh-CN" altLang="en-US" sz="2800">
                <a:solidFill>
                  <a:schemeClr val="tx1"/>
                </a:solidFill>
                <a:effectLst/>
                <a:latin typeface="Times New Roman" panose="02020603050405020304" pitchFamily="2" charset="0"/>
                <a:sym typeface="+mn-ea"/>
              </a:rPr>
              <a:t>) 用户权限表</a:t>
            </a:r>
            <a:endParaRPr lang="zh-CN" altLang="en-US" sz="2800" strike="noStrike" noProof="1" dirty="0">
              <a:effectLst/>
              <a:latin typeface="Times New Roman" panose="02020603050405020304" pitchFamily="2" charset="0"/>
            </a:endParaRPr>
          </a:p>
          <a:p>
            <a:pPr algn="l" fontAlgn="base">
              <a:buNone/>
            </a:pPr>
            <a:r>
              <a:rPr lang="x-none" altLang="zh-CN" sz="2800" dirty="0">
                <a:solidFill>
                  <a:schemeClr val="tx1"/>
                </a:solidFill>
                <a:effectLst/>
                <a:latin typeface="Times New Roman" panose="02020603050405020304" pitchFamily="2" charset="0"/>
                <a:sym typeface="+mn-ea"/>
              </a:rPr>
              <a:t>		   将一个用户或用户组的所有相关文件集中存放在一起</a:t>
            </a:r>
            <a:endParaRPr lang="zh-CN" altLang="en-US" sz="2800" strike="noStrike" noProof="1">
              <a:solidFill>
                <a:schemeClr val="tx1"/>
              </a:solidFill>
              <a:effectLst/>
              <a:latin typeface="Times New Roman" panose="02020603050405020304" pitchFamily="2" charset="0"/>
            </a:endParaRPr>
          </a:p>
        </p:txBody>
      </p:sp>
      <p:graphicFrame>
        <p:nvGraphicFramePr>
          <p:cNvPr id="63492" name="表格 63491"/>
          <p:cNvGraphicFramePr/>
          <p:nvPr/>
        </p:nvGraphicFramePr>
        <p:xfrm>
          <a:off x="1064895" y="2421890"/>
          <a:ext cx="6755130" cy="1416685"/>
        </p:xfrm>
        <a:graphic>
          <a:graphicData uri="http://schemas.openxmlformats.org/drawingml/2006/table">
            <a:tbl>
              <a:tblPr/>
              <a:tblGrid>
                <a:gridCol w="2093595"/>
                <a:gridCol w="1030605"/>
                <a:gridCol w="1209675"/>
                <a:gridCol w="1211580"/>
                <a:gridCol w="1209675"/>
              </a:tblGrid>
              <a:tr h="741045">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sz="2400">
                          <a:latin typeface="Times New Roman" panose="02020603050405020304" pitchFamily="2" charset="0"/>
                        </a:rPr>
                        <a:t>         </a:t>
                      </a:r>
                      <a:r>
                        <a:rPr lang="zh-CN" altLang="en-US" sz="2400">
                          <a:latin typeface="Times New Roman" panose="02020603050405020304" pitchFamily="2" charset="0"/>
                        </a:rPr>
                        <a:t>文件</a:t>
                      </a:r>
                      <a:endParaRPr lang="zh-CN" altLang="en-US" sz="2400">
                        <a:latin typeface="Times New Roman" panose="02020603050405020304" pitchFamily="2" charset="0"/>
                      </a:endParaRPr>
                    </a:p>
                    <a:p>
                      <a:pPr marL="0" lvl="0" indent="0">
                        <a:buNone/>
                      </a:pPr>
                      <a:r>
                        <a:rPr lang="zh-CN" altLang="en-US" sz="2400">
                          <a:latin typeface="Times New Roman" panose="02020603050405020304" pitchFamily="2" charset="0"/>
                        </a:rPr>
                        <a:t>用户</a:t>
                      </a:r>
                      <a:endParaRPr lang="zh-CN" altLang="en-US" sz="2400">
                        <a:latin typeface="Times New Roman" panose="02020603050405020304" pitchFamily="2"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w="12700" cap="rnd" cmpd="sng">
                      <a:solidFill>
                        <a:schemeClr val="tx1"/>
                      </a:solidFill>
                      <a:prstDash val="solid"/>
                      <a:headEnd type="none" w="med" len="med"/>
                      <a:tailEnd type="none" w="med" len="med"/>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a:latin typeface="Times New Roman" panose="02020603050405020304" pitchFamily="2" charset="0"/>
                        </a:rPr>
                        <a:t>file1</a:t>
                      </a:r>
                      <a:endParaRPr lang="en-US" altLang="zh-CN">
                        <a:latin typeface="Times New Roman" panose="02020603050405020304" pitchFamily="2"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a:latin typeface="Times New Roman" panose="02020603050405020304" pitchFamily="2" charset="0"/>
                        </a:rPr>
                        <a:t>file2</a:t>
                      </a:r>
                      <a:endParaRPr lang="en-US" altLang="zh-CN">
                        <a:latin typeface="Times New Roman" panose="02020603050405020304" pitchFamily="2"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a:latin typeface="Times New Roman" panose="02020603050405020304" pitchFamily="2" charset="0"/>
                        </a:rPr>
                        <a:t>file3</a:t>
                      </a:r>
                      <a:endParaRPr lang="en-US" altLang="zh-CN">
                        <a:latin typeface="Times New Roman" panose="02020603050405020304" pitchFamily="2"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a:latin typeface="Times New Roman" panose="02020603050405020304" pitchFamily="2" charset="0"/>
                        </a:rPr>
                        <a:t>……</a:t>
                      </a:r>
                      <a:endParaRPr lang="en-US" altLang="zh-CN">
                        <a:latin typeface="Times New Roman" panose="02020603050405020304" pitchFamily="2"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20700">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x-none" altLang="en-US">
                          <a:latin typeface="Times New Roman" panose="02020603050405020304" pitchFamily="2" charset="0"/>
                        </a:rPr>
                        <a:t>用户(组)</a:t>
                      </a:r>
                      <a:r>
                        <a:rPr lang="en-US" altLang="x-none">
                          <a:latin typeface="Times New Roman" panose="02020603050405020304" pitchFamily="2" charset="0"/>
                        </a:rPr>
                        <a:t>A</a:t>
                      </a:r>
                      <a:endParaRPr lang="en-US" altLang="x-none">
                        <a:latin typeface="Times New Roman" panose="02020603050405020304" pitchFamily="2"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a:latin typeface="Times New Roman" panose="02020603050405020304" pitchFamily="2" charset="0"/>
                        </a:rPr>
                        <a:t>rw</a:t>
                      </a:r>
                      <a:endParaRPr lang="en-US" altLang="zh-CN">
                        <a:latin typeface="Times New Roman" panose="02020603050405020304" pitchFamily="2"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a:latin typeface="Times New Roman" panose="02020603050405020304" pitchFamily="2" charset="0"/>
                        </a:rPr>
                        <a:t>r</a:t>
                      </a:r>
                      <a:endParaRPr lang="en-US" altLang="zh-CN">
                        <a:latin typeface="Times New Roman" panose="02020603050405020304" pitchFamily="2"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a:latin typeface="Times New Roman" panose="02020603050405020304" pitchFamily="2" charset="0"/>
                        </a:rPr>
                        <a:t>w</a:t>
                      </a:r>
                      <a:endParaRPr lang="en-US" altLang="zh-CN">
                        <a:latin typeface="Times New Roman" panose="02020603050405020304" pitchFamily="2"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endParaRPr>
                        <a:latin typeface="Times New Roman" panose="02020603050405020304" pitchFamily="2"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2" name="表格 1"/>
          <p:cNvGraphicFramePr/>
          <p:nvPr/>
        </p:nvGraphicFramePr>
        <p:xfrm>
          <a:off x="1062355" y="4331970"/>
          <a:ext cx="6763385" cy="1416685"/>
        </p:xfrm>
        <a:graphic>
          <a:graphicData uri="http://schemas.openxmlformats.org/drawingml/2006/table">
            <a:tbl>
              <a:tblPr/>
              <a:tblGrid>
                <a:gridCol w="2096135"/>
                <a:gridCol w="1031875"/>
                <a:gridCol w="1210945"/>
                <a:gridCol w="1212850"/>
                <a:gridCol w="1211580"/>
              </a:tblGrid>
              <a:tr h="741045">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sz="2400">
                          <a:latin typeface="Times New Roman" panose="02020603050405020304" pitchFamily="2" charset="0"/>
                        </a:rPr>
                        <a:t>         </a:t>
                      </a:r>
                      <a:r>
                        <a:rPr lang="zh-CN" altLang="en-US" sz="2400">
                          <a:latin typeface="Times New Roman" panose="02020603050405020304" pitchFamily="2" charset="0"/>
                        </a:rPr>
                        <a:t>文件</a:t>
                      </a:r>
                      <a:endParaRPr lang="zh-CN" altLang="en-US" sz="2400">
                        <a:latin typeface="Times New Roman" panose="02020603050405020304" pitchFamily="2" charset="0"/>
                      </a:endParaRPr>
                    </a:p>
                    <a:p>
                      <a:pPr marL="0" lvl="0" indent="0">
                        <a:buNone/>
                      </a:pPr>
                      <a:r>
                        <a:rPr lang="zh-CN" altLang="en-US" sz="2400">
                          <a:latin typeface="Times New Roman" panose="02020603050405020304" pitchFamily="2" charset="0"/>
                        </a:rPr>
                        <a:t>用户</a:t>
                      </a:r>
                      <a:endParaRPr lang="zh-CN" altLang="en-US" sz="2400">
                        <a:latin typeface="Times New Roman" panose="02020603050405020304" pitchFamily="2"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w="12700" cap="rnd" cmpd="sng">
                      <a:solidFill>
                        <a:schemeClr val="tx1"/>
                      </a:solidFill>
                      <a:prstDash val="solid"/>
                      <a:headEnd type="none" w="med" len="med"/>
                      <a:tailEnd type="none" w="med" len="med"/>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a:latin typeface="Times New Roman" panose="02020603050405020304" pitchFamily="2" charset="0"/>
                        </a:rPr>
                        <a:t>file1</a:t>
                      </a:r>
                      <a:endParaRPr lang="en-US" altLang="zh-CN">
                        <a:latin typeface="Times New Roman" panose="02020603050405020304" pitchFamily="2"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a:latin typeface="Times New Roman" panose="02020603050405020304" pitchFamily="2" charset="0"/>
                        </a:rPr>
                        <a:t>file2</a:t>
                      </a:r>
                      <a:endParaRPr lang="en-US" altLang="zh-CN">
                        <a:latin typeface="Times New Roman" panose="02020603050405020304" pitchFamily="2"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a:latin typeface="Times New Roman" panose="02020603050405020304" pitchFamily="2" charset="0"/>
                        </a:rPr>
                        <a:t>file3</a:t>
                      </a:r>
                      <a:endParaRPr lang="en-US" altLang="zh-CN">
                        <a:latin typeface="Times New Roman" panose="02020603050405020304" pitchFamily="2"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a:latin typeface="Times New Roman" panose="02020603050405020304" pitchFamily="2" charset="0"/>
                        </a:rPr>
                        <a:t>……</a:t>
                      </a:r>
                      <a:endParaRPr lang="en-US" altLang="zh-CN">
                        <a:latin typeface="Times New Roman" panose="02020603050405020304" pitchFamily="2"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20700">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x-none" altLang="en-US">
                          <a:latin typeface="Times New Roman" panose="02020603050405020304" pitchFamily="2" charset="0"/>
                        </a:rPr>
                        <a:t>用户(组)</a:t>
                      </a:r>
                      <a:r>
                        <a:rPr lang="en-US" altLang="x-none">
                          <a:latin typeface="Times New Roman" panose="02020603050405020304" pitchFamily="2" charset="0"/>
                        </a:rPr>
                        <a:t>B</a:t>
                      </a:r>
                      <a:endParaRPr lang="en-US" altLang="x-none">
                        <a:latin typeface="Times New Roman" panose="02020603050405020304" pitchFamily="2"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a:latin typeface="Times New Roman" panose="02020603050405020304" pitchFamily="2" charset="0"/>
                        </a:rPr>
                        <a:t>rw</a:t>
                      </a:r>
                      <a:endParaRPr lang="en-US" altLang="zh-CN">
                        <a:latin typeface="Times New Roman" panose="02020603050405020304" pitchFamily="2"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a:latin typeface="Times New Roman" panose="02020603050405020304" pitchFamily="2" charset="0"/>
                        </a:rPr>
                        <a:t>r</a:t>
                      </a:r>
                      <a:endParaRPr lang="en-US" altLang="zh-CN">
                        <a:latin typeface="Times New Roman" panose="02020603050405020304" pitchFamily="2"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r>
                        <a:rPr lang="en-US" altLang="zh-CN">
                          <a:latin typeface="Times New Roman" panose="02020603050405020304" pitchFamily="2" charset="0"/>
                        </a:rPr>
                        <a:t>w</a:t>
                      </a:r>
                      <a:endParaRPr lang="en-US" altLang="zh-CN">
                        <a:latin typeface="Times New Roman" panose="02020603050405020304" pitchFamily="2"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90000"/>
                        <a:buBlip>
                          <a:blip r:embed="rId1"/>
                        </a:buBlip>
                        <a:defRPr sz="2800" b="1" i="0" u="none" kern="1200" baseline="0">
                          <a:solidFill>
                            <a:srgbClr val="000000"/>
                          </a:solidFill>
                          <a:latin typeface="Tahoma" pitchFamily="2" charset="0"/>
                          <a:ea typeface="宋体" pitchFamily="2" charset="-122"/>
                        </a:defRPr>
                      </a:lvl1pPr>
                      <a:lvl2pPr marL="742950" lvl="1" indent="-285750">
                        <a:buBlip>
                          <a:blip r:embed="rId2"/>
                        </a:buBlip>
                        <a:defRPr sz="2400" kern="1200"/>
                      </a:lvl2pPr>
                      <a:lvl3pPr marL="1143000" lvl="2" indent="-228600">
                        <a:buBlip>
                          <a:blip r:embed="rId3"/>
                        </a:buBlip>
                        <a:defRPr sz="2000" kern="1200"/>
                      </a:lvl3pPr>
                      <a:lvl4pPr marL="1600200" lvl="3" indent="-228600">
                        <a:buBlip>
                          <a:blip r:embed="rId4"/>
                        </a:buBlip>
                        <a:defRPr sz="1800" kern="1200"/>
                      </a:lvl4pPr>
                      <a:lvl5pPr marL="2057400" lvl="4" indent="-228600">
                        <a:buBlip>
                          <a:blip r:embed="rId5"/>
                        </a:buBlip>
                        <a:defRPr sz="1800" kern="1200"/>
                      </a:lvl5pPr>
                    </a:lstStyle>
                    <a:p>
                      <a:pPr marL="0" lvl="0" indent="0">
                        <a:buNone/>
                      </a:pPr>
                      <a:endParaRPr>
                        <a:latin typeface="Times New Roman" panose="02020603050405020304" pitchFamily="2" charset="0"/>
                      </a:endParaRPr>
                    </a:p>
                  </a:txBody>
                  <a:tcPr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fad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文本占位符 64513"/>
          <p:cNvSpPr>
            <a:spLocks noGrp="1"/>
          </p:cNvSpPr>
          <p:nvPr>
            <p:ph idx="1"/>
          </p:nvPr>
        </p:nvSpPr>
        <p:spPr>
          <a:xfrm>
            <a:off x="1005840" y="607695"/>
            <a:ext cx="7110730" cy="1467485"/>
          </a:xfrm>
        </p:spPr>
        <p:txBody>
          <a:bodyPr wrap="square">
            <a:spAutoFit/>
          </a:bodyPr>
          <a:p>
            <a:pPr marL="0" indent="0" fontAlgn="base">
              <a:buNone/>
            </a:pPr>
            <a:endParaRPr lang="x-none" altLang="zh-CN" sz="2400" strike="noStrike" noProof="1" dirty="0">
              <a:solidFill>
                <a:schemeClr val="tx1"/>
              </a:solidFill>
              <a:effectLst/>
              <a:latin typeface="Times New Roman" panose="02020603050405020304" pitchFamily="2" charset="0"/>
            </a:endParaRPr>
          </a:p>
          <a:p>
            <a:pPr fontAlgn="base"/>
            <a:r>
              <a:rPr lang="zh-CN" altLang="en-US" sz="2800" strike="noStrike" noProof="1">
                <a:solidFill>
                  <a:schemeClr val="tx1"/>
                </a:solidFill>
                <a:latin typeface="Times New Roman" panose="02020603050405020304" pitchFamily="2" charset="0"/>
              </a:rPr>
              <a:t>(4) 口令</a:t>
            </a:r>
            <a:endParaRPr lang="zh-CN" altLang="en-US" strike="noStrike" noProof="1" dirty="0">
              <a:latin typeface="Times New Roman" panose="02020603050405020304" pitchFamily="2" charset="0"/>
            </a:endParaRPr>
          </a:p>
          <a:p>
            <a:pPr fontAlgn="base"/>
            <a:r>
              <a:rPr lang="zh-CN" altLang="en-US" sz="2800" strike="noStrike" noProof="1">
                <a:solidFill>
                  <a:schemeClr val="tx1"/>
                </a:solidFill>
                <a:latin typeface="Times New Roman" panose="02020603050405020304" pitchFamily="2" charset="0"/>
              </a:rPr>
              <a:t>(5) 密码</a:t>
            </a:r>
            <a:endParaRPr lang="zh-CN" altLang="en-US" sz="2800" strike="noStrike" noProof="1">
              <a:solidFill>
                <a:schemeClr val="tx1"/>
              </a:solidFill>
              <a:latin typeface="Times New Roman" panose="02020603050405020304" pitchFamily="2" charset="0"/>
            </a:endParaRPr>
          </a:p>
        </p:txBody>
      </p:sp>
      <p:sp>
        <p:nvSpPr>
          <p:cNvPr id="79874" name="灯片编号占位符 1"/>
          <p:cNvSpPr/>
          <p:nvPr>
            <p:ph type="sldNum" sz="quarter"/>
          </p:nvPr>
        </p:nvSpPr>
        <p:spPr>
          <a:xfrm>
            <a:off x="6532563" y="6367463"/>
            <a:ext cx="1905000" cy="457200"/>
          </a:xfrm>
          <a:prstGeom prst="rect">
            <a:avLst/>
          </a:prstGeom>
          <a:noFill/>
          <a:ln w="9525">
            <a:noFill/>
            <a:miter/>
          </a:ln>
        </p:spPr>
        <p:txBody>
          <a:bodyPr anchor="t"/>
          <a:p>
            <a:pPr lvl="0"/>
            <a:fld id="{9A0DB2DC-4C9A-4742-B13C-FB6460FD3503}" type="slidenum">
              <a:rPr lang="zh-CN" altLang="en-US"/>
            </a:fld>
            <a:endParaRPr lang="zh-CN" altLang="en-US"/>
          </a:p>
        </p:txBody>
      </p:sp>
    </p:spTree>
  </p:cSld>
  <p:clrMapOvr>
    <a:masterClrMapping/>
  </p:clrMapOvr>
  <p:transition>
    <p:fad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矩形 64513"/>
          <p:cNvSpPr/>
          <p:nvPr/>
        </p:nvSpPr>
        <p:spPr>
          <a:xfrm>
            <a:off x="1006475" y="1562100"/>
            <a:ext cx="7129463" cy="213995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en-US" altLang="zh-CN" sz="2800" b="1" strike="noStrike" noProof="1">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000" b="1" strike="noStrike" noProof="1">
                <a:solidFill>
                  <a:srgbClr val="663300"/>
                </a:solidFill>
                <a:latin typeface="Arial" panose="020B0604020202020204" pitchFamily="34" charset="0"/>
                <a:ea typeface="宋体" pitchFamily="2" charset="-122"/>
                <a:cs typeface="+mn-ea"/>
              </a:rPr>
              <a:t>文件操作与文件备份</a:t>
            </a:r>
            <a:endParaRPr lang="zh-CN" altLang="en-US" sz="4000" b="1" strike="noStrike" noProof="1">
              <a:solidFill>
                <a:srgbClr val="663300"/>
              </a:solidFill>
              <a:ea typeface="宋体" pitchFamily="2" charset="-122"/>
            </a:endParaRPr>
          </a:p>
          <a:p>
            <a:pPr marL="533400" lvl="0" indent="-533400" algn="ctr" fontAlgn="base">
              <a:lnSpc>
                <a:spcPct val="120000"/>
              </a:lnSpc>
              <a:spcBef>
                <a:spcPct val="0"/>
              </a:spcBef>
              <a:buFont typeface="Wingdings" panose="05000000000000000000" pitchFamily="2" charset="2"/>
              <a:buNone/>
            </a:pPr>
            <a:endParaRPr lang="zh-CN" altLang="en-US" sz="4000" b="1" strike="noStrike" noProof="1">
              <a:solidFill>
                <a:srgbClr val="663300"/>
              </a:solidFill>
              <a:ea typeface="宋体" pitchFamily="2" charset="-122"/>
            </a:endParaRPr>
          </a:p>
        </p:txBody>
      </p:sp>
      <p:graphicFrame>
        <p:nvGraphicFramePr>
          <p:cNvPr id="80898" name="内容占位符 64514"/>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2" name="" r:id="rId2" imgW="838200" imgH="647700" progId="Paint.Picture">
                  <p:embed/>
                </p:oleObj>
              </mc:Choice>
              <mc:Fallback>
                <p:oleObj name="" r:id="rId2" imgW="838200" imgH="647700" progId="Paint.Picture">
                  <p:embed/>
                  <p:pic>
                    <p:nvPicPr>
                      <p:cNvPr id="0" name="图片 3081"/>
                      <p:cNvPicPr/>
                      <p:nvPr/>
                    </p:nvPicPr>
                    <p:blipFill>
                      <a:blip r:embed="rId3"/>
                      <a:stretch>
                        <a:fillRect/>
                      </a:stretch>
                    </p:blipFill>
                    <p:spPr>
                      <a:xfrm>
                        <a:off x="0" y="0"/>
                        <a:ext cx="838200" cy="517525"/>
                      </a:xfrm>
                      <a:prstGeom prst="rect">
                        <a:avLst/>
                      </a:prstGeom>
                      <a:noFill/>
                      <a:ln w="38100"/>
                    </p:spPr>
                  </p:pic>
                </p:oleObj>
              </mc:Fallback>
            </mc:AlternateContent>
          </a:graphicData>
        </a:graphic>
      </p:graphicFrame>
      <p:sp>
        <p:nvSpPr>
          <p:cNvPr id="64516" name="矩形 64515"/>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文件系统</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文件操作和文件备份</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4514">
                                            <p:txEl>
                                              <p:charRg st="1" end="11"/>
                                            </p:txEl>
                                          </p:spTgt>
                                        </p:tgtEl>
                                        <p:attrNameLst>
                                          <p:attrName>style.visibility</p:attrName>
                                        </p:attrNameLst>
                                      </p:cBhvr>
                                      <p:to>
                                        <p:strVal val="visible"/>
                                      </p:to>
                                    </p:set>
                                    <p:anim calcmode="lin" valueType="num">
                                      <p:cBhvr additive="base">
                                        <p:cTn id="7" dur="1000" fill="hold"/>
                                        <p:tgtEl>
                                          <p:spTgt spid="64514">
                                            <p:txEl>
                                              <p:charRg st="1" end="1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64514">
                                            <p:txEl>
                                              <p:charRg st="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4"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文本框 6553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2" charset="0"/>
                <a:ea typeface="宋体" pitchFamily="2" charset="-122"/>
              </a:rPr>
              <a:t>40</a:t>
            </a:r>
            <a:endParaRPr lang="en-US" altLang="zh-CN" b="0">
              <a:solidFill>
                <a:schemeClr val="tx2"/>
              </a:solidFill>
              <a:latin typeface="Times New Roman" panose="02020603050405020304" pitchFamily="2" charset="0"/>
              <a:ea typeface="宋体" pitchFamily="2" charset="-122"/>
            </a:endParaRPr>
          </a:p>
        </p:txBody>
      </p:sp>
      <p:sp>
        <p:nvSpPr>
          <p:cNvPr id="65539" name="矩形 65538"/>
          <p:cNvSpPr/>
          <p:nvPr/>
        </p:nvSpPr>
        <p:spPr>
          <a:xfrm>
            <a:off x="171450" y="552450"/>
            <a:ext cx="8689975" cy="546354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b="1" strike="noStrike" noProof="1">
                <a:solidFill>
                  <a:srgbClr val="990000"/>
                </a:solidFill>
                <a:latin typeface="Times New Roman" panose="02020603050405020304" pitchFamily="2" charset="0"/>
                <a:ea typeface="宋体" pitchFamily="2" charset="-122"/>
                <a:cs typeface="+mn-ea"/>
              </a:rPr>
              <a:t>1.  </a:t>
            </a:r>
            <a:r>
              <a:rPr lang="zh-CN" altLang="en-US" b="1" strike="noStrike" noProof="1">
                <a:solidFill>
                  <a:srgbClr val="990000"/>
                </a:solidFill>
                <a:latin typeface="Arial" panose="020B0604020202020204" pitchFamily="34" charset="0"/>
                <a:ea typeface="宋体" pitchFamily="2" charset="-122"/>
                <a:cs typeface="+mn-ea"/>
              </a:rPr>
              <a:t>文件操作</a:t>
            </a:r>
            <a:endParaRPr lang="zh-CN" altLang="en-US" b="1" strike="noStrike" noProof="1">
              <a:solidFill>
                <a:srgbClr val="990000"/>
              </a:solidFill>
              <a:ea typeface="宋体" pitchFamily="2" charset="-122"/>
            </a:endParaRPr>
          </a:p>
          <a:p>
            <a:pPr marL="533400" lvl="0" indent="-533400" fontAlgn="base">
              <a:lnSpc>
                <a:spcPct val="120000"/>
              </a:lnSpc>
              <a:spcBef>
                <a:spcPct val="20000"/>
              </a:spcBef>
              <a:buNone/>
            </a:pPr>
            <a:r>
              <a:rPr lang="zh-CN" altLang="en-US" sz="2800" b="1" strike="noStrike" noProof="1">
                <a:solidFill>
                  <a:srgbClr val="A50021"/>
                </a:solidFill>
                <a:latin typeface="Times New Roman" panose="02020603050405020304" pitchFamily="2" charset="0"/>
                <a:ea typeface="宋体" pitchFamily="2" charset="-122"/>
                <a:cs typeface="+mn-ea"/>
              </a:rPr>
              <a:t>      </a:t>
            </a:r>
            <a:r>
              <a:rPr lang="en-US" altLang="zh-CN" sz="2800" b="1" strike="noStrike" noProof="1">
                <a:solidFill>
                  <a:srgbClr val="A50021"/>
                </a:solidFill>
                <a:latin typeface="Times New Roman" panose="02020603050405020304" pitchFamily="2" charset="0"/>
                <a:ea typeface="宋体" pitchFamily="2" charset="-122"/>
                <a:cs typeface="+mn-ea"/>
              </a:rPr>
              <a:t>(1) </a:t>
            </a:r>
            <a:r>
              <a:rPr lang="zh-CN" altLang="en-US" sz="2800" b="1" strike="noStrike" noProof="1">
                <a:solidFill>
                  <a:srgbClr val="A50021"/>
                </a:solidFill>
                <a:latin typeface="Times New Roman" panose="02020603050405020304" pitchFamily="2" charset="0"/>
                <a:ea typeface="宋体" pitchFamily="2" charset="-122"/>
                <a:cs typeface="+mn-ea"/>
              </a:rPr>
              <a:t>常用的文件操作命令</a:t>
            </a:r>
            <a:endParaRPr lang="zh-CN" altLang="en-US" sz="2800" b="1" strike="noStrike" noProof="1">
              <a:solidFill>
                <a:srgbClr val="A50021"/>
              </a:solidFill>
              <a:latin typeface="Times New Roman" panose="02020603050405020304" pitchFamily="2" charset="0"/>
              <a:ea typeface="宋体" pitchFamily="2" charset="-122"/>
            </a:endParaRPr>
          </a:p>
          <a:p>
            <a:pPr marL="914400" lvl="1" indent="-457200" fontAlgn="base">
              <a:lnSpc>
                <a:spcPct val="110000"/>
              </a:lnSpc>
            </a:pPr>
            <a:r>
              <a:rPr lang="en-US" altLang="zh-CN" sz="2400" b="1" strike="noStrike" noProof="1">
                <a:solidFill>
                  <a:schemeClr val="tx1"/>
                </a:solidFill>
                <a:effectLst/>
                <a:latin typeface="Times New Roman" panose="02020603050405020304" pitchFamily="2" charset="0"/>
                <a:ea typeface="宋体" pitchFamily="2" charset="-122"/>
                <a:cs typeface="+mn-cs"/>
              </a:rPr>
              <a:t>create	</a:t>
            </a:r>
            <a:r>
              <a:rPr lang="x-none" altLang="en-US" sz="2400" b="1" strike="noStrike" noProof="1">
                <a:solidFill>
                  <a:schemeClr val="tx1"/>
                </a:solidFill>
                <a:effectLst/>
                <a:latin typeface="Times New Roman" panose="02020603050405020304" pitchFamily="2" charset="0"/>
                <a:ea typeface="宋体" pitchFamily="2" charset="-122"/>
                <a:cs typeface="+mn-cs"/>
              </a:rPr>
              <a:t>	</a:t>
            </a:r>
            <a:r>
              <a:rPr lang="zh-CN" altLang="en-US" sz="2400" b="1" strike="noStrike" noProof="1">
                <a:solidFill>
                  <a:schemeClr val="tx1"/>
                </a:solidFill>
                <a:effectLst/>
                <a:latin typeface="Times New Roman" panose="02020603050405020304" pitchFamily="2" charset="0"/>
                <a:ea typeface="宋体" pitchFamily="2" charset="-122"/>
                <a:cs typeface="+mn-cs"/>
              </a:rPr>
              <a:t>创建一个新文件</a:t>
            </a:r>
            <a:endParaRPr lang="zh-CN" altLang="en-US" sz="2400" b="1" strike="noStrike" noProof="1">
              <a:solidFill>
                <a:schemeClr val="tx1"/>
              </a:solidFill>
              <a:effectLst/>
              <a:latin typeface="Times New Roman" panose="02020603050405020304" pitchFamily="2" charset="0"/>
              <a:ea typeface="宋体" pitchFamily="2" charset="-122"/>
              <a:cs typeface="+mn-cs"/>
            </a:endParaRPr>
          </a:p>
          <a:p>
            <a:pPr marL="914400" lvl="1" indent="-457200" fontAlgn="base">
              <a:lnSpc>
                <a:spcPct val="110000"/>
              </a:lnSpc>
            </a:pPr>
            <a:r>
              <a:rPr lang="en-US" altLang="zh-CN" sz="2400" b="1" strike="noStrike" noProof="1">
                <a:solidFill>
                  <a:schemeClr val="tx1"/>
                </a:solidFill>
                <a:effectLst/>
                <a:latin typeface="Times New Roman" panose="02020603050405020304" pitchFamily="2" charset="0"/>
                <a:ea typeface="宋体" pitchFamily="2" charset="-122"/>
                <a:cs typeface="+mn-cs"/>
              </a:rPr>
              <a:t>delete	</a:t>
            </a:r>
            <a:r>
              <a:rPr lang="x-none" altLang="en-US" sz="2400" b="1" strike="noStrike" noProof="1">
                <a:solidFill>
                  <a:schemeClr val="tx1"/>
                </a:solidFill>
                <a:effectLst/>
                <a:latin typeface="Times New Roman" panose="02020603050405020304" pitchFamily="2" charset="0"/>
                <a:ea typeface="宋体" pitchFamily="2" charset="-122"/>
                <a:cs typeface="+mn-cs"/>
              </a:rPr>
              <a:t>	</a:t>
            </a:r>
            <a:r>
              <a:rPr lang="zh-CN" altLang="en-US" sz="2400" b="1" strike="noStrike" noProof="1">
                <a:solidFill>
                  <a:schemeClr val="tx1"/>
                </a:solidFill>
                <a:effectLst/>
                <a:latin typeface="Times New Roman" panose="02020603050405020304" pitchFamily="2" charset="0"/>
                <a:ea typeface="宋体" pitchFamily="2" charset="-122"/>
                <a:cs typeface="+mn-cs"/>
              </a:rPr>
              <a:t>从系统目录中撤消一个文件</a:t>
            </a:r>
            <a:endParaRPr lang="zh-CN" altLang="en-US" sz="2400" b="1" strike="noStrike" noProof="1">
              <a:solidFill>
                <a:schemeClr val="tx1"/>
              </a:solidFill>
              <a:effectLst/>
              <a:latin typeface="Times New Roman" panose="02020603050405020304" pitchFamily="2" charset="0"/>
              <a:ea typeface="宋体" pitchFamily="2" charset="-122"/>
              <a:cs typeface="+mn-cs"/>
            </a:endParaRPr>
          </a:p>
          <a:p>
            <a:pPr marL="914400" lvl="1" indent="-457200" fontAlgn="base">
              <a:lnSpc>
                <a:spcPct val="110000"/>
              </a:lnSpc>
            </a:pPr>
            <a:r>
              <a:rPr lang="en-US" altLang="zh-CN" sz="2400" b="1" strike="noStrike" noProof="1">
                <a:solidFill>
                  <a:schemeClr val="tx1"/>
                </a:solidFill>
                <a:effectLst/>
                <a:latin typeface="Times New Roman" panose="02020603050405020304" pitchFamily="2" charset="0"/>
                <a:ea typeface="宋体" pitchFamily="2" charset="-122"/>
                <a:cs typeface="+mn-cs"/>
              </a:rPr>
              <a:t>rename</a:t>
            </a:r>
            <a:r>
              <a:rPr lang="x-none" altLang="en-US" sz="2400" b="1" strike="noStrike" noProof="1">
                <a:solidFill>
                  <a:schemeClr val="tx1"/>
                </a:solidFill>
                <a:effectLst/>
                <a:latin typeface="Times New Roman" panose="02020603050405020304" pitchFamily="2" charset="0"/>
                <a:ea typeface="宋体" pitchFamily="2" charset="-122"/>
                <a:cs typeface="+mn-cs"/>
              </a:rPr>
              <a:t>	</a:t>
            </a:r>
            <a:r>
              <a:rPr lang="zh-CN" altLang="en-US" sz="2400" b="1" strike="noStrike" noProof="1">
                <a:solidFill>
                  <a:schemeClr val="tx1"/>
                </a:solidFill>
                <a:effectLst/>
                <a:latin typeface="Times New Roman" panose="02020603050405020304" pitchFamily="2" charset="0"/>
                <a:ea typeface="宋体" pitchFamily="2" charset="-122"/>
                <a:cs typeface="+mn-cs"/>
              </a:rPr>
              <a:t>在系统目录中改变文件的名字</a:t>
            </a:r>
            <a:endParaRPr lang="zh-CN" altLang="en-US" sz="2400" b="1" strike="noStrike" noProof="1">
              <a:solidFill>
                <a:schemeClr val="tx1"/>
              </a:solidFill>
              <a:effectLst/>
              <a:latin typeface="Times New Roman" panose="02020603050405020304" pitchFamily="2" charset="0"/>
              <a:ea typeface="宋体" pitchFamily="2" charset="-122"/>
              <a:cs typeface="+mn-cs"/>
            </a:endParaRPr>
          </a:p>
          <a:p>
            <a:pPr marL="914400" lvl="1" indent="-457200" fontAlgn="base">
              <a:lnSpc>
                <a:spcPct val="110000"/>
              </a:lnSpc>
            </a:pPr>
            <a:r>
              <a:rPr lang="x-none" altLang="zh-CN" sz="2400" b="1" strike="noStrike" noProof="1">
                <a:solidFill>
                  <a:schemeClr val="tx1"/>
                </a:solidFill>
                <a:effectLst/>
                <a:latin typeface="Times New Roman" panose="02020603050405020304" pitchFamily="2" charset="0"/>
                <a:ea typeface="宋体" pitchFamily="2" charset="-122"/>
                <a:cs typeface="+mn-cs"/>
              </a:rPr>
              <a:t>file attribute	设置文件属性</a:t>
            </a:r>
            <a:endParaRPr lang="x-none" altLang="zh-CN" sz="2400" b="1" strike="noStrike" noProof="1">
              <a:solidFill>
                <a:schemeClr val="tx1"/>
              </a:solidFill>
              <a:effectLst/>
              <a:latin typeface="Times New Roman" panose="02020603050405020304" pitchFamily="2" charset="0"/>
              <a:ea typeface="宋体" pitchFamily="2" charset="-122"/>
              <a:cs typeface="+mn-cs"/>
            </a:endParaRPr>
          </a:p>
          <a:p>
            <a:pPr marL="914400" lvl="1" indent="-457200" fontAlgn="base">
              <a:lnSpc>
                <a:spcPct val="110000"/>
              </a:lnSpc>
            </a:pPr>
            <a:r>
              <a:rPr lang="en-US" altLang="zh-CN" sz="2400" b="1" strike="noStrike" noProof="1">
                <a:solidFill>
                  <a:schemeClr val="tx1"/>
                </a:solidFill>
                <a:effectLst/>
                <a:latin typeface="Times New Roman" panose="02020603050405020304" pitchFamily="2" charset="0"/>
                <a:ea typeface="宋体" pitchFamily="2" charset="-122"/>
                <a:cs typeface="+mn-cs"/>
              </a:rPr>
              <a:t>open</a:t>
            </a:r>
            <a:r>
              <a:rPr lang="x-none" altLang="en-US" sz="2400" b="1" strike="noStrike" noProof="1">
                <a:solidFill>
                  <a:schemeClr val="tx1"/>
                </a:solidFill>
                <a:effectLst/>
                <a:latin typeface="Times New Roman" panose="02020603050405020304" pitchFamily="2" charset="0"/>
                <a:ea typeface="宋体" pitchFamily="2" charset="-122"/>
                <a:cs typeface="+mn-cs"/>
              </a:rPr>
              <a:t>		</a:t>
            </a:r>
            <a:r>
              <a:rPr lang="zh-CN" altLang="en-US" sz="2400" b="1" strike="noStrike" noProof="1">
                <a:solidFill>
                  <a:schemeClr val="tx1"/>
                </a:solidFill>
                <a:effectLst/>
                <a:latin typeface="Times New Roman" panose="02020603050405020304" pitchFamily="2" charset="0"/>
                <a:ea typeface="宋体" pitchFamily="2" charset="-122"/>
                <a:cs typeface="+mn-cs"/>
              </a:rPr>
              <a:t>打开文件</a:t>
            </a:r>
            <a:endParaRPr lang="zh-CN" altLang="en-US" sz="2400" b="1" strike="noStrike" noProof="1">
              <a:solidFill>
                <a:schemeClr val="tx1"/>
              </a:solidFill>
              <a:effectLst/>
              <a:latin typeface="Times New Roman" panose="02020603050405020304" pitchFamily="2" charset="0"/>
              <a:ea typeface="宋体" pitchFamily="2" charset="-122"/>
              <a:cs typeface="+mn-cs"/>
            </a:endParaRPr>
          </a:p>
          <a:p>
            <a:pPr marL="914400" lvl="1" indent="-457200" fontAlgn="base">
              <a:lnSpc>
                <a:spcPct val="110000"/>
              </a:lnSpc>
            </a:pPr>
            <a:r>
              <a:rPr lang="en-US" altLang="zh-CN" sz="2400" b="1" strike="noStrike" noProof="1">
                <a:solidFill>
                  <a:schemeClr val="tx1"/>
                </a:solidFill>
                <a:effectLst/>
                <a:latin typeface="Times New Roman" panose="02020603050405020304" pitchFamily="2" charset="0"/>
                <a:ea typeface="宋体" pitchFamily="2" charset="-122"/>
                <a:cs typeface="+mn-cs"/>
              </a:rPr>
              <a:t>close	</a:t>
            </a:r>
            <a:r>
              <a:rPr lang="x-none" altLang="en-US" sz="2400" b="1" strike="noStrike" noProof="1">
                <a:solidFill>
                  <a:schemeClr val="tx1"/>
                </a:solidFill>
                <a:effectLst/>
                <a:latin typeface="Times New Roman" panose="02020603050405020304" pitchFamily="2" charset="0"/>
                <a:ea typeface="宋体" pitchFamily="2" charset="-122"/>
                <a:cs typeface="+mn-cs"/>
              </a:rPr>
              <a:t>	</a:t>
            </a:r>
            <a:r>
              <a:rPr lang="zh-CN" altLang="en-US" sz="2400" b="1" strike="noStrike" noProof="1">
                <a:solidFill>
                  <a:schemeClr val="tx1"/>
                </a:solidFill>
                <a:effectLst/>
                <a:latin typeface="Times New Roman" panose="02020603050405020304" pitchFamily="2" charset="0"/>
                <a:ea typeface="宋体" pitchFamily="2" charset="-122"/>
                <a:cs typeface="+mn-cs"/>
              </a:rPr>
              <a:t>关闭文件</a:t>
            </a:r>
            <a:endParaRPr lang="zh-CN" altLang="en-US" sz="2400" b="1" strike="noStrike" noProof="1">
              <a:solidFill>
                <a:schemeClr val="tx1"/>
              </a:solidFill>
              <a:effectLst/>
              <a:latin typeface="Times New Roman" panose="02020603050405020304" pitchFamily="2" charset="0"/>
              <a:ea typeface="宋体" pitchFamily="2" charset="-122"/>
              <a:cs typeface="+mn-cs"/>
            </a:endParaRPr>
          </a:p>
          <a:p>
            <a:pPr marL="914400" lvl="1" indent="-457200" fontAlgn="base">
              <a:lnSpc>
                <a:spcPct val="110000"/>
              </a:lnSpc>
            </a:pPr>
            <a:r>
              <a:rPr lang="en-US" altLang="zh-CN" sz="2400" b="1" strike="noStrike" noProof="1">
                <a:solidFill>
                  <a:schemeClr val="tx1"/>
                </a:solidFill>
                <a:effectLst/>
                <a:latin typeface="Times New Roman" panose="02020603050405020304" pitchFamily="2" charset="0"/>
                <a:ea typeface="宋体" pitchFamily="2" charset="-122"/>
                <a:cs typeface="+mn-cs"/>
              </a:rPr>
              <a:t>write	</a:t>
            </a:r>
            <a:r>
              <a:rPr lang="x-none" altLang="en-US" sz="2400" b="1" strike="noStrike" noProof="1">
                <a:solidFill>
                  <a:schemeClr val="tx1"/>
                </a:solidFill>
                <a:effectLst/>
                <a:latin typeface="Times New Roman" panose="02020603050405020304" pitchFamily="2" charset="0"/>
                <a:ea typeface="宋体" pitchFamily="2" charset="-122"/>
                <a:cs typeface="+mn-cs"/>
              </a:rPr>
              <a:t>	</a:t>
            </a:r>
            <a:r>
              <a:rPr lang="zh-CN" altLang="en-US" sz="2400" b="1" strike="noStrike" noProof="1">
                <a:solidFill>
                  <a:schemeClr val="tx1"/>
                </a:solidFill>
                <a:effectLst/>
                <a:latin typeface="Times New Roman" panose="02020603050405020304" pitchFamily="2" charset="0"/>
                <a:ea typeface="宋体" pitchFamily="2" charset="-122"/>
                <a:cs typeface="+mn-cs"/>
              </a:rPr>
              <a:t>写到一个文件</a:t>
            </a:r>
            <a:r>
              <a:rPr lang="en-US" altLang="zh-CN" sz="2400" b="1" strike="noStrike" noProof="1">
                <a:solidFill>
                  <a:schemeClr val="tx1"/>
                </a:solidFill>
                <a:effectLst/>
                <a:latin typeface="Times New Roman" panose="02020603050405020304" pitchFamily="2" charset="0"/>
                <a:ea typeface="宋体" pitchFamily="2" charset="-122"/>
                <a:cs typeface="+mn-cs"/>
              </a:rPr>
              <a:t>(</a:t>
            </a:r>
            <a:r>
              <a:rPr lang="zh-CN" altLang="en-US" sz="2400" b="1" strike="noStrike" noProof="1">
                <a:solidFill>
                  <a:schemeClr val="tx1"/>
                </a:solidFill>
                <a:effectLst/>
                <a:latin typeface="Times New Roman" panose="02020603050405020304" pitchFamily="2" charset="0"/>
                <a:ea typeface="宋体" pitchFamily="2" charset="-122"/>
                <a:cs typeface="+mn-cs"/>
              </a:rPr>
              <a:t>或设备</a:t>
            </a:r>
            <a:r>
              <a:rPr lang="en-US" altLang="zh-CN" sz="2400" b="1" strike="noStrike" noProof="1">
                <a:solidFill>
                  <a:schemeClr val="tx1"/>
                </a:solidFill>
                <a:effectLst/>
                <a:latin typeface="Times New Roman" panose="02020603050405020304" pitchFamily="2" charset="0"/>
                <a:ea typeface="宋体" pitchFamily="2" charset="-122"/>
                <a:cs typeface="+mn-cs"/>
              </a:rPr>
              <a:t>)</a:t>
            </a:r>
            <a:r>
              <a:rPr lang="zh-CN" altLang="en-US" sz="2400" b="1" strike="noStrike" noProof="1">
                <a:solidFill>
                  <a:schemeClr val="tx1"/>
                </a:solidFill>
                <a:effectLst/>
                <a:latin typeface="Times New Roman" panose="02020603050405020304" pitchFamily="2" charset="0"/>
                <a:ea typeface="宋体" pitchFamily="2" charset="-122"/>
                <a:cs typeface="+mn-cs"/>
              </a:rPr>
              <a:t>上</a:t>
            </a:r>
            <a:endParaRPr lang="zh-CN" altLang="en-US" sz="2400" b="1" strike="noStrike" noProof="1">
              <a:solidFill>
                <a:schemeClr val="tx1"/>
              </a:solidFill>
              <a:effectLst/>
              <a:latin typeface="Times New Roman" panose="02020603050405020304" pitchFamily="2" charset="0"/>
              <a:ea typeface="宋体" pitchFamily="2" charset="-122"/>
              <a:cs typeface="+mn-cs"/>
            </a:endParaRPr>
          </a:p>
          <a:p>
            <a:pPr marL="914400" lvl="1" indent="-457200" fontAlgn="base">
              <a:lnSpc>
                <a:spcPct val="110000"/>
              </a:lnSpc>
            </a:pPr>
            <a:r>
              <a:rPr lang="en-US" altLang="zh-CN" sz="2400" b="1" strike="noStrike" noProof="1">
                <a:solidFill>
                  <a:schemeClr val="tx1"/>
                </a:solidFill>
                <a:effectLst/>
                <a:latin typeface="Times New Roman" panose="02020603050405020304" pitchFamily="2" charset="0"/>
                <a:ea typeface="宋体" pitchFamily="2" charset="-122"/>
                <a:cs typeface="+mn-cs"/>
              </a:rPr>
              <a:t>read</a:t>
            </a:r>
            <a:r>
              <a:rPr lang="x-none" altLang="en-US" sz="2400" b="1" strike="noStrike" noProof="1">
                <a:solidFill>
                  <a:schemeClr val="tx1"/>
                </a:solidFill>
                <a:effectLst/>
                <a:latin typeface="Times New Roman" panose="02020603050405020304" pitchFamily="2" charset="0"/>
                <a:ea typeface="宋体" pitchFamily="2" charset="-122"/>
                <a:cs typeface="+mn-cs"/>
              </a:rPr>
              <a:t>		</a:t>
            </a:r>
            <a:r>
              <a:rPr lang="zh-CN" altLang="en-US" sz="2400" b="1" strike="noStrike" noProof="1">
                <a:solidFill>
                  <a:schemeClr val="tx1"/>
                </a:solidFill>
                <a:effectLst/>
                <a:latin typeface="Times New Roman" panose="02020603050405020304" pitchFamily="2" charset="0"/>
                <a:ea typeface="宋体" pitchFamily="2" charset="-122"/>
                <a:cs typeface="+mn-cs"/>
              </a:rPr>
              <a:t>从一个文件</a:t>
            </a:r>
            <a:r>
              <a:rPr lang="en-US" altLang="zh-CN" sz="2400" b="1" strike="noStrike" noProof="1">
                <a:solidFill>
                  <a:schemeClr val="tx1"/>
                </a:solidFill>
                <a:effectLst/>
                <a:latin typeface="Times New Roman" panose="02020603050405020304" pitchFamily="2" charset="0"/>
                <a:ea typeface="宋体" pitchFamily="2" charset="-122"/>
                <a:cs typeface="+mn-cs"/>
              </a:rPr>
              <a:t>(</a:t>
            </a:r>
            <a:r>
              <a:rPr lang="zh-CN" altLang="en-US" sz="2400" b="1" strike="noStrike" noProof="1">
                <a:solidFill>
                  <a:schemeClr val="tx1"/>
                </a:solidFill>
                <a:effectLst/>
                <a:latin typeface="Times New Roman" panose="02020603050405020304" pitchFamily="2" charset="0"/>
                <a:ea typeface="宋体" pitchFamily="2" charset="-122"/>
                <a:cs typeface="+mn-cs"/>
              </a:rPr>
              <a:t>或设备</a:t>
            </a:r>
            <a:r>
              <a:rPr lang="en-US" altLang="zh-CN" sz="2400" b="1" strike="noStrike" noProof="1">
                <a:solidFill>
                  <a:schemeClr val="tx1"/>
                </a:solidFill>
                <a:effectLst/>
                <a:latin typeface="Times New Roman" panose="02020603050405020304" pitchFamily="2" charset="0"/>
                <a:ea typeface="宋体" pitchFamily="2" charset="-122"/>
                <a:cs typeface="+mn-cs"/>
              </a:rPr>
              <a:t>)</a:t>
            </a:r>
            <a:r>
              <a:rPr lang="zh-CN" altLang="en-US" sz="2400" b="1" strike="noStrike" noProof="1">
                <a:solidFill>
                  <a:schemeClr val="tx1"/>
                </a:solidFill>
                <a:effectLst/>
                <a:latin typeface="Times New Roman" panose="02020603050405020304" pitchFamily="2" charset="0"/>
                <a:ea typeface="宋体" pitchFamily="2" charset="-122"/>
                <a:cs typeface="+mn-cs"/>
              </a:rPr>
              <a:t>读入数据信息</a:t>
            </a:r>
            <a:endParaRPr lang="zh-CN" altLang="en-US" sz="2000" b="1" strike="noStrike" noProof="1">
              <a:solidFill>
                <a:schemeClr val="tx1"/>
              </a:solidFill>
              <a:latin typeface="Times New Roman" panose="02020603050405020304" pitchFamily="2" charset="0"/>
              <a:ea typeface="宋体" pitchFamily="2" charset="-122"/>
            </a:endParaRPr>
          </a:p>
        </p:txBody>
      </p:sp>
      <p:sp>
        <p:nvSpPr>
          <p:cNvPr id="65540" name="矩形 65539"/>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文件系统</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文件操作和文件备份</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5539">
                                            <p:txEl>
                                              <p:charRg st="0" end="9"/>
                                            </p:txEl>
                                          </p:spTgt>
                                        </p:tgtEl>
                                        <p:attrNameLst>
                                          <p:attrName>style.visibility</p:attrName>
                                        </p:attrNameLst>
                                      </p:cBhvr>
                                      <p:to>
                                        <p:strVal val="visible"/>
                                      </p:to>
                                    </p:set>
                                    <p:anim calcmode="lin" valueType="num">
                                      <p:cBhvr additive="base">
                                        <p:cTn id="7" dur="1000" fill="hold"/>
                                        <p:tgtEl>
                                          <p:spTgt spid="65539">
                                            <p:txEl>
                                              <p:charRg st="0" end="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65539">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5539">
                                            <p:txEl>
                                              <p:charRg st="9" end="29"/>
                                            </p:txEl>
                                          </p:spTgt>
                                        </p:tgtEl>
                                        <p:attrNameLst>
                                          <p:attrName>style.visibility</p:attrName>
                                        </p:attrNameLst>
                                      </p:cBhvr>
                                      <p:to>
                                        <p:strVal val="visible"/>
                                      </p:to>
                                    </p:set>
                                    <p:anim calcmode="lin" valueType="num">
                                      <p:cBhvr additive="base">
                                        <p:cTn id="13" dur="1000" fill="hold"/>
                                        <p:tgtEl>
                                          <p:spTgt spid="65539">
                                            <p:txEl>
                                              <p:charRg st="9" end="29"/>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65539">
                                            <p:txEl>
                                              <p:charRg st="9" end="29"/>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5539">
                                            <p:txEl>
                                              <p:charRg st="29" end="45"/>
                                            </p:txEl>
                                          </p:spTgt>
                                        </p:tgtEl>
                                        <p:attrNameLst>
                                          <p:attrName>style.visibility</p:attrName>
                                        </p:attrNameLst>
                                      </p:cBhvr>
                                      <p:to>
                                        <p:strVal val="visible"/>
                                      </p:to>
                                    </p:set>
                                    <p:anim calcmode="lin" valueType="num">
                                      <p:cBhvr additive="base">
                                        <p:cTn id="19" dur="500" fill="hold"/>
                                        <p:tgtEl>
                                          <p:spTgt spid="65539">
                                            <p:txEl>
                                              <p:charRg st="29" end="4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5539">
                                            <p:txEl>
                                              <p:charRg st="29" end="4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5539">
                                            <p:txEl>
                                              <p:charRg st="45" end="66"/>
                                            </p:txEl>
                                          </p:spTgt>
                                        </p:tgtEl>
                                        <p:attrNameLst>
                                          <p:attrName>style.visibility</p:attrName>
                                        </p:attrNameLst>
                                      </p:cBhvr>
                                      <p:to>
                                        <p:strVal val="visible"/>
                                      </p:to>
                                    </p:set>
                                    <p:anim calcmode="lin" valueType="num">
                                      <p:cBhvr additive="base">
                                        <p:cTn id="23" dur="500" fill="hold"/>
                                        <p:tgtEl>
                                          <p:spTgt spid="65539">
                                            <p:txEl>
                                              <p:charRg st="45" end="6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5539">
                                            <p:txEl>
                                              <p:charRg st="45" end="6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5539">
                                            <p:txEl>
                                              <p:charRg st="66" end="88"/>
                                            </p:txEl>
                                          </p:spTgt>
                                        </p:tgtEl>
                                        <p:attrNameLst>
                                          <p:attrName>style.visibility</p:attrName>
                                        </p:attrNameLst>
                                      </p:cBhvr>
                                      <p:to>
                                        <p:strVal val="visible"/>
                                      </p:to>
                                    </p:set>
                                    <p:anim calcmode="lin" valueType="num">
                                      <p:cBhvr additive="base">
                                        <p:cTn id="27" dur="500" fill="hold"/>
                                        <p:tgtEl>
                                          <p:spTgt spid="65539">
                                            <p:txEl>
                                              <p:charRg st="66" end="8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5539">
                                            <p:txEl>
                                              <p:charRg st="66" end="88"/>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5539">
                                            <p:txEl>
                                              <p:charRg st="5" end="5"/>
                                            </p:txEl>
                                          </p:spTgt>
                                        </p:tgtEl>
                                        <p:attrNameLst>
                                          <p:attrName>style.visibility</p:attrName>
                                        </p:attrNameLst>
                                      </p:cBhvr>
                                      <p:to>
                                        <p:strVal val="visible"/>
                                      </p:to>
                                    </p:set>
                                    <p:anim calcmode="lin" valueType="num">
                                      <p:cBhvr additive="base">
                                        <p:cTn id="31" dur="500" fill="hold"/>
                                        <p:tgtEl>
                                          <p:spTgt spid="65539">
                                            <p:txEl>
                                              <p:char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5539">
                                            <p:txEl>
                                              <p:char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5539">
                                            <p:txEl>
                                              <p:charRg st="88" end="99"/>
                                            </p:txEl>
                                          </p:spTgt>
                                        </p:tgtEl>
                                        <p:attrNameLst>
                                          <p:attrName>style.visibility</p:attrName>
                                        </p:attrNameLst>
                                      </p:cBhvr>
                                      <p:to>
                                        <p:strVal val="visible"/>
                                      </p:to>
                                    </p:set>
                                    <p:anim calcmode="lin" valueType="num">
                                      <p:cBhvr additive="base">
                                        <p:cTn id="35" dur="500" fill="hold"/>
                                        <p:tgtEl>
                                          <p:spTgt spid="65539">
                                            <p:txEl>
                                              <p:charRg st="88" end="9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5539">
                                            <p:txEl>
                                              <p:charRg st="88" end="99"/>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65539">
                                            <p:txEl>
                                              <p:charRg st="99" end="142"/>
                                            </p:txEl>
                                          </p:spTgt>
                                        </p:tgtEl>
                                        <p:attrNameLst>
                                          <p:attrName>style.visibility</p:attrName>
                                        </p:attrNameLst>
                                      </p:cBhvr>
                                      <p:to>
                                        <p:strVal val="visible"/>
                                      </p:to>
                                    </p:set>
                                    <p:anim calcmode="lin" valueType="num">
                                      <p:cBhvr additive="base">
                                        <p:cTn id="39" dur="500" fill="hold"/>
                                        <p:tgtEl>
                                          <p:spTgt spid="65539">
                                            <p:txEl>
                                              <p:charRg st="99" end="142"/>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5539">
                                            <p:txEl>
                                              <p:charRg st="99" end="142"/>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65539">
                                            <p:txEl>
                                              <p:charRg st="197" end="217"/>
                                            </p:txEl>
                                          </p:spTgt>
                                        </p:tgtEl>
                                        <p:attrNameLst>
                                          <p:attrName>style.visibility</p:attrName>
                                        </p:attrNameLst>
                                      </p:cBhvr>
                                      <p:to>
                                        <p:strVal val="visible"/>
                                      </p:to>
                                    </p:set>
                                    <p:anim calcmode="lin" valueType="num">
                                      <p:cBhvr additive="base">
                                        <p:cTn id="43" dur="500" fill="hold"/>
                                        <p:tgtEl>
                                          <p:spTgt spid="65539">
                                            <p:txEl>
                                              <p:charRg st="197" end="21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5539">
                                            <p:txEl>
                                              <p:charRg st="197" end="217"/>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65539">
                                            <p:txEl>
                                              <p:charRg st="217" end="241"/>
                                            </p:txEl>
                                          </p:spTgt>
                                        </p:tgtEl>
                                        <p:attrNameLst>
                                          <p:attrName>style.visibility</p:attrName>
                                        </p:attrNameLst>
                                      </p:cBhvr>
                                      <p:to>
                                        <p:strVal val="visible"/>
                                      </p:to>
                                    </p:set>
                                    <p:anim calcmode="lin" valueType="num">
                                      <p:cBhvr additive="base">
                                        <p:cTn id="47" dur="500" fill="hold"/>
                                        <p:tgtEl>
                                          <p:spTgt spid="65539">
                                            <p:txEl>
                                              <p:charRg st="217" end="24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65539">
                                            <p:txEl>
                                              <p:charRg st="217" end="24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标题 10241"/>
          <p:cNvSpPr>
            <a:spLocks noGrp="1"/>
          </p:cNvSpPr>
          <p:nvPr>
            <p:ph type="title"/>
          </p:nvPr>
        </p:nvSpPr>
        <p:spPr>
          <a:xfrm>
            <a:off x="363538" y="613728"/>
            <a:ext cx="8393113" cy="730885"/>
          </a:xfrm>
        </p:spPr>
        <p:txBody>
          <a:bodyPr anchor="b">
            <a:spAutoFit/>
          </a:bodyPr>
          <a:p>
            <a:pPr marL="533400" lvl="0" indent="-533400">
              <a:lnSpc>
                <a:spcPct val="130000"/>
              </a:lnSpc>
              <a:spcBef>
                <a:spcPct val="30000"/>
              </a:spcBef>
              <a:buClr>
                <a:schemeClr val="tx2"/>
              </a:buClr>
              <a:buSzPct val="95000"/>
              <a:buFont typeface="Wingdings" panose="05000000000000000000" pitchFamily="2" charset="2"/>
              <a:buChar char="•"/>
            </a:pPr>
            <a:r>
              <a:rPr lang="zh-CN" altLang="en-US" sz="3200">
                <a:solidFill>
                  <a:srgbClr val="990000"/>
                </a:solidFill>
                <a:latin typeface="Arial" panose="020B0604020202020204" pitchFamily="34" charset="0"/>
                <a:ea typeface="宋体" pitchFamily="2" charset="-122"/>
              </a:rPr>
              <a:t>2. 文件系统的基本功能</a:t>
            </a:r>
            <a:endParaRPr lang="zh-CN" altLang="en-US" sz="3200">
              <a:solidFill>
                <a:srgbClr val="990000"/>
              </a:solidFill>
              <a:latin typeface="Arial" panose="020B0604020202020204" pitchFamily="34" charset="0"/>
              <a:ea typeface="宋体" pitchFamily="2" charset="-122"/>
            </a:endParaRPr>
          </a:p>
        </p:txBody>
      </p:sp>
      <p:sp>
        <p:nvSpPr>
          <p:cNvPr id="10243" name="内容占位符 10242"/>
          <p:cNvSpPr>
            <a:spLocks noGrp="1"/>
          </p:cNvSpPr>
          <p:nvPr>
            <p:ph idx="1"/>
          </p:nvPr>
        </p:nvSpPr>
        <p:spPr>
          <a:xfrm>
            <a:off x="381000" y="1390650"/>
            <a:ext cx="8388350" cy="3684270"/>
          </a:xfrm>
        </p:spPr>
        <p:txBody>
          <a:bodyPr wrap="square" anchor="t">
            <a:spAutoFit/>
          </a:bodyPr>
          <a:p>
            <a:pPr fontAlgn="base">
              <a:lnSpc>
                <a:spcPct val="100000"/>
              </a:lnSpc>
              <a:spcBef>
                <a:spcPct val="10000"/>
              </a:spcBef>
              <a:buNone/>
            </a:pPr>
            <a:r>
              <a:rPr lang="zh-CN" altLang="zh-CN" strike="noStrike" noProof="1" dirty="0">
                <a:solidFill>
                  <a:schemeClr val="tx1"/>
                </a:solidFill>
                <a:effectLst/>
                <a:latin typeface="Times New Roman" panose="02020603050405020304" pitchFamily="2" charset="0"/>
                <a:sym typeface="Symbol" pitchFamily="2" charset="2"/>
              </a:rPr>
              <a:t>(1) </a:t>
            </a:r>
            <a:r>
              <a:rPr lang="zh-CN" altLang="zh-CN" strike="noStrike" noProof="1" dirty="0">
                <a:solidFill>
                  <a:schemeClr val="tx1"/>
                </a:solidFill>
                <a:effectLst/>
                <a:latin typeface="Times New Roman" panose="02020603050405020304" pitchFamily="2" charset="0"/>
              </a:rPr>
              <a:t>实现了“按名存取”的功能：从“文件名”查寻到“文件内容”；</a:t>
            </a:r>
            <a:endParaRPr lang="zh-CN" altLang="zh-CN" strike="noStrike" noProof="1" dirty="0">
              <a:solidFill>
                <a:schemeClr val="tx1"/>
              </a:solidFill>
              <a:effectLst/>
              <a:latin typeface="Times New Roman" panose="02020603050405020304" pitchFamily="2" charset="0"/>
            </a:endParaRPr>
          </a:p>
          <a:p>
            <a:pPr fontAlgn="base">
              <a:lnSpc>
                <a:spcPct val="100000"/>
              </a:lnSpc>
              <a:spcBef>
                <a:spcPct val="10000"/>
              </a:spcBef>
              <a:buNone/>
            </a:pPr>
            <a:r>
              <a:rPr lang="zh-CN" altLang="zh-CN" strike="noStrike" noProof="1" dirty="0">
                <a:solidFill>
                  <a:schemeClr val="tx1"/>
                </a:solidFill>
                <a:effectLst/>
                <a:latin typeface="Times New Roman" panose="02020603050405020304" pitchFamily="2" charset="0"/>
                <a:sym typeface="Symbol" pitchFamily="2" charset="2"/>
              </a:rPr>
              <a:t>(2) 解决文件数据的组织结构问题，实现逻辑结构到物理结构的转换；</a:t>
            </a:r>
            <a:endParaRPr lang="zh-CN" altLang="zh-CN" strike="noStrike" noProof="1" dirty="0">
              <a:solidFill>
                <a:schemeClr val="tx1"/>
              </a:solidFill>
              <a:effectLst/>
              <a:latin typeface="Times New Roman" panose="02020603050405020304" pitchFamily="2" charset="0"/>
              <a:sym typeface="Symbol" pitchFamily="2" charset="2"/>
            </a:endParaRPr>
          </a:p>
          <a:p>
            <a:pPr fontAlgn="base">
              <a:lnSpc>
                <a:spcPct val="100000"/>
              </a:lnSpc>
              <a:spcBef>
                <a:spcPct val="10000"/>
              </a:spcBef>
              <a:buNone/>
            </a:pPr>
            <a:r>
              <a:rPr lang="zh-CN" altLang="zh-CN" strike="noStrike" noProof="1" dirty="0">
                <a:solidFill>
                  <a:schemeClr val="tx1"/>
                </a:solidFill>
                <a:effectLst/>
                <a:latin typeface="Times New Roman" panose="02020603050405020304" pitchFamily="2" charset="0"/>
                <a:sym typeface="Symbol" pitchFamily="2" charset="2"/>
              </a:rPr>
              <a:t>(3) 提供一组文件操作：创建、删除、读写、修改属性等；</a:t>
            </a:r>
            <a:endParaRPr lang="zh-CN" altLang="zh-CN" strike="noStrike" noProof="1" dirty="0">
              <a:solidFill>
                <a:schemeClr val="tx1"/>
              </a:solidFill>
              <a:effectLst/>
              <a:latin typeface="Times New Roman" panose="02020603050405020304" pitchFamily="2" charset="0"/>
              <a:sym typeface="Symbol" pitchFamily="2" charset="2"/>
            </a:endParaRPr>
          </a:p>
          <a:p>
            <a:pPr fontAlgn="base">
              <a:lnSpc>
                <a:spcPct val="100000"/>
              </a:lnSpc>
              <a:spcBef>
                <a:spcPct val="10000"/>
              </a:spcBef>
              <a:buNone/>
            </a:pPr>
            <a:r>
              <a:rPr lang="zh-CN" altLang="zh-CN" strike="noStrike" noProof="1" dirty="0">
                <a:solidFill>
                  <a:schemeClr val="tx1"/>
                </a:solidFill>
                <a:effectLst/>
                <a:latin typeface="Times New Roman" panose="02020603050405020304" pitchFamily="2" charset="0"/>
                <a:sym typeface="Symbol" pitchFamily="2" charset="2"/>
              </a:rPr>
              <a:t>(4) 文件共享和保护；</a:t>
            </a:r>
            <a:endParaRPr lang="zh-CN" altLang="zh-CN" strike="noStrike" noProof="1" dirty="0">
              <a:solidFill>
                <a:schemeClr val="tx1"/>
              </a:solidFill>
              <a:effectLst/>
              <a:latin typeface="Times New Roman" panose="02020603050405020304" pitchFamily="2" charset="0"/>
              <a:sym typeface="Symbol" pitchFamily="2" charset="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charRg st="0" end="11"/>
                                            </p:txEl>
                                          </p:spTgt>
                                        </p:tgtEl>
                                        <p:attrNameLst>
                                          <p:attrName>style.visibility</p:attrName>
                                        </p:attrNameLst>
                                      </p:cBhvr>
                                      <p:to>
                                        <p:strVal val="visible"/>
                                      </p:to>
                                    </p:set>
                                    <p:anim calcmode="lin" valueType="num">
                                      <p:cBhvr>
                                        <p:cTn id="7" dur="500" fill="hold"/>
                                        <p:tgtEl>
                                          <p:spTgt spid="10243">
                                            <p:txEl>
                                              <p:charRg st="0" end="11"/>
                                            </p:txEl>
                                          </p:spTgt>
                                        </p:tgtEl>
                                        <p:attrNameLst>
                                          <p:attrName>ppt_x</p:attrName>
                                        </p:attrNameLst>
                                      </p:cBhvr>
                                      <p:tavLst>
                                        <p:tav tm="0">
                                          <p:val>
                                            <p:strVal val="0-#ppt_w/2"/>
                                          </p:val>
                                        </p:tav>
                                        <p:tav tm="100000">
                                          <p:val>
                                            <p:strVal val="#ppt_x"/>
                                          </p:val>
                                        </p:tav>
                                      </p:tavLst>
                                    </p:anim>
                                    <p:anim calcmode="lin" valueType="num">
                                      <p:cBhvr>
                                        <p:cTn id="8" dur="500" fill="hold"/>
                                        <p:tgtEl>
                                          <p:spTgt spid="10243">
                                            <p:txEl>
                                              <p:charRg st="0"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ldLvl="2"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文本框 6553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2" charset="0"/>
                <a:ea typeface="宋体" pitchFamily="2" charset="-122"/>
              </a:rPr>
              <a:t>40</a:t>
            </a:r>
            <a:endParaRPr lang="en-US" altLang="zh-CN" b="0">
              <a:solidFill>
                <a:schemeClr val="tx2"/>
              </a:solidFill>
              <a:latin typeface="Times New Roman" panose="02020603050405020304" pitchFamily="2" charset="0"/>
              <a:ea typeface="宋体" pitchFamily="2" charset="-122"/>
            </a:endParaRPr>
          </a:p>
        </p:txBody>
      </p:sp>
      <p:sp>
        <p:nvSpPr>
          <p:cNvPr id="65539" name="矩形 65538"/>
          <p:cNvSpPr/>
          <p:nvPr/>
        </p:nvSpPr>
        <p:spPr>
          <a:xfrm>
            <a:off x="171450" y="658813"/>
            <a:ext cx="8774113" cy="391477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b="1" strike="noStrike" noProof="1">
                <a:solidFill>
                  <a:srgbClr val="990000"/>
                </a:solidFill>
                <a:latin typeface="Times New Roman" panose="02020603050405020304" pitchFamily="2" charset="0"/>
                <a:ea typeface="宋体" pitchFamily="2" charset="-122"/>
                <a:cs typeface="+mn-ea"/>
              </a:rPr>
              <a:t>1.  </a:t>
            </a:r>
            <a:r>
              <a:rPr lang="zh-CN" altLang="en-US" b="1" strike="noStrike" noProof="1">
                <a:solidFill>
                  <a:srgbClr val="990000"/>
                </a:solidFill>
                <a:latin typeface="Arial" panose="020B0604020202020204" pitchFamily="34" charset="0"/>
                <a:ea typeface="宋体" pitchFamily="2" charset="-122"/>
                <a:cs typeface="+mn-ea"/>
              </a:rPr>
              <a:t>文件操作</a:t>
            </a:r>
            <a:endParaRPr lang="zh-CN" altLang="en-US" b="1" strike="noStrike" noProof="1">
              <a:solidFill>
                <a:srgbClr val="990000"/>
              </a:solidFill>
              <a:ea typeface="宋体" pitchFamily="2" charset="-122"/>
            </a:endParaRPr>
          </a:p>
          <a:p>
            <a:pPr marL="533400" lvl="0" indent="-533400" fontAlgn="base">
              <a:lnSpc>
                <a:spcPct val="120000"/>
              </a:lnSpc>
              <a:spcBef>
                <a:spcPct val="20000"/>
              </a:spcBef>
              <a:buNone/>
            </a:pPr>
            <a:r>
              <a:rPr lang="zh-CN" altLang="en-US" sz="2800" b="1" strike="noStrike" noProof="1">
                <a:solidFill>
                  <a:srgbClr val="A50021"/>
                </a:solidFill>
                <a:latin typeface="Times New Roman" panose="02020603050405020304" pitchFamily="2" charset="0"/>
                <a:ea typeface="宋体" pitchFamily="2" charset="-122"/>
                <a:cs typeface="+mn-ea"/>
              </a:rPr>
              <a:t>      </a:t>
            </a:r>
            <a:r>
              <a:rPr lang="en-US" altLang="zh-CN" sz="2800" b="1" strike="noStrike" noProof="1">
                <a:solidFill>
                  <a:srgbClr val="A50021"/>
                </a:solidFill>
                <a:latin typeface="Times New Roman" panose="02020603050405020304" pitchFamily="2" charset="0"/>
                <a:ea typeface="宋体" pitchFamily="2" charset="-122"/>
                <a:cs typeface="+mn-ea"/>
              </a:rPr>
              <a:t>(</a:t>
            </a:r>
            <a:r>
              <a:rPr lang="x-none" altLang="en-US" sz="2800" b="1" strike="noStrike" noProof="1">
                <a:solidFill>
                  <a:srgbClr val="A50021"/>
                </a:solidFill>
                <a:latin typeface="Times New Roman" panose="02020603050405020304" pitchFamily="2" charset="0"/>
                <a:ea typeface="宋体" pitchFamily="2" charset="-122"/>
                <a:cs typeface="+mn-ea"/>
              </a:rPr>
              <a:t>2</a:t>
            </a:r>
            <a:r>
              <a:rPr lang="en-US" altLang="zh-CN" sz="2800" b="1" strike="noStrike" noProof="1">
                <a:solidFill>
                  <a:srgbClr val="A50021"/>
                </a:solidFill>
                <a:latin typeface="Times New Roman" panose="02020603050405020304" pitchFamily="2" charset="0"/>
                <a:ea typeface="宋体" pitchFamily="2" charset="-122"/>
                <a:cs typeface="+mn-ea"/>
              </a:rPr>
              <a:t>) </a:t>
            </a:r>
            <a:r>
              <a:rPr lang="zh-CN" altLang="en-US" sz="2800" b="1" strike="noStrike" noProof="1">
                <a:solidFill>
                  <a:srgbClr val="A50021"/>
                </a:solidFill>
                <a:latin typeface="Times New Roman" panose="02020603050405020304" pitchFamily="2" charset="0"/>
                <a:ea typeface="宋体" pitchFamily="2" charset="-122"/>
                <a:cs typeface="+mn-ea"/>
              </a:rPr>
              <a:t>常用的文件操作命令</a:t>
            </a:r>
            <a:endParaRPr lang="zh-CN" altLang="en-US" sz="2800" b="1" strike="noStrike" noProof="1">
              <a:solidFill>
                <a:srgbClr val="A50021"/>
              </a:solidFill>
              <a:latin typeface="Times New Roman" panose="02020603050405020304" pitchFamily="2" charset="0"/>
              <a:ea typeface="宋体" pitchFamily="2" charset="-122"/>
            </a:endParaRPr>
          </a:p>
          <a:p>
            <a:pPr marL="914400" lvl="1" indent="-457200" fontAlgn="base">
              <a:lnSpc>
                <a:spcPct val="110000"/>
              </a:lnSpc>
            </a:pPr>
            <a:r>
              <a:rPr lang="x-none" altLang="en-US" sz="2400" b="1" strike="noStrike" noProof="1">
                <a:solidFill>
                  <a:schemeClr val="tx1"/>
                </a:solidFill>
                <a:effectLst/>
                <a:latin typeface="Times New Roman" panose="02020603050405020304" pitchFamily="2" charset="0"/>
                <a:ea typeface="宋体" pitchFamily="2" charset="-122"/>
                <a:cs typeface="+mn-cs"/>
              </a:rPr>
              <a:t>dirctory read	读目录信息</a:t>
            </a:r>
            <a:endParaRPr lang="zh-CN" altLang="en-US" sz="2400" b="1" strike="noStrike" noProof="1">
              <a:solidFill>
                <a:schemeClr val="tx1"/>
              </a:solidFill>
              <a:effectLst/>
              <a:latin typeface="Times New Roman" panose="02020603050405020304" pitchFamily="2" charset="0"/>
              <a:ea typeface="宋体" pitchFamily="2" charset="-122"/>
            </a:endParaRPr>
          </a:p>
          <a:p>
            <a:pPr marL="914400" lvl="1" indent="-457200" fontAlgn="base">
              <a:lnSpc>
                <a:spcPct val="110000"/>
              </a:lnSpc>
            </a:pPr>
            <a:r>
              <a:rPr lang="x-none" altLang="en-US" sz="2400" b="1" strike="noStrike" noProof="1">
                <a:solidFill>
                  <a:schemeClr val="tx1"/>
                </a:solidFill>
                <a:effectLst/>
                <a:latin typeface="Times New Roman" panose="02020603050405020304" pitchFamily="2" charset="0"/>
                <a:ea typeface="宋体" pitchFamily="2" charset="-122"/>
                <a:cs typeface="+mn-cs"/>
              </a:rPr>
              <a:t>disk space	确定一个设备上可用磁盘区域的大小</a:t>
            </a:r>
            <a:endParaRPr lang="x-none" altLang="en-US" sz="2400" b="1" strike="noStrike" noProof="1">
              <a:solidFill>
                <a:schemeClr val="tx1"/>
              </a:solidFill>
              <a:effectLst/>
              <a:latin typeface="Times New Roman" panose="02020603050405020304" pitchFamily="2" charset="0"/>
              <a:ea typeface="宋体" pitchFamily="2" charset="-122"/>
              <a:cs typeface="+mn-cs"/>
            </a:endParaRPr>
          </a:p>
          <a:p>
            <a:pPr marL="914400" lvl="1" indent="-457200" fontAlgn="base">
              <a:lnSpc>
                <a:spcPct val="110000"/>
              </a:lnSpc>
            </a:pPr>
            <a:r>
              <a:rPr lang="x-none" altLang="en-US" sz="2400" b="1" strike="noStrike" noProof="1">
                <a:solidFill>
                  <a:schemeClr val="tx1"/>
                </a:solidFill>
                <a:effectLst/>
                <a:latin typeface="Times New Roman" panose="02020603050405020304" pitchFamily="2" charset="0"/>
                <a:ea typeface="宋体" pitchFamily="2" charset="-122"/>
                <a:cs typeface="+mn-cs"/>
              </a:rPr>
              <a:t>link                 建立链接</a:t>
            </a:r>
            <a:endParaRPr lang="x-none" altLang="en-US" sz="2400" b="1" strike="noStrike" noProof="1">
              <a:solidFill>
                <a:schemeClr val="tx1"/>
              </a:solidFill>
              <a:effectLst/>
              <a:latin typeface="Times New Roman" panose="02020603050405020304" pitchFamily="2" charset="0"/>
              <a:ea typeface="宋体" pitchFamily="2" charset="-122"/>
              <a:cs typeface="+mn-cs"/>
            </a:endParaRPr>
          </a:p>
          <a:p>
            <a:pPr marL="914400" lvl="1" indent="-457200" fontAlgn="base">
              <a:lnSpc>
                <a:spcPct val="110000"/>
              </a:lnSpc>
            </a:pPr>
            <a:r>
              <a:rPr lang="x-none" altLang="zh-CN" sz="2400" b="1" strike="noStrike" noProof="1">
                <a:solidFill>
                  <a:schemeClr val="tx1"/>
                </a:solidFill>
                <a:effectLst/>
                <a:latin typeface="Times New Roman" panose="02020603050405020304" pitchFamily="2" charset="0"/>
                <a:ea typeface="宋体" pitchFamily="2" charset="-122"/>
                <a:cs typeface="+mn-cs"/>
              </a:rPr>
              <a:t>unlink             删除链接</a:t>
            </a:r>
            <a:endParaRPr lang="x-none" altLang="zh-CN" sz="2400" b="1" strike="noStrike" noProof="1">
              <a:solidFill>
                <a:schemeClr val="tx1"/>
              </a:solidFill>
              <a:effectLst/>
              <a:latin typeface="Times New Roman" panose="02020603050405020304" pitchFamily="2" charset="0"/>
              <a:ea typeface="宋体" pitchFamily="2" charset="-122"/>
            </a:endParaRPr>
          </a:p>
          <a:p>
            <a:pPr marL="914400" lvl="1" indent="-457200" fontAlgn="base">
              <a:lnSpc>
                <a:spcPct val="110000"/>
              </a:lnSpc>
            </a:pPr>
            <a:r>
              <a:rPr lang="x-none" altLang="zh-CN" sz="2400" b="1" strike="noStrike" noProof="1">
                <a:solidFill>
                  <a:schemeClr val="tx1"/>
                </a:solidFill>
                <a:effectLst/>
                <a:latin typeface="Times New Roman" panose="02020603050405020304" pitchFamily="2" charset="0"/>
                <a:ea typeface="宋体" pitchFamily="2" charset="-122"/>
                <a:cs typeface="+mn-cs"/>
              </a:rPr>
              <a:t>file date	改变文件的时间</a:t>
            </a:r>
            <a:endParaRPr lang="x-none" altLang="zh-CN" sz="2400" b="1" strike="noStrike" noProof="1">
              <a:solidFill>
                <a:schemeClr val="tx1"/>
              </a:solidFill>
              <a:effectLst/>
              <a:latin typeface="Times New Roman" panose="02020603050405020304" pitchFamily="2" charset="0"/>
              <a:ea typeface="宋体" pitchFamily="2" charset="-122"/>
            </a:endParaRPr>
          </a:p>
        </p:txBody>
      </p:sp>
      <p:sp>
        <p:nvSpPr>
          <p:cNvPr id="65540" name="矩形 65539"/>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文件系统</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文件操作和文件备份</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5539">
                                            <p:txEl>
                                              <p:charRg st="0" end="9"/>
                                            </p:txEl>
                                          </p:spTgt>
                                        </p:tgtEl>
                                        <p:attrNameLst>
                                          <p:attrName>style.visibility</p:attrName>
                                        </p:attrNameLst>
                                      </p:cBhvr>
                                      <p:to>
                                        <p:strVal val="visible"/>
                                      </p:to>
                                    </p:set>
                                    <p:anim calcmode="lin" valueType="num">
                                      <p:cBhvr>
                                        <p:cTn id="7" dur="1000" fill="hold"/>
                                        <p:tgtEl>
                                          <p:spTgt spid="65539">
                                            <p:txEl>
                                              <p:charRg st="0" end="9"/>
                                            </p:txEl>
                                          </p:spTgt>
                                        </p:tgtEl>
                                        <p:attrNameLst>
                                          <p:attrName>ppt_x</p:attrName>
                                        </p:attrNameLst>
                                      </p:cBhvr>
                                      <p:tavLst>
                                        <p:tav tm="0">
                                          <p:val>
                                            <p:strVal val="0-#ppt_w/2"/>
                                          </p:val>
                                        </p:tav>
                                        <p:tav tm="100000">
                                          <p:val>
                                            <p:strVal val="#ppt_x"/>
                                          </p:val>
                                        </p:tav>
                                      </p:tavLst>
                                    </p:anim>
                                    <p:anim calcmode="lin" valueType="num">
                                      <p:cBhvr>
                                        <p:cTn id="8" dur="1000" fill="hold"/>
                                        <p:tgtEl>
                                          <p:spTgt spid="65539">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5539">
                                            <p:txEl>
                                              <p:charRg st="9" end="29"/>
                                            </p:txEl>
                                          </p:spTgt>
                                        </p:tgtEl>
                                        <p:attrNameLst>
                                          <p:attrName>style.visibility</p:attrName>
                                        </p:attrNameLst>
                                      </p:cBhvr>
                                      <p:to>
                                        <p:strVal val="visible"/>
                                      </p:to>
                                    </p:set>
                                    <p:anim calcmode="lin" valueType="num">
                                      <p:cBhvr>
                                        <p:cTn id="13" dur="1000" fill="hold"/>
                                        <p:tgtEl>
                                          <p:spTgt spid="65539">
                                            <p:txEl>
                                              <p:charRg st="9" end="29"/>
                                            </p:txEl>
                                          </p:spTgt>
                                        </p:tgtEl>
                                        <p:attrNameLst>
                                          <p:attrName>ppt_x</p:attrName>
                                        </p:attrNameLst>
                                      </p:cBhvr>
                                      <p:tavLst>
                                        <p:tav tm="0">
                                          <p:val>
                                            <p:strVal val="0-#ppt_w/2"/>
                                          </p:val>
                                        </p:tav>
                                        <p:tav tm="100000">
                                          <p:val>
                                            <p:strVal val="#ppt_x"/>
                                          </p:val>
                                        </p:tav>
                                      </p:tavLst>
                                    </p:anim>
                                    <p:anim calcmode="lin" valueType="num">
                                      <p:cBhvr>
                                        <p:cTn id="14" dur="1000" fill="hold"/>
                                        <p:tgtEl>
                                          <p:spTgt spid="65539">
                                            <p:txEl>
                                              <p:charRg st="9" end="29"/>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5539">
                                            <p:txEl>
                                              <p:charRg st="29" end="45"/>
                                            </p:txEl>
                                          </p:spTgt>
                                        </p:tgtEl>
                                        <p:attrNameLst>
                                          <p:attrName>style.visibility</p:attrName>
                                        </p:attrNameLst>
                                      </p:cBhvr>
                                      <p:to>
                                        <p:strVal val="visible"/>
                                      </p:to>
                                    </p:set>
                                    <p:anim calcmode="lin" valueType="num">
                                      <p:cBhvr>
                                        <p:cTn id="19" dur="500" fill="hold"/>
                                        <p:tgtEl>
                                          <p:spTgt spid="65539">
                                            <p:txEl>
                                              <p:charRg st="29" end="45"/>
                                            </p:txEl>
                                          </p:spTgt>
                                        </p:tgtEl>
                                        <p:attrNameLst>
                                          <p:attrName>ppt_x</p:attrName>
                                        </p:attrNameLst>
                                      </p:cBhvr>
                                      <p:tavLst>
                                        <p:tav tm="0">
                                          <p:val>
                                            <p:strVal val="#ppt_x"/>
                                          </p:val>
                                        </p:tav>
                                        <p:tav tm="100000">
                                          <p:val>
                                            <p:strVal val="#ppt_x"/>
                                          </p:val>
                                        </p:tav>
                                      </p:tavLst>
                                    </p:anim>
                                    <p:anim calcmode="lin" valueType="num">
                                      <p:cBhvr>
                                        <p:cTn id="20" dur="500" fill="hold"/>
                                        <p:tgtEl>
                                          <p:spTgt spid="65539">
                                            <p:txEl>
                                              <p:charRg st="29" end="4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5539">
                                            <p:txEl>
                                              <p:charRg st="45" end="66"/>
                                            </p:txEl>
                                          </p:spTgt>
                                        </p:tgtEl>
                                        <p:attrNameLst>
                                          <p:attrName>style.visibility</p:attrName>
                                        </p:attrNameLst>
                                      </p:cBhvr>
                                      <p:to>
                                        <p:strVal val="visible"/>
                                      </p:to>
                                    </p:set>
                                    <p:anim calcmode="lin" valueType="num">
                                      <p:cBhvr>
                                        <p:cTn id="23" dur="500" fill="hold"/>
                                        <p:tgtEl>
                                          <p:spTgt spid="65539">
                                            <p:txEl>
                                              <p:charRg st="45" end="66"/>
                                            </p:txEl>
                                          </p:spTgt>
                                        </p:tgtEl>
                                        <p:attrNameLst>
                                          <p:attrName>ppt_x</p:attrName>
                                        </p:attrNameLst>
                                      </p:cBhvr>
                                      <p:tavLst>
                                        <p:tav tm="0">
                                          <p:val>
                                            <p:strVal val="#ppt_x"/>
                                          </p:val>
                                        </p:tav>
                                        <p:tav tm="100000">
                                          <p:val>
                                            <p:strVal val="#ppt_x"/>
                                          </p:val>
                                        </p:tav>
                                      </p:tavLst>
                                    </p:anim>
                                    <p:anim calcmode="lin" valueType="num">
                                      <p:cBhvr>
                                        <p:cTn id="24" dur="500" fill="hold"/>
                                        <p:tgtEl>
                                          <p:spTgt spid="65539">
                                            <p:txEl>
                                              <p:charRg st="45" end="6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5539">
                                            <p:txEl>
                                              <p:charRg st="4" end="4"/>
                                            </p:txEl>
                                          </p:spTgt>
                                        </p:tgtEl>
                                        <p:attrNameLst>
                                          <p:attrName>style.visibility</p:attrName>
                                        </p:attrNameLst>
                                      </p:cBhvr>
                                      <p:to>
                                        <p:strVal val="visible"/>
                                      </p:to>
                                    </p:set>
                                    <p:anim calcmode="lin" valueType="num">
                                      <p:cBhvr>
                                        <p:cTn id="27" dur="500" fill="hold"/>
                                        <p:tgtEl>
                                          <p:spTgt spid="65539">
                                            <p:txEl>
                                              <p:charRg st="4" end="4"/>
                                            </p:txEl>
                                          </p:spTgt>
                                        </p:tgtEl>
                                        <p:attrNameLst>
                                          <p:attrName>ppt_x</p:attrName>
                                        </p:attrNameLst>
                                      </p:cBhvr>
                                      <p:tavLst>
                                        <p:tav tm="0">
                                          <p:val>
                                            <p:strVal val="#ppt_x"/>
                                          </p:val>
                                        </p:tav>
                                        <p:tav tm="100000">
                                          <p:val>
                                            <p:strVal val="#ppt_x"/>
                                          </p:val>
                                        </p:tav>
                                      </p:tavLst>
                                    </p:anim>
                                    <p:anim calcmode="lin" valueType="num">
                                      <p:cBhvr>
                                        <p:cTn id="28" dur="500" fill="hold"/>
                                        <p:tgtEl>
                                          <p:spTgt spid="65539">
                                            <p:txEl>
                                              <p:char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5539">
                                            <p:txEl>
                                              <p:charRg st="5" end="5"/>
                                            </p:txEl>
                                          </p:spTgt>
                                        </p:tgtEl>
                                        <p:attrNameLst>
                                          <p:attrName>style.visibility</p:attrName>
                                        </p:attrNameLst>
                                      </p:cBhvr>
                                      <p:to>
                                        <p:strVal val="visible"/>
                                      </p:to>
                                    </p:set>
                                    <p:anim calcmode="lin" valueType="num">
                                      <p:cBhvr>
                                        <p:cTn id="31" dur="500" fill="hold"/>
                                        <p:tgtEl>
                                          <p:spTgt spid="65539">
                                            <p:txEl>
                                              <p:charRg st="5" end="5"/>
                                            </p:txEl>
                                          </p:spTgt>
                                        </p:tgtEl>
                                        <p:attrNameLst>
                                          <p:attrName>ppt_x</p:attrName>
                                        </p:attrNameLst>
                                      </p:cBhvr>
                                      <p:tavLst>
                                        <p:tav tm="0">
                                          <p:val>
                                            <p:strVal val="#ppt_x"/>
                                          </p:val>
                                        </p:tav>
                                        <p:tav tm="100000">
                                          <p:val>
                                            <p:strVal val="#ppt_x"/>
                                          </p:val>
                                        </p:tav>
                                      </p:tavLst>
                                    </p:anim>
                                    <p:anim calcmode="lin" valueType="num">
                                      <p:cBhvr>
                                        <p:cTn id="32" dur="500" fill="hold"/>
                                        <p:tgtEl>
                                          <p:spTgt spid="65539">
                                            <p:txEl>
                                              <p:char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5539">
                                            <p:txEl>
                                              <p:charRg st="6" end="6"/>
                                            </p:txEl>
                                          </p:spTgt>
                                        </p:tgtEl>
                                        <p:attrNameLst>
                                          <p:attrName>style.visibility</p:attrName>
                                        </p:attrNameLst>
                                      </p:cBhvr>
                                      <p:to>
                                        <p:strVal val="visible"/>
                                      </p:to>
                                    </p:set>
                                    <p:anim calcmode="lin" valueType="num">
                                      <p:cBhvr>
                                        <p:cTn id="35" dur="500" fill="hold"/>
                                        <p:tgtEl>
                                          <p:spTgt spid="65539">
                                            <p:txEl>
                                              <p:charRg st="6" end="6"/>
                                            </p:txEl>
                                          </p:spTgt>
                                        </p:tgtEl>
                                        <p:attrNameLst>
                                          <p:attrName>ppt_x</p:attrName>
                                        </p:attrNameLst>
                                      </p:cBhvr>
                                      <p:tavLst>
                                        <p:tav tm="0">
                                          <p:val>
                                            <p:strVal val="#ppt_x"/>
                                          </p:val>
                                        </p:tav>
                                        <p:tav tm="100000">
                                          <p:val>
                                            <p:strVal val="#ppt_x"/>
                                          </p:val>
                                        </p:tav>
                                      </p:tavLst>
                                    </p:anim>
                                    <p:anim calcmode="lin" valueType="num">
                                      <p:cBhvr>
                                        <p:cTn id="36" dur="500" fill="hold"/>
                                        <p:tgtEl>
                                          <p:spTgt spid="65539">
                                            <p:txEl>
                                              <p:char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65539">
                                            <p:txEl>
                                              <p:charRg st="5" end="5"/>
                                            </p:txEl>
                                          </p:spTgt>
                                        </p:tgtEl>
                                        <p:attrNameLst>
                                          <p:attrName>style.visibility</p:attrName>
                                        </p:attrNameLst>
                                      </p:cBhvr>
                                      <p:to>
                                        <p:strVal val="visible"/>
                                      </p:to>
                                    </p:set>
                                    <p:anim calcmode="lin" valueType="num">
                                      <p:cBhvr>
                                        <p:cTn id="39" dur="500" fill="hold"/>
                                        <p:tgtEl>
                                          <p:spTgt spid="65539">
                                            <p:txEl>
                                              <p:charRg st="5" end="5"/>
                                            </p:txEl>
                                          </p:spTgt>
                                        </p:tgtEl>
                                        <p:attrNameLst>
                                          <p:attrName>ppt_x</p:attrName>
                                        </p:attrNameLst>
                                      </p:cBhvr>
                                      <p:tavLst>
                                        <p:tav tm="0">
                                          <p:val>
                                            <p:strVal val="#ppt_x"/>
                                          </p:val>
                                        </p:tav>
                                        <p:tav tm="100000">
                                          <p:val>
                                            <p:strVal val="#ppt_x"/>
                                          </p:val>
                                        </p:tav>
                                      </p:tavLst>
                                    </p:anim>
                                    <p:anim calcmode="lin" valueType="num">
                                      <p:cBhvr>
                                        <p:cTn id="40" dur="500" fill="hold"/>
                                        <p:tgtEl>
                                          <p:spTgt spid="65539">
                                            <p:txEl>
                                              <p:charRg st="5" end="5"/>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65539">
                                            <p:txEl>
                                              <p:charRg st="197" end="217"/>
                                            </p:txEl>
                                          </p:spTgt>
                                        </p:tgtEl>
                                        <p:attrNameLst>
                                          <p:attrName>style.visibility</p:attrName>
                                        </p:attrNameLst>
                                      </p:cBhvr>
                                      <p:to>
                                        <p:strVal val="visible"/>
                                      </p:to>
                                    </p:set>
                                    <p:anim calcmode="lin" valueType="num">
                                      <p:cBhvr>
                                        <p:cTn id="43" dur="500" fill="hold"/>
                                        <p:tgtEl>
                                          <p:spTgt spid="65539">
                                            <p:txEl>
                                              <p:charRg st="197" end="217"/>
                                            </p:txEl>
                                          </p:spTgt>
                                        </p:tgtEl>
                                        <p:attrNameLst>
                                          <p:attrName>ppt_x</p:attrName>
                                        </p:attrNameLst>
                                      </p:cBhvr>
                                      <p:tavLst>
                                        <p:tav tm="0">
                                          <p:val>
                                            <p:strVal val="#ppt_x"/>
                                          </p:val>
                                        </p:tav>
                                        <p:tav tm="100000">
                                          <p:val>
                                            <p:strVal val="#ppt_x"/>
                                          </p:val>
                                        </p:tav>
                                      </p:tavLst>
                                    </p:anim>
                                    <p:anim calcmode="lin" valueType="num">
                                      <p:cBhvr>
                                        <p:cTn id="44" dur="500" fill="hold"/>
                                        <p:tgtEl>
                                          <p:spTgt spid="65539">
                                            <p:txEl>
                                              <p:charRg st="197" end="217"/>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65539">
                                            <p:txEl>
                                              <p:charRg st="217" end="241"/>
                                            </p:txEl>
                                          </p:spTgt>
                                        </p:tgtEl>
                                        <p:attrNameLst>
                                          <p:attrName>style.visibility</p:attrName>
                                        </p:attrNameLst>
                                      </p:cBhvr>
                                      <p:to>
                                        <p:strVal val="visible"/>
                                      </p:to>
                                    </p:set>
                                    <p:anim calcmode="lin" valueType="num">
                                      <p:cBhvr>
                                        <p:cTn id="47" dur="500" fill="hold"/>
                                        <p:tgtEl>
                                          <p:spTgt spid="65539">
                                            <p:txEl>
                                              <p:charRg st="217" end="241"/>
                                            </p:txEl>
                                          </p:spTgt>
                                        </p:tgtEl>
                                        <p:attrNameLst>
                                          <p:attrName>ppt_x</p:attrName>
                                        </p:attrNameLst>
                                      </p:cBhvr>
                                      <p:tavLst>
                                        <p:tav tm="0">
                                          <p:val>
                                            <p:strVal val="#ppt_x"/>
                                          </p:val>
                                        </p:tav>
                                        <p:tav tm="100000">
                                          <p:val>
                                            <p:strVal val="#ppt_x"/>
                                          </p:val>
                                        </p:tav>
                                      </p:tavLst>
                                    </p:anim>
                                    <p:anim calcmode="lin" valueType="num">
                                      <p:cBhvr>
                                        <p:cTn id="48" dur="500" fill="hold"/>
                                        <p:tgtEl>
                                          <p:spTgt spid="65539">
                                            <p:txEl>
                                              <p:charRg st="217" end="24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uiExpand="1"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文本框 6656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2" charset="0"/>
                <a:ea typeface="宋体" pitchFamily="2" charset="-122"/>
              </a:rPr>
              <a:t>41</a:t>
            </a:r>
            <a:endParaRPr lang="en-US" altLang="zh-CN" b="0">
              <a:solidFill>
                <a:schemeClr val="tx2"/>
              </a:solidFill>
              <a:latin typeface="Times New Roman" panose="02020603050405020304" pitchFamily="2" charset="0"/>
              <a:ea typeface="宋体" pitchFamily="2" charset="-122"/>
            </a:endParaRPr>
          </a:p>
        </p:txBody>
      </p:sp>
      <p:sp>
        <p:nvSpPr>
          <p:cNvPr id="66563" name="矩形 66562"/>
          <p:cNvSpPr/>
          <p:nvPr/>
        </p:nvSpPr>
        <p:spPr>
          <a:xfrm>
            <a:off x="292100" y="563245"/>
            <a:ext cx="8507413" cy="590994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x-none" altLang="en-US" sz="2800" b="1" strike="noStrike" noProof="1">
                <a:solidFill>
                  <a:srgbClr val="A50021"/>
                </a:solidFill>
                <a:latin typeface="Times New Roman" panose="02020603050405020304" pitchFamily="2" charset="0"/>
                <a:ea typeface="宋体" pitchFamily="2" charset="-122"/>
                <a:cs typeface="+mn-ea"/>
              </a:rPr>
              <a:t> </a:t>
            </a:r>
            <a:r>
              <a:rPr lang="zh-CN" altLang="en-US" sz="2400" b="1" strike="noStrike" noProof="1">
                <a:solidFill>
                  <a:schemeClr val="tx1"/>
                </a:solidFill>
                <a:latin typeface="Times New Roman" panose="02020603050405020304" pitchFamily="2" charset="0"/>
                <a:ea typeface="宋体" pitchFamily="2" charset="-122"/>
                <a:cs typeface="+mn-cs"/>
              </a:rPr>
              <a:t> </a:t>
            </a:r>
            <a:r>
              <a:rPr lang="en-US" altLang="zh-CN" sz="2400" b="1" strike="noStrike" noProof="1">
                <a:solidFill>
                  <a:srgbClr val="000099"/>
                </a:solidFill>
                <a:latin typeface="Times New Roman" panose="02020603050405020304" pitchFamily="2" charset="0"/>
                <a:ea typeface="宋体" pitchFamily="2" charset="-122"/>
                <a:cs typeface="+mn-cs"/>
              </a:rPr>
              <a:t>①</a:t>
            </a:r>
            <a:r>
              <a:rPr lang="en-US" altLang="zh-CN" sz="2400" b="1" strike="noStrike" noProof="1">
                <a:solidFill>
                  <a:srgbClr val="000099"/>
                </a:solidFill>
                <a:latin typeface="宋体" pitchFamily="2" charset="-122"/>
                <a:ea typeface="宋体" pitchFamily="2" charset="-122"/>
                <a:cs typeface="+mn-cs"/>
              </a:rPr>
              <a:t> </a:t>
            </a:r>
            <a:r>
              <a:rPr lang="zh-CN" altLang="en-US" sz="2400" b="1" strike="noStrike" noProof="1">
                <a:solidFill>
                  <a:srgbClr val="000099"/>
                </a:solidFill>
                <a:latin typeface="Times New Roman" panose="02020603050405020304" pitchFamily="2" charset="0"/>
                <a:ea typeface="宋体" pitchFamily="2" charset="-122"/>
                <a:cs typeface="+mn-cs"/>
              </a:rPr>
              <a:t>打开文件操作</a:t>
            </a:r>
            <a:endParaRPr lang="zh-CN" altLang="en-US" sz="2400" b="1" strike="noStrike" noProof="1">
              <a:solidFill>
                <a:srgbClr val="000099"/>
              </a:solidFill>
              <a:latin typeface="Times New Roman" panose="02020603050405020304" pitchFamily="2" charset="0"/>
              <a:ea typeface="宋体" pitchFamily="2" charset="-122"/>
            </a:endParaRPr>
          </a:p>
          <a:p>
            <a:pPr marL="914400" lvl="1" indent="-457200" fontAlgn="base">
              <a:lnSpc>
                <a:spcPct val="120000"/>
              </a:lnSpc>
              <a:spcBef>
                <a:spcPct val="20000"/>
              </a:spcBef>
              <a:buNone/>
            </a:pPr>
            <a:r>
              <a:rPr lang="zh-CN" altLang="en-US" sz="2400" strike="noStrike" noProof="1">
                <a:solidFill>
                  <a:schemeClr val="tx1"/>
                </a:solidFill>
                <a:latin typeface="Times New Roman" panose="02020603050405020304" pitchFamily="2" charset="0"/>
                <a:ea typeface="宋体" pitchFamily="2" charset="-122"/>
                <a:cs typeface="+mn-cs"/>
              </a:rPr>
              <a:t>        所谓打开文件就是把</a:t>
            </a:r>
            <a:r>
              <a:rPr lang="zh-CN" altLang="en-US" sz="2400" strike="noStrike" noProof="1">
                <a:solidFill>
                  <a:srgbClr val="FF0000"/>
                </a:solidFill>
                <a:latin typeface="Times New Roman" panose="02020603050405020304" pitchFamily="2" charset="0"/>
                <a:ea typeface="宋体" pitchFamily="2" charset="-122"/>
                <a:cs typeface="+mn-cs"/>
              </a:rPr>
              <a:t>该文件的有关目录表目</a:t>
            </a:r>
            <a:r>
              <a:rPr lang="zh-CN" altLang="en-US" sz="2400" strike="noStrike" noProof="1">
                <a:solidFill>
                  <a:schemeClr val="tx1"/>
                </a:solidFill>
                <a:latin typeface="Times New Roman" panose="02020603050405020304" pitchFamily="2" charset="0"/>
                <a:ea typeface="宋体" pitchFamily="2" charset="-122"/>
                <a:cs typeface="+mn-cs"/>
              </a:rPr>
              <a:t>复制到主存中约定的区域，建立文件控制块，建立用户和这个文件的联系。</a:t>
            </a:r>
            <a:endParaRPr lang="zh-CN" altLang="en-US" sz="2400" strike="noStrike" noProof="1">
              <a:solidFill>
                <a:schemeClr val="tx1"/>
              </a:solidFill>
              <a:latin typeface="Times New Roman" panose="02020603050405020304" pitchFamily="2" charset="0"/>
              <a:ea typeface="宋体" pitchFamily="2" charset="-122"/>
            </a:endParaRPr>
          </a:p>
          <a:p>
            <a:pPr marL="914400" lvl="1" indent="-457200" fontAlgn="base">
              <a:lnSpc>
                <a:spcPct val="130000"/>
              </a:lnSpc>
              <a:buNone/>
            </a:pPr>
            <a:r>
              <a:rPr lang="en-US" altLang="zh-CN" sz="2400" b="1" strike="noStrike" noProof="1">
                <a:solidFill>
                  <a:srgbClr val="000099"/>
                </a:solidFill>
                <a:latin typeface="宋体" pitchFamily="2" charset="-122"/>
                <a:ea typeface="宋体" pitchFamily="2" charset="-122"/>
                <a:cs typeface="+mn-cs"/>
              </a:rPr>
              <a:t>② </a:t>
            </a:r>
            <a:r>
              <a:rPr lang="zh-CN" altLang="en-US" sz="2400" b="1" strike="noStrike" noProof="1">
                <a:solidFill>
                  <a:srgbClr val="000099"/>
                </a:solidFill>
                <a:latin typeface="Times New Roman" panose="02020603050405020304" pitchFamily="2" charset="0"/>
                <a:ea typeface="宋体" pitchFamily="2" charset="-122"/>
                <a:cs typeface="+mn-cs"/>
              </a:rPr>
              <a:t>关闭文件操作</a:t>
            </a:r>
            <a:endParaRPr lang="zh-CN" altLang="en-US" sz="2400" b="1" strike="noStrike" noProof="1">
              <a:solidFill>
                <a:srgbClr val="000099"/>
              </a:solidFill>
              <a:latin typeface="Times New Roman" panose="02020603050405020304" pitchFamily="2"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pitchFamily="2" charset="0"/>
                <a:ea typeface="宋体" pitchFamily="2" charset="-122"/>
                <a:cs typeface="+mn-ea"/>
              </a:rPr>
              <a:t>            所谓关闭文件就是用户宣布这个文件当前不再使用，系统将其在主存中的文件控制块删去，因而也就切断了用户同这个文件的联系。</a:t>
            </a:r>
            <a:endParaRPr lang="zh-CN" altLang="en-US" sz="2400" strike="noStrike" noProof="1">
              <a:solidFill>
                <a:schemeClr val="tx1"/>
              </a:solidFill>
              <a:latin typeface="Times New Roman" panose="02020603050405020304" pitchFamily="2" charset="0"/>
              <a:ea typeface="宋体" pitchFamily="2" charset="-122"/>
              <a:cs typeface="+mn-ea"/>
            </a:endParaRPr>
          </a:p>
          <a:p>
            <a:pPr marL="533400" lvl="0" indent="-533400" fontAlgn="base">
              <a:lnSpc>
                <a:spcPct val="120000"/>
              </a:lnSpc>
              <a:spcBef>
                <a:spcPct val="20000"/>
              </a:spcBef>
              <a:buNone/>
            </a:pPr>
            <a:endParaRPr lang="zh-CN" altLang="en-US" sz="2400" strike="noStrike" noProof="1">
              <a:solidFill>
                <a:schemeClr val="tx1"/>
              </a:solidFill>
              <a:latin typeface="Times New Roman" panose="02020603050405020304" pitchFamily="2" charset="0"/>
              <a:ea typeface="宋体" pitchFamily="2" charset="-122"/>
            </a:endParaRPr>
          </a:p>
          <a:p>
            <a:pPr marL="533400" lvl="0" indent="-533400" fontAlgn="base">
              <a:lnSpc>
                <a:spcPct val="120000"/>
              </a:lnSpc>
              <a:spcBef>
                <a:spcPct val="20000"/>
              </a:spcBef>
              <a:buNone/>
            </a:pPr>
            <a:r>
              <a:rPr lang="x-none" altLang="zh-CN" sz="2400" strike="noStrike" noProof="1">
                <a:solidFill>
                  <a:schemeClr val="tx1"/>
                </a:solidFill>
                <a:latin typeface="Times New Roman" panose="02020603050405020304" pitchFamily="2" charset="0"/>
                <a:ea typeface="宋体" pitchFamily="2" charset="-122"/>
              </a:rPr>
              <a:t>若一个文件的目录表目被复制到主存，则称它为已打开的(或活动的)文件。</a:t>
            </a:r>
            <a:r>
              <a:rPr lang="x-none" altLang="zh-CN" sz="2400">
                <a:solidFill>
                  <a:schemeClr val="tx1"/>
                </a:solidFill>
                <a:latin typeface="Times New Roman" panose="02020603050405020304" pitchFamily="2" charset="0"/>
                <a:sym typeface="+mn-ea"/>
              </a:rPr>
              <a:t>这些目录表目</a:t>
            </a:r>
            <a:r>
              <a:rPr lang="x-none" altLang="zh-CN" sz="2400" strike="noStrike" noProof="1">
                <a:solidFill>
                  <a:schemeClr val="tx1"/>
                </a:solidFill>
                <a:latin typeface="Times New Roman" panose="02020603050405020304" pitchFamily="2" charset="0"/>
                <a:ea typeface="宋体" pitchFamily="2" charset="-122"/>
              </a:rPr>
              <a:t>在主存中统一存放，形成一张活动文件表。已打开的文件可以多次使用。</a:t>
            </a:r>
            <a:endParaRPr lang="x-none" altLang="zh-CN" sz="2400" strike="noStrike" noProof="1">
              <a:solidFill>
                <a:schemeClr val="tx1"/>
              </a:solidFill>
              <a:latin typeface="Times New Roman" panose="02020603050405020304" pitchFamily="2" charset="0"/>
              <a:ea typeface="宋体" pitchFamily="2" charset="-122"/>
            </a:endParaRPr>
          </a:p>
        </p:txBody>
      </p:sp>
      <p:sp>
        <p:nvSpPr>
          <p:cNvPr id="66564" name="矩形 66563"/>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文件系统</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文件操作和文件备份</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6563">
                                            <p:txEl>
                                              <p:charRg st="39" end="72"/>
                                            </p:txEl>
                                          </p:spTgt>
                                        </p:tgtEl>
                                        <p:attrNameLst>
                                          <p:attrName>style.visibility</p:attrName>
                                        </p:attrNameLst>
                                      </p:cBhvr>
                                      <p:to>
                                        <p:strVal val="visible"/>
                                      </p:to>
                                    </p:set>
                                    <p:anim calcmode="lin" valueType="num">
                                      <p:cBhvr additive="base">
                                        <p:cTn id="7" dur="500" fill="hold"/>
                                        <p:tgtEl>
                                          <p:spTgt spid="66563">
                                            <p:txEl>
                                              <p:charRg st="39" end="7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6563">
                                            <p:txEl>
                                              <p:charRg st="39" end="7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6563">
                                            <p:txEl>
                                              <p:charRg st="115" end="124"/>
                                            </p:txEl>
                                          </p:spTgt>
                                        </p:tgtEl>
                                        <p:attrNameLst>
                                          <p:attrName>style.visibility</p:attrName>
                                        </p:attrNameLst>
                                      </p:cBhvr>
                                      <p:to>
                                        <p:strVal val="visible"/>
                                      </p:to>
                                    </p:set>
                                    <p:anim calcmode="lin" valueType="num">
                                      <p:cBhvr additive="base">
                                        <p:cTn id="13" dur="500" fill="hold"/>
                                        <p:tgtEl>
                                          <p:spTgt spid="66563">
                                            <p:txEl>
                                              <p:charRg st="115" end="124"/>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6563">
                                            <p:txEl>
                                              <p:charRg st="115" end="124"/>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6563">
                                            <p:txEl>
                                              <p:charRg st="124" end="164"/>
                                            </p:txEl>
                                          </p:spTgt>
                                        </p:tgtEl>
                                        <p:attrNameLst>
                                          <p:attrName>style.visibility</p:attrName>
                                        </p:attrNameLst>
                                      </p:cBhvr>
                                      <p:to>
                                        <p:strVal val="visible"/>
                                      </p:to>
                                    </p:set>
                                    <p:anim calcmode="lin" valueType="num">
                                      <p:cBhvr additive="base">
                                        <p:cTn id="19" dur="500" fill="hold"/>
                                        <p:tgtEl>
                                          <p:spTgt spid="66563">
                                            <p:txEl>
                                              <p:charRg st="124" end="16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6563">
                                            <p:txEl>
                                              <p:charRg st="124" end="16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文本框 6758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2" charset="0"/>
                <a:ea typeface="宋体" pitchFamily="2" charset="-122"/>
              </a:rPr>
              <a:t>42</a:t>
            </a:r>
            <a:endParaRPr lang="en-US" altLang="zh-CN" b="0">
              <a:solidFill>
                <a:schemeClr val="tx2"/>
              </a:solidFill>
              <a:latin typeface="Times New Roman" panose="02020603050405020304" pitchFamily="2" charset="0"/>
              <a:ea typeface="宋体" pitchFamily="2" charset="-122"/>
            </a:endParaRPr>
          </a:p>
        </p:txBody>
      </p:sp>
      <p:sp>
        <p:nvSpPr>
          <p:cNvPr id="67587" name="矩形 67586"/>
          <p:cNvSpPr/>
          <p:nvPr/>
        </p:nvSpPr>
        <p:spPr>
          <a:xfrm>
            <a:off x="172085" y="558800"/>
            <a:ext cx="8823325" cy="572135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b="1" strike="noStrike" noProof="1">
                <a:solidFill>
                  <a:srgbClr val="990000"/>
                </a:solidFill>
                <a:effectLst/>
                <a:latin typeface="Times New Roman" panose="02020603050405020304" pitchFamily="2" charset="0"/>
                <a:ea typeface="宋体" pitchFamily="2" charset="-122"/>
                <a:cs typeface="+mn-ea"/>
              </a:rPr>
              <a:t>2.  </a:t>
            </a:r>
            <a:r>
              <a:rPr lang="zh-CN" altLang="en-US" b="1" strike="noStrike" noProof="1">
                <a:solidFill>
                  <a:srgbClr val="990000"/>
                </a:solidFill>
                <a:effectLst/>
                <a:latin typeface="Times New Roman" panose="02020603050405020304" pitchFamily="2" charset="0"/>
                <a:ea typeface="宋体" pitchFamily="2" charset="-122"/>
                <a:cs typeface="+mn-ea"/>
              </a:rPr>
              <a:t>文件备份</a:t>
            </a:r>
            <a:endParaRPr lang="zh-CN" altLang="en-US" b="1" strike="noStrike" noProof="1">
              <a:solidFill>
                <a:srgbClr val="990000"/>
              </a:solidFill>
              <a:effectLst/>
              <a:latin typeface="Times New Roman" panose="02020603050405020304" pitchFamily="2" charset="0"/>
              <a:ea typeface="宋体" pitchFamily="2" charset="-122"/>
            </a:endParaRPr>
          </a:p>
          <a:p>
            <a:pPr marL="533400" lvl="0" indent="-533400" fontAlgn="base">
              <a:lnSpc>
                <a:spcPct val="120000"/>
              </a:lnSpc>
              <a:spcBef>
                <a:spcPct val="20000"/>
              </a:spcBef>
              <a:buNone/>
            </a:pPr>
            <a:r>
              <a:rPr lang="zh-CN" altLang="en-US" sz="2800" b="1" strike="noStrike" noProof="1">
                <a:solidFill>
                  <a:srgbClr val="A50021"/>
                </a:solidFill>
                <a:effectLst/>
                <a:latin typeface="Times New Roman" panose="02020603050405020304" pitchFamily="2" charset="0"/>
                <a:ea typeface="宋体" pitchFamily="2" charset="-122"/>
                <a:cs typeface="+mn-ea"/>
              </a:rPr>
              <a:t>      </a:t>
            </a:r>
            <a:r>
              <a:rPr lang="en-US" altLang="zh-CN" sz="2800" b="1" strike="noStrike" noProof="1">
                <a:solidFill>
                  <a:srgbClr val="A50021"/>
                </a:solidFill>
                <a:effectLst/>
                <a:latin typeface="Times New Roman" panose="02020603050405020304" pitchFamily="2" charset="0"/>
                <a:ea typeface="宋体" pitchFamily="2" charset="-122"/>
                <a:cs typeface="+mn-ea"/>
              </a:rPr>
              <a:t>(1) </a:t>
            </a:r>
            <a:r>
              <a:rPr lang="zh-CN" altLang="en-US" sz="2800" b="1" strike="noStrike" noProof="1">
                <a:solidFill>
                  <a:srgbClr val="A50021"/>
                </a:solidFill>
                <a:effectLst/>
                <a:latin typeface="Times New Roman" panose="02020603050405020304" pitchFamily="2" charset="0"/>
                <a:ea typeface="宋体" pitchFamily="2" charset="-122"/>
                <a:cs typeface="+mn-ea"/>
              </a:rPr>
              <a:t>什么是文件备份</a:t>
            </a:r>
            <a:endParaRPr lang="zh-CN" altLang="en-US" sz="2800" b="1" strike="noStrike" noProof="1">
              <a:solidFill>
                <a:srgbClr val="A50021"/>
              </a:solidFill>
              <a:effectLst/>
              <a:latin typeface="Times New Roman" panose="02020603050405020304" pitchFamily="2" charset="0"/>
              <a:ea typeface="宋体" pitchFamily="2" charset="-122"/>
            </a:endParaRPr>
          </a:p>
          <a:p>
            <a:pPr marL="914400" lvl="1" indent="-457200" fontAlgn="base">
              <a:lnSpc>
                <a:spcPct val="120000"/>
              </a:lnSpc>
              <a:spcBef>
                <a:spcPct val="20000"/>
              </a:spcBef>
              <a:buNone/>
            </a:pPr>
            <a:r>
              <a:rPr lang="zh-CN" altLang="en-US" sz="2400" strike="noStrike" noProof="1">
                <a:solidFill>
                  <a:schemeClr val="tx1"/>
                </a:solidFill>
                <a:effectLst/>
                <a:latin typeface="+mn-lt"/>
                <a:ea typeface="宋体" pitchFamily="2" charset="-122"/>
                <a:cs typeface="+mn-cs"/>
              </a:rPr>
              <a:t>           为了能在软、硬件失效的意外情况下恢复文件，保证文件的完整性、数据的连续可利用性，文件系统提供适当的机构，以便复制备份。</a:t>
            </a:r>
            <a:endParaRPr lang="zh-CN" altLang="en-US" sz="2400" strike="noStrike" noProof="1">
              <a:solidFill>
                <a:schemeClr val="tx1"/>
              </a:solidFill>
              <a:effectLst/>
              <a:ea typeface="宋体" pitchFamily="2" charset="-122"/>
            </a:endParaRPr>
          </a:p>
          <a:p>
            <a:pPr marL="533400" lvl="0" indent="-533400" fontAlgn="base">
              <a:lnSpc>
                <a:spcPct val="120000"/>
              </a:lnSpc>
              <a:spcBef>
                <a:spcPct val="20000"/>
              </a:spcBef>
              <a:buNone/>
            </a:pPr>
            <a:r>
              <a:rPr lang="zh-CN" altLang="en-US" sz="2800" b="1" strike="noStrike" noProof="1">
                <a:solidFill>
                  <a:srgbClr val="A50021"/>
                </a:solidFill>
                <a:effectLst/>
                <a:latin typeface="Times New Roman" panose="02020603050405020304" pitchFamily="2" charset="0"/>
                <a:ea typeface="宋体" pitchFamily="2" charset="-122"/>
                <a:cs typeface="+mn-ea"/>
              </a:rPr>
              <a:t>      </a:t>
            </a:r>
            <a:r>
              <a:rPr lang="en-US" altLang="zh-CN" sz="2800" b="1" strike="noStrike" noProof="1">
                <a:solidFill>
                  <a:srgbClr val="A50021"/>
                </a:solidFill>
                <a:effectLst/>
                <a:latin typeface="Times New Roman" panose="02020603050405020304" pitchFamily="2" charset="0"/>
                <a:ea typeface="宋体" pitchFamily="2" charset="-122"/>
                <a:cs typeface="+mn-ea"/>
              </a:rPr>
              <a:t>(2) </a:t>
            </a:r>
            <a:r>
              <a:rPr lang="zh-CN" altLang="en-US" sz="2800" b="1" strike="noStrike" noProof="1">
                <a:solidFill>
                  <a:srgbClr val="A50021"/>
                </a:solidFill>
                <a:effectLst/>
                <a:latin typeface="Times New Roman" panose="02020603050405020304" pitchFamily="2" charset="0"/>
                <a:ea typeface="宋体" pitchFamily="2" charset="-122"/>
                <a:cs typeface="+mn-ea"/>
              </a:rPr>
              <a:t>文件备份的方法</a:t>
            </a:r>
            <a:endParaRPr lang="zh-CN" altLang="en-US" sz="2800" b="1" strike="noStrike" noProof="1">
              <a:solidFill>
                <a:srgbClr val="A50021"/>
              </a:solidFill>
              <a:effectLst/>
              <a:latin typeface="Times New Roman" panose="02020603050405020304" pitchFamily="2" charset="0"/>
              <a:ea typeface="宋体" pitchFamily="2" charset="-122"/>
            </a:endParaRPr>
          </a:p>
          <a:p>
            <a:pPr marL="914400" lvl="1" indent="-457200" fontAlgn="base">
              <a:lnSpc>
                <a:spcPct val="120000"/>
              </a:lnSpc>
              <a:spcBef>
                <a:spcPct val="20000"/>
              </a:spcBef>
              <a:buNone/>
            </a:pPr>
            <a:r>
              <a:rPr lang="x-none" altLang="en-US" sz="2400" b="1" strike="noStrike" noProof="1">
                <a:solidFill>
                  <a:srgbClr val="000099"/>
                </a:solidFill>
                <a:effectLst/>
                <a:latin typeface="Times New Roman" panose="02020603050405020304" pitchFamily="2" charset="0"/>
                <a:ea typeface="宋体" pitchFamily="2" charset="-122"/>
                <a:cs typeface="+mn-cs"/>
              </a:rPr>
              <a:t>	</a:t>
            </a:r>
            <a:r>
              <a:rPr lang="en-US" altLang="zh-CN" sz="2400" b="1" strike="noStrike" noProof="1">
                <a:solidFill>
                  <a:srgbClr val="000099"/>
                </a:solidFill>
                <a:effectLst/>
                <a:latin typeface="Times New Roman" panose="02020603050405020304" pitchFamily="2" charset="0"/>
                <a:ea typeface="宋体" pitchFamily="2" charset="-122"/>
                <a:cs typeface="+mn-cs"/>
              </a:rPr>
              <a:t>①</a:t>
            </a:r>
            <a:r>
              <a:rPr lang="en-US" altLang="zh-CN" sz="2400" b="1" strike="noStrike" noProof="1">
                <a:solidFill>
                  <a:srgbClr val="000099"/>
                </a:solidFill>
                <a:effectLst/>
                <a:latin typeface="宋体" pitchFamily="2" charset="-122"/>
                <a:ea typeface="宋体" pitchFamily="2" charset="-122"/>
                <a:cs typeface="+mn-cs"/>
              </a:rPr>
              <a:t> </a:t>
            </a:r>
            <a:r>
              <a:rPr lang="zh-CN" altLang="en-US" sz="2400" b="1" strike="noStrike" noProof="1">
                <a:solidFill>
                  <a:srgbClr val="000099"/>
                </a:solidFill>
                <a:effectLst/>
                <a:latin typeface="Times New Roman" panose="02020603050405020304" pitchFamily="2" charset="0"/>
                <a:ea typeface="宋体" pitchFamily="2" charset="-122"/>
                <a:cs typeface="+mn-cs"/>
              </a:rPr>
              <a:t>周期性转储</a:t>
            </a:r>
            <a:r>
              <a:rPr lang="x-none" altLang="zh-CN" sz="2400" b="1" strike="noStrike" noProof="1">
                <a:solidFill>
                  <a:srgbClr val="000099"/>
                </a:solidFill>
                <a:effectLst/>
                <a:latin typeface="Times New Roman" panose="02020603050405020304" pitchFamily="2" charset="0"/>
                <a:ea typeface="宋体" pitchFamily="2" charset="-122"/>
                <a:cs typeface="+mn-cs"/>
              </a:rPr>
              <a:t>（全量转储）</a:t>
            </a:r>
            <a:endParaRPr lang="x-none" altLang="zh-CN" sz="2400" b="1" strike="noStrike" noProof="1">
              <a:solidFill>
                <a:srgbClr val="000099"/>
              </a:solidFill>
              <a:effectLst/>
              <a:latin typeface="Times New Roman" panose="02020603050405020304" pitchFamily="2" charset="0"/>
              <a:ea typeface="宋体" pitchFamily="2" charset="-122"/>
              <a:cs typeface="+mn-cs"/>
            </a:endParaRPr>
          </a:p>
          <a:p>
            <a:pPr marL="838200" lvl="1" indent="-381000" fontAlgn="base">
              <a:lnSpc>
                <a:spcPct val="120000"/>
              </a:lnSpc>
              <a:spcBef>
                <a:spcPct val="20000"/>
              </a:spcBef>
              <a:buFont typeface="Wingdings" panose="05000000000000000000" pitchFamily="2" charset="2"/>
              <a:buNone/>
            </a:pPr>
            <a:r>
              <a:rPr lang="x-none" altLang="zh-CN" sz="2400" strike="noStrike" noProof="1">
                <a:solidFill>
                  <a:schemeClr val="tx1"/>
                </a:solidFill>
                <a:effectLst/>
                <a:latin typeface="+mn-lt"/>
                <a:ea typeface="宋体" pitchFamily="2" charset="-122"/>
                <a:cs typeface="+mn-cs"/>
              </a:rPr>
              <a:t>	      </a:t>
            </a:r>
            <a:r>
              <a:rPr lang="zh-CN" altLang="en-US" sz="2400" strike="noStrike" noProof="1">
                <a:solidFill>
                  <a:schemeClr val="tx1"/>
                </a:solidFill>
                <a:effectLst/>
                <a:latin typeface="+mn-lt"/>
                <a:ea typeface="宋体" pitchFamily="2" charset="-122"/>
                <a:cs typeface="+mn-cs"/>
              </a:rPr>
              <a:t>按固定的时间周期把存储器中所有文件的内容转存到某种介质上，通常是磁带或磁盘。在系统失效时，使用这些转存磁盘或磁带，将所有文件重新建立并恢复到最后一次转存时的状态。</a:t>
            </a:r>
            <a:r>
              <a:rPr lang="zh-CN" altLang="en-US" strike="noStrike" noProof="1">
                <a:solidFill>
                  <a:schemeClr val="tx1"/>
                </a:solidFill>
                <a:latin typeface="+mn-lt"/>
                <a:ea typeface="宋体" pitchFamily="2" charset="-122"/>
                <a:cs typeface="+mn-cs"/>
              </a:rPr>
              <a:t> </a:t>
            </a:r>
            <a:endParaRPr lang="zh-CN" altLang="en-US" strike="noStrike" noProof="1">
              <a:solidFill>
                <a:schemeClr val="tx1"/>
              </a:solidFill>
              <a:ea typeface="宋体" pitchFamily="2" charset="-122"/>
            </a:endParaRPr>
          </a:p>
        </p:txBody>
      </p:sp>
      <p:sp>
        <p:nvSpPr>
          <p:cNvPr id="67588" name="矩形 6758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文件系统</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文件操作和文件备份</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7587">
                                            <p:txEl>
                                              <p:charRg st="0" end="9"/>
                                            </p:txEl>
                                          </p:spTgt>
                                        </p:tgtEl>
                                        <p:attrNameLst>
                                          <p:attrName>style.visibility</p:attrName>
                                        </p:attrNameLst>
                                      </p:cBhvr>
                                      <p:to>
                                        <p:strVal val="visible"/>
                                      </p:to>
                                    </p:set>
                                    <p:anim calcmode="lin" valueType="num">
                                      <p:cBhvr additive="base">
                                        <p:cTn id="7" dur="500" fill="hold"/>
                                        <p:tgtEl>
                                          <p:spTgt spid="67587">
                                            <p:txEl>
                                              <p:charRg st="0" end="9"/>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7587">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7587">
                                            <p:txEl>
                                              <p:charRg st="9" end="27"/>
                                            </p:txEl>
                                          </p:spTgt>
                                        </p:tgtEl>
                                        <p:attrNameLst>
                                          <p:attrName>style.visibility</p:attrName>
                                        </p:attrNameLst>
                                      </p:cBhvr>
                                      <p:to>
                                        <p:strVal val="visible"/>
                                      </p:to>
                                    </p:set>
                                    <p:anim calcmode="lin" valueType="num">
                                      <p:cBhvr additive="base">
                                        <p:cTn id="13" dur="500" fill="hold"/>
                                        <p:tgtEl>
                                          <p:spTgt spid="67587">
                                            <p:txEl>
                                              <p:charRg st="9" end="27"/>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7587">
                                            <p:txEl>
                                              <p:charRg st="9" end="27"/>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7587">
                                            <p:txEl>
                                              <p:charRg st="27" end="58"/>
                                            </p:txEl>
                                          </p:spTgt>
                                        </p:tgtEl>
                                        <p:attrNameLst>
                                          <p:attrName>style.visibility</p:attrName>
                                        </p:attrNameLst>
                                      </p:cBhvr>
                                      <p:to>
                                        <p:strVal val="visible"/>
                                      </p:to>
                                    </p:set>
                                    <p:anim calcmode="lin" valueType="num">
                                      <p:cBhvr additive="base">
                                        <p:cTn id="19" dur="500" fill="hold"/>
                                        <p:tgtEl>
                                          <p:spTgt spid="67587">
                                            <p:txEl>
                                              <p:charRg st="27" end="5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7587">
                                            <p:txEl>
                                              <p:charRg st="27" end="5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7587">
                                            <p:txEl>
                                              <p:charRg st="104" end="122"/>
                                            </p:txEl>
                                          </p:spTgt>
                                        </p:tgtEl>
                                        <p:attrNameLst>
                                          <p:attrName>style.visibility</p:attrName>
                                        </p:attrNameLst>
                                      </p:cBhvr>
                                      <p:to>
                                        <p:strVal val="visible"/>
                                      </p:to>
                                    </p:set>
                                    <p:anim calcmode="lin" valueType="num">
                                      <p:cBhvr additive="base">
                                        <p:cTn id="25" dur="500" fill="hold"/>
                                        <p:tgtEl>
                                          <p:spTgt spid="67587">
                                            <p:txEl>
                                              <p:charRg st="104" end="12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7587">
                                            <p:txEl>
                                              <p:charRg st="104" end="12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7587">
                                            <p:txEl>
                                              <p:charRg st="122" end="130"/>
                                            </p:txEl>
                                          </p:spTgt>
                                        </p:tgtEl>
                                        <p:attrNameLst>
                                          <p:attrName>style.visibility</p:attrName>
                                        </p:attrNameLst>
                                      </p:cBhvr>
                                      <p:to>
                                        <p:strVal val="visible"/>
                                      </p:to>
                                    </p:set>
                                    <p:anim calcmode="lin" valueType="num">
                                      <p:cBhvr additive="base">
                                        <p:cTn id="31" dur="500" fill="hold"/>
                                        <p:tgtEl>
                                          <p:spTgt spid="67587">
                                            <p:txEl>
                                              <p:charRg st="122" end="13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7587">
                                            <p:txEl>
                                              <p:charRg st="122" end="130"/>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7587">
                                            <p:txEl>
                                              <p:charRg st="130" end="156"/>
                                            </p:txEl>
                                          </p:spTgt>
                                        </p:tgtEl>
                                        <p:attrNameLst>
                                          <p:attrName>style.visibility</p:attrName>
                                        </p:attrNameLst>
                                      </p:cBhvr>
                                      <p:to>
                                        <p:strVal val="visible"/>
                                      </p:to>
                                    </p:set>
                                    <p:anim calcmode="lin" valueType="num">
                                      <p:cBhvr additive="base">
                                        <p:cTn id="35" dur="500" fill="hold"/>
                                        <p:tgtEl>
                                          <p:spTgt spid="67587">
                                            <p:txEl>
                                              <p:charRg st="130" end="15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7587">
                                            <p:txEl>
                                              <p:charRg st="130" end="15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文本框 6860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2" charset="0"/>
                <a:ea typeface="宋体" pitchFamily="2" charset="-122"/>
              </a:rPr>
              <a:t>43</a:t>
            </a:r>
            <a:endParaRPr lang="en-US" altLang="zh-CN" b="0">
              <a:solidFill>
                <a:schemeClr val="tx2"/>
              </a:solidFill>
              <a:latin typeface="Times New Roman" panose="02020603050405020304" pitchFamily="2" charset="0"/>
              <a:ea typeface="宋体" pitchFamily="2" charset="-122"/>
            </a:endParaRPr>
          </a:p>
        </p:txBody>
      </p:sp>
      <p:sp>
        <p:nvSpPr>
          <p:cNvPr id="68611" name="矩形 68610"/>
          <p:cNvSpPr/>
          <p:nvPr/>
        </p:nvSpPr>
        <p:spPr>
          <a:xfrm>
            <a:off x="323850" y="731838"/>
            <a:ext cx="8412163" cy="485203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spcBef>
                <a:spcPct val="20000"/>
              </a:spcBef>
              <a:buNone/>
            </a:pPr>
            <a:r>
              <a:rPr lang="en-US" altLang="zh-CN" sz="2400" b="1" strike="noStrike" noProof="1">
                <a:solidFill>
                  <a:srgbClr val="000099"/>
                </a:solidFill>
                <a:effectLst/>
                <a:latin typeface="宋体" pitchFamily="2" charset="-122"/>
                <a:ea typeface="宋体" pitchFamily="2" charset="-122"/>
                <a:cs typeface="+mn-cs"/>
              </a:rPr>
              <a:t>② </a:t>
            </a:r>
            <a:r>
              <a:rPr lang="zh-CN" altLang="en-US" sz="2400" b="1" strike="noStrike" noProof="1">
                <a:solidFill>
                  <a:srgbClr val="000099"/>
                </a:solidFill>
                <a:effectLst/>
                <a:latin typeface="Times New Roman" panose="02020603050405020304" pitchFamily="2" charset="0"/>
                <a:ea typeface="宋体" pitchFamily="2" charset="-122"/>
                <a:cs typeface="+mn-cs"/>
              </a:rPr>
              <a:t>增量性转储</a:t>
            </a:r>
            <a:endParaRPr lang="zh-CN" altLang="en-US" sz="2400" b="1" strike="noStrike" noProof="1">
              <a:solidFill>
                <a:srgbClr val="000099"/>
              </a:solidFill>
              <a:effectLst/>
              <a:latin typeface="Times New Roman" panose="02020603050405020304" pitchFamily="2" charset="0"/>
              <a:ea typeface="宋体" pitchFamily="2" charset="-122"/>
            </a:endParaRPr>
          </a:p>
          <a:p>
            <a:pPr marL="381000" lvl="0" indent="-381000" fontAlgn="base">
              <a:lnSpc>
                <a:spcPct val="130000"/>
              </a:lnSpc>
              <a:buFont typeface="Wingdings" panose="05000000000000000000" pitchFamily="2" charset="2"/>
              <a:buNone/>
            </a:pPr>
            <a:r>
              <a:rPr lang="zh-CN" altLang="en-US" strike="noStrike" noProof="1">
                <a:solidFill>
                  <a:schemeClr val="tx1"/>
                </a:solidFill>
                <a:effectLst/>
                <a:latin typeface="+mn-lt"/>
                <a:ea typeface="宋体" pitchFamily="2" charset="-122"/>
                <a:cs typeface="+mn-cs"/>
              </a:rPr>
              <a:t>        </a:t>
            </a:r>
            <a:r>
              <a:rPr lang="zh-CN" altLang="en-US" sz="2800" strike="noStrike" noProof="1">
                <a:solidFill>
                  <a:schemeClr val="tx1"/>
                </a:solidFill>
                <a:effectLst/>
                <a:latin typeface="+mn-lt"/>
                <a:ea typeface="宋体" pitchFamily="2" charset="-122"/>
                <a:cs typeface="+mn-cs"/>
              </a:rPr>
              <a:t>这种技术转储的只是从上次转储以后已经改变过的信息；增量转储的信息量较小，故转储可在更短的时间周期内进行。</a:t>
            </a:r>
            <a:endParaRPr lang="zh-CN" altLang="en-US" sz="2800" strike="noStrike" noProof="1">
              <a:solidFill>
                <a:schemeClr val="tx1"/>
              </a:solidFill>
              <a:effectLst/>
              <a:latin typeface="+mn-lt"/>
              <a:ea typeface="宋体" pitchFamily="2" charset="-122"/>
              <a:cs typeface="+mn-cs"/>
            </a:endParaRPr>
          </a:p>
          <a:p>
            <a:pPr marL="381000" lvl="0" indent="-381000" fontAlgn="base">
              <a:lnSpc>
                <a:spcPct val="130000"/>
              </a:lnSpc>
              <a:buFont typeface="Wingdings" panose="05000000000000000000" pitchFamily="2" charset="2"/>
              <a:buNone/>
            </a:pPr>
            <a:r>
              <a:rPr lang="x-none" altLang="zh-CN" sz="2800" strike="noStrike" noProof="1">
                <a:solidFill>
                  <a:schemeClr val="tx1"/>
                </a:solidFill>
                <a:effectLst/>
                <a:latin typeface="+mn-lt"/>
                <a:ea typeface="宋体" pitchFamily="2" charset="-122"/>
                <a:cs typeface="+mn-cs"/>
              </a:rPr>
              <a:t>	 </a:t>
            </a:r>
            <a:r>
              <a:rPr lang="zh-CN" altLang="en-US" sz="2400" b="1" strike="noStrike" noProof="1">
                <a:solidFill>
                  <a:srgbClr val="000099"/>
                </a:solidFill>
                <a:effectLst/>
                <a:latin typeface="Times New Roman" panose="02020603050405020304" pitchFamily="2" charset="0"/>
                <a:ea typeface="宋体" pitchFamily="2" charset="-122"/>
                <a:cs typeface="+mn-cs"/>
                <a:sym typeface="Symbol" pitchFamily="2" charset="2"/>
              </a:rPr>
              <a:t>③ </a:t>
            </a:r>
            <a:r>
              <a:rPr lang="x-none" altLang="zh-CN" sz="2400" b="1" strike="noStrike" noProof="1">
                <a:solidFill>
                  <a:srgbClr val="000099"/>
                </a:solidFill>
                <a:effectLst/>
                <a:latin typeface="Times New Roman" panose="02020603050405020304" pitchFamily="2" charset="0"/>
                <a:ea typeface="宋体" pitchFamily="2" charset="-122"/>
                <a:cs typeface="+mn-cs"/>
                <a:sym typeface="Symbol" pitchFamily="2" charset="2"/>
              </a:rPr>
              <a:t>文件操作</a:t>
            </a:r>
            <a:r>
              <a:rPr lang="zh-CN" altLang="en-US" sz="2400" b="1" strike="noStrike" noProof="1">
                <a:solidFill>
                  <a:srgbClr val="000099"/>
                </a:solidFill>
                <a:effectLst/>
                <a:latin typeface="Times New Roman" panose="02020603050405020304" pitchFamily="2" charset="0"/>
                <a:ea typeface="宋体" pitchFamily="2" charset="-122"/>
                <a:cs typeface="+mn-cs"/>
                <a:sym typeface="Symbol" pitchFamily="2" charset="2"/>
              </a:rPr>
              <a:t>事务</a:t>
            </a:r>
            <a:r>
              <a:rPr lang="x-none" altLang="zh-CN" sz="2400" b="1" strike="noStrike" noProof="1">
                <a:solidFill>
                  <a:srgbClr val="000099"/>
                </a:solidFill>
                <a:effectLst/>
                <a:latin typeface="Times New Roman" panose="02020603050405020304" pitchFamily="2" charset="0"/>
                <a:ea typeface="宋体" pitchFamily="2" charset="-122"/>
                <a:cs typeface="+mn-cs"/>
                <a:sym typeface="Symbol" pitchFamily="2" charset="2"/>
              </a:rPr>
              <a:t>，日志文件系统</a:t>
            </a:r>
            <a:r>
              <a:rPr lang="zh-CN" altLang="x-none" sz="2400" b="1" strike="noStrike" noProof="1">
                <a:solidFill>
                  <a:srgbClr val="000099"/>
                </a:solidFill>
                <a:effectLst/>
                <a:latin typeface="Times New Roman" panose="02020603050405020304" pitchFamily="2" charset="0"/>
                <a:ea typeface="宋体" pitchFamily="2" charset="-122"/>
                <a:cs typeface="+mn-cs"/>
                <a:sym typeface="Symbol" pitchFamily="2" charset="2"/>
              </a:rPr>
              <a:t>，文件系统快照</a:t>
            </a:r>
            <a:endParaRPr lang="x-none" altLang="zh-CN" sz="2400" b="1" strike="noStrike" noProof="1">
              <a:solidFill>
                <a:srgbClr val="000099"/>
              </a:solidFill>
              <a:effectLst/>
              <a:latin typeface="Times New Roman" panose="02020603050405020304" pitchFamily="2" charset="0"/>
              <a:ea typeface="宋体" pitchFamily="2" charset="-122"/>
              <a:cs typeface="+mn-cs"/>
              <a:sym typeface="Symbol" pitchFamily="2" charset="2"/>
            </a:endParaRPr>
          </a:p>
          <a:p>
            <a:pPr marL="533400" lvl="0" indent="-533400" fontAlgn="base">
              <a:lnSpc>
                <a:spcPct val="130000"/>
              </a:lnSpc>
              <a:buNone/>
            </a:pPr>
            <a:r>
              <a:rPr lang="en-US" altLang="zh-CN" sz="2800" b="1" strike="noStrike" noProof="1">
                <a:solidFill>
                  <a:srgbClr val="A50021"/>
                </a:solidFill>
                <a:effectLst/>
                <a:latin typeface="Times New Roman" panose="02020603050405020304" pitchFamily="2" charset="0"/>
                <a:ea typeface="宋体" pitchFamily="2" charset="-122"/>
                <a:cs typeface="+mn-ea"/>
              </a:rPr>
              <a:t>(3) </a:t>
            </a:r>
            <a:r>
              <a:rPr lang="zh-CN" altLang="en-US" sz="2800" b="1" strike="noStrike" noProof="1">
                <a:solidFill>
                  <a:srgbClr val="A50021"/>
                </a:solidFill>
                <a:effectLst/>
                <a:latin typeface="Times New Roman" panose="02020603050405020304" pitchFamily="2" charset="0"/>
                <a:ea typeface="宋体" pitchFamily="2" charset="-122"/>
                <a:cs typeface="+mn-ea"/>
              </a:rPr>
              <a:t>文件备份的发展</a:t>
            </a:r>
            <a:endParaRPr lang="zh-CN" altLang="en-US" sz="2800" b="1" strike="noStrike" noProof="1">
              <a:solidFill>
                <a:srgbClr val="A50021"/>
              </a:solidFill>
              <a:effectLst/>
              <a:latin typeface="Times New Roman" panose="02020603050405020304" pitchFamily="2" charset="0"/>
              <a:ea typeface="宋体" pitchFamily="2" charset="-122"/>
            </a:endParaRPr>
          </a:p>
          <a:p>
            <a:pPr marL="914400" lvl="1" indent="-457200" fontAlgn="base">
              <a:lnSpc>
                <a:spcPct val="120000"/>
              </a:lnSpc>
              <a:spcBef>
                <a:spcPct val="20000"/>
              </a:spcBef>
              <a:buNone/>
            </a:pPr>
            <a:r>
              <a:rPr lang="en-US" altLang="zh-CN" sz="2400" b="1" strike="noStrike" noProof="1">
                <a:solidFill>
                  <a:srgbClr val="000099"/>
                </a:solidFill>
                <a:effectLst/>
                <a:latin typeface="Times New Roman" panose="02020603050405020304" pitchFamily="2" charset="0"/>
                <a:ea typeface="宋体" pitchFamily="2" charset="-122"/>
                <a:cs typeface="+mn-cs"/>
              </a:rPr>
              <a:t>①</a:t>
            </a:r>
            <a:r>
              <a:rPr lang="en-US" altLang="zh-CN" sz="2400" b="1" strike="noStrike" noProof="1">
                <a:solidFill>
                  <a:srgbClr val="000099"/>
                </a:solidFill>
                <a:effectLst/>
                <a:latin typeface="宋体" pitchFamily="2" charset="-122"/>
                <a:ea typeface="宋体" pitchFamily="2" charset="-122"/>
                <a:cs typeface="+mn-cs"/>
              </a:rPr>
              <a:t> </a:t>
            </a:r>
            <a:r>
              <a:rPr lang="zh-CN" altLang="en-US" sz="2400" b="1" strike="noStrike" noProof="1">
                <a:solidFill>
                  <a:srgbClr val="000099"/>
                </a:solidFill>
                <a:effectLst/>
                <a:latin typeface="Times New Roman" panose="02020603050405020304" pitchFamily="2" charset="0"/>
                <a:ea typeface="宋体" pitchFamily="2" charset="-122"/>
                <a:cs typeface="+mn-cs"/>
              </a:rPr>
              <a:t>动态备份</a:t>
            </a:r>
            <a:endParaRPr lang="zh-CN" altLang="en-US" sz="2400" b="1" strike="noStrike" noProof="1">
              <a:solidFill>
                <a:srgbClr val="000099"/>
              </a:solidFill>
              <a:effectLst/>
              <a:latin typeface="Times New Roman" panose="02020603050405020304" pitchFamily="2" charset="0"/>
              <a:ea typeface="宋体" pitchFamily="2" charset="-122"/>
            </a:endParaRPr>
          </a:p>
          <a:p>
            <a:pPr marL="914400" lvl="1" indent="-457200" fontAlgn="base">
              <a:lnSpc>
                <a:spcPct val="120000"/>
              </a:lnSpc>
              <a:spcBef>
                <a:spcPct val="20000"/>
              </a:spcBef>
              <a:buNone/>
            </a:pPr>
            <a:r>
              <a:rPr lang="en-US" altLang="zh-CN" sz="2400" b="1" strike="noStrike" noProof="1">
                <a:solidFill>
                  <a:srgbClr val="000099"/>
                </a:solidFill>
                <a:effectLst/>
                <a:latin typeface="Times New Roman" panose="02020603050405020304" pitchFamily="2" charset="0"/>
                <a:ea typeface="宋体" pitchFamily="2" charset="-122"/>
                <a:cs typeface="+mn-cs"/>
              </a:rPr>
              <a:t>②</a:t>
            </a:r>
            <a:r>
              <a:rPr lang="en-US" altLang="zh-CN" sz="2400" b="1" strike="noStrike" noProof="1">
                <a:solidFill>
                  <a:srgbClr val="000099"/>
                </a:solidFill>
                <a:effectLst/>
                <a:latin typeface="宋体" pitchFamily="2" charset="-122"/>
                <a:ea typeface="宋体" pitchFamily="2" charset="-122"/>
                <a:cs typeface="+mn-cs"/>
              </a:rPr>
              <a:t> </a:t>
            </a:r>
            <a:r>
              <a:rPr lang="zh-CN" altLang="en-US" sz="2400" b="1" strike="noStrike" noProof="1">
                <a:solidFill>
                  <a:srgbClr val="000099"/>
                </a:solidFill>
                <a:effectLst/>
                <a:latin typeface="Times New Roman" panose="02020603050405020304" pitchFamily="2" charset="0"/>
                <a:ea typeface="宋体" pitchFamily="2" charset="-122"/>
                <a:cs typeface="+mn-cs"/>
              </a:rPr>
              <a:t>远程备份技术 </a:t>
            </a:r>
            <a:endParaRPr lang="zh-CN" altLang="en-US" sz="2400" b="1" strike="noStrike" noProof="1">
              <a:solidFill>
                <a:srgbClr val="000099"/>
              </a:solidFill>
              <a:effectLst/>
              <a:latin typeface="Times New Roman" panose="02020603050405020304" pitchFamily="2" charset="0"/>
              <a:ea typeface="宋体" pitchFamily="2" charset="-122"/>
            </a:endParaRPr>
          </a:p>
        </p:txBody>
      </p:sp>
      <p:sp>
        <p:nvSpPr>
          <p:cNvPr id="68612" name="矩形 68611"/>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文件系统</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文件操作和文件备份</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8611">
                                            <p:txEl>
                                              <p:charRg st="0" end="8"/>
                                            </p:txEl>
                                          </p:spTgt>
                                        </p:tgtEl>
                                        <p:attrNameLst>
                                          <p:attrName>style.visibility</p:attrName>
                                        </p:attrNameLst>
                                      </p:cBhvr>
                                      <p:to>
                                        <p:strVal val="visible"/>
                                      </p:to>
                                    </p:set>
                                    <p:anim calcmode="lin" valueType="num">
                                      <p:cBhvr additive="base">
                                        <p:cTn id="7" dur="500" fill="hold"/>
                                        <p:tgtEl>
                                          <p:spTgt spid="68611">
                                            <p:txEl>
                                              <p:charRg st="0" end="8"/>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8611">
                                            <p:txEl>
                                              <p:charRg st="0" end="8"/>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68611">
                                            <p:txEl>
                                              <p:charRg st="8" end="34"/>
                                            </p:txEl>
                                          </p:spTgt>
                                        </p:tgtEl>
                                        <p:attrNameLst>
                                          <p:attrName>style.visibility</p:attrName>
                                        </p:attrNameLst>
                                      </p:cBhvr>
                                      <p:to>
                                        <p:strVal val="visible"/>
                                      </p:to>
                                    </p:set>
                                    <p:anim calcmode="lin" valueType="num">
                                      <p:cBhvr additive="base">
                                        <p:cTn id="11" dur="500" fill="hold"/>
                                        <p:tgtEl>
                                          <p:spTgt spid="68611">
                                            <p:txEl>
                                              <p:charRg st="8" end="34"/>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68611">
                                            <p:txEl>
                                              <p:charRg st="8" end="34"/>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68611">
                                            <p:txEl>
                                              <p:charRg st="2" end="2"/>
                                            </p:txEl>
                                          </p:spTgt>
                                        </p:tgtEl>
                                        <p:attrNameLst>
                                          <p:attrName>style.visibility</p:attrName>
                                        </p:attrNameLst>
                                      </p:cBhvr>
                                      <p:to>
                                        <p:strVal val="visible"/>
                                      </p:to>
                                    </p:set>
                                    <p:anim calcmode="lin" valueType="num">
                                      <p:cBhvr additive="base">
                                        <p:cTn id="15" dur="500" fill="hold"/>
                                        <p:tgtEl>
                                          <p:spTgt spid="68611">
                                            <p:txEl>
                                              <p:char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68611">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68611">
                                            <p:txEl>
                                              <p:charRg st="63" end="81"/>
                                            </p:txEl>
                                          </p:spTgt>
                                        </p:tgtEl>
                                        <p:attrNameLst>
                                          <p:attrName>style.visibility</p:attrName>
                                        </p:attrNameLst>
                                      </p:cBhvr>
                                      <p:to>
                                        <p:strVal val="visible"/>
                                      </p:to>
                                    </p:set>
                                    <p:anim calcmode="lin" valueType="num">
                                      <p:cBhvr additive="base">
                                        <p:cTn id="21" dur="500" fill="hold"/>
                                        <p:tgtEl>
                                          <p:spTgt spid="68611">
                                            <p:txEl>
                                              <p:charRg st="63" end="81"/>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68611">
                                            <p:txEl>
                                              <p:charRg st="63" end="81"/>
                                            </p:txEl>
                                          </p:spTgt>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68611">
                                            <p:txEl>
                                              <p:charRg st="81" end="88"/>
                                            </p:txEl>
                                          </p:spTgt>
                                        </p:tgtEl>
                                        <p:attrNameLst>
                                          <p:attrName>style.visibility</p:attrName>
                                        </p:attrNameLst>
                                      </p:cBhvr>
                                      <p:to>
                                        <p:strVal val="visible"/>
                                      </p:to>
                                    </p:set>
                                    <p:anim calcmode="lin" valueType="num">
                                      <p:cBhvr additive="base">
                                        <p:cTn id="25" dur="500" fill="hold"/>
                                        <p:tgtEl>
                                          <p:spTgt spid="68611">
                                            <p:txEl>
                                              <p:charRg st="81" end="88"/>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8611">
                                            <p:txEl>
                                              <p:charRg st="81" end="88"/>
                                            </p:txEl>
                                          </p:spTgt>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68611">
                                            <p:txEl>
                                              <p:charRg st="88" end="98"/>
                                            </p:txEl>
                                          </p:spTgt>
                                        </p:tgtEl>
                                        <p:attrNameLst>
                                          <p:attrName>style.visibility</p:attrName>
                                        </p:attrNameLst>
                                      </p:cBhvr>
                                      <p:to>
                                        <p:strVal val="visible"/>
                                      </p:to>
                                    </p:set>
                                    <p:anim calcmode="lin" valueType="num">
                                      <p:cBhvr additive="base">
                                        <p:cTn id="29" dur="500" fill="hold"/>
                                        <p:tgtEl>
                                          <p:spTgt spid="68611">
                                            <p:txEl>
                                              <p:charRg st="88" end="98"/>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68611">
                                            <p:txEl>
                                              <p:charRg st="88" end="9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矩形 69633"/>
          <p:cNvSpPr/>
          <p:nvPr/>
        </p:nvSpPr>
        <p:spPr>
          <a:xfrm>
            <a:off x="1006475" y="1562100"/>
            <a:ext cx="7129463" cy="287178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en-US" altLang="zh-CN" sz="2800" b="1" strike="noStrike" noProof="1">
              <a:ea typeface="宋体" pitchFamily="2" charset="-122"/>
            </a:endParaRPr>
          </a:p>
          <a:p>
            <a:pPr marL="533400" lvl="0" indent="-533400" algn="ctr" fontAlgn="base">
              <a:lnSpc>
                <a:spcPct val="120000"/>
              </a:lnSpc>
              <a:spcBef>
                <a:spcPct val="0"/>
              </a:spcBef>
              <a:buFont typeface="Wingdings" panose="05000000000000000000" pitchFamily="2" charset="2"/>
              <a:buNone/>
            </a:pPr>
            <a:r>
              <a:rPr lang="en-US" altLang="zh-CN" sz="4000" b="1" strike="noStrike" noProof="1">
                <a:solidFill>
                  <a:srgbClr val="663300"/>
                </a:solidFill>
                <a:latin typeface="Times New Roman" panose="02020603050405020304" pitchFamily="2" charset="0"/>
                <a:ea typeface="宋体" pitchFamily="2" charset="-122"/>
                <a:cs typeface="+mn-ea"/>
              </a:rPr>
              <a:t>UNIX</a:t>
            </a:r>
            <a:r>
              <a:rPr lang="zh-CN" altLang="en-US" sz="4000" b="1" strike="noStrike" noProof="1">
                <a:solidFill>
                  <a:srgbClr val="663300"/>
                </a:solidFill>
                <a:latin typeface="Arial" panose="020B0604020202020204" pitchFamily="34" charset="0"/>
                <a:ea typeface="宋体" pitchFamily="2" charset="-122"/>
                <a:cs typeface="+mn-ea"/>
              </a:rPr>
              <a:t>文件系统的主要结构</a:t>
            </a:r>
            <a:endParaRPr lang="zh-CN" altLang="en-US" sz="4000" b="1" strike="noStrike" noProof="1">
              <a:solidFill>
                <a:srgbClr val="663300"/>
              </a:solidFill>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000" b="1" strike="noStrike" noProof="1">
                <a:solidFill>
                  <a:srgbClr val="663300"/>
                </a:solidFill>
                <a:latin typeface="Arial" panose="020B0604020202020204" pitchFamily="34" charset="0"/>
                <a:ea typeface="宋体" pitchFamily="2" charset="-122"/>
                <a:cs typeface="+mn-ea"/>
              </a:rPr>
              <a:t>及实现技术</a:t>
            </a:r>
            <a:endParaRPr lang="zh-CN" altLang="en-US" sz="4000" b="1" strike="noStrike" noProof="1">
              <a:solidFill>
                <a:srgbClr val="663300"/>
              </a:solidFill>
              <a:ea typeface="宋体" pitchFamily="2" charset="-122"/>
            </a:endParaRPr>
          </a:p>
          <a:p>
            <a:pPr marL="533400" lvl="0" indent="-533400" algn="ctr" fontAlgn="base">
              <a:lnSpc>
                <a:spcPct val="120000"/>
              </a:lnSpc>
              <a:spcBef>
                <a:spcPct val="0"/>
              </a:spcBef>
              <a:buFont typeface="Wingdings" panose="05000000000000000000" pitchFamily="2" charset="2"/>
              <a:buNone/>
            </a:pPr>
            <a:endParaRPr lang="zh-CN" altLang="en-US" sz="4000" b="1" strike="noStrike" noProof="1">
              <a:solidFill>
                <a:srgbClr val="663300"/>
              </a:solidFill>
              <a:ea typeface="宋体" pitchFamily="2" charset="-122"/>
            </a:endParaRPr>
          </a:p>
        </p:txBody>
      </p:sp>
      <p:graphicFrame>
        <p:nvGraphicFramePr>
          <p:cNvPr id="87042" name="内容占位符 69634"/>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3" name="" r:id="rId2" imgW="838200" imgH="647700" progId="Paint.Picture">
                  <p:embed/>
                </p:oleObj>
              </mc:Choice>
              <mc:Fallback>
                <p:oleObj name="" r:id="rId2" imgW="838200" imgH="647700" progId="Paint.Picture">
                  <p:embed/>
                  <p:pic>
                    <p:nvPicPr>
                      <p:cNvPr id="0" name="图片 3082"/>
                      <p:cNvPicPr/>
                      <p:nvPr/>
                    </p:nvPicPr>
                    <p:blipFill>
                      <a:blip r:embed="rId3"/>
                      <a:stretch>
                        <a:fillRect/>
                      </a:stretch>
                    </p:blipFill>
                    <p:spPr>
                      <a:xfrm>
                        <a:off x="0" y="0"/>
                        <a:ext cx="838200" cy="517525"/>
                      </a:xfrm>
                      <a:prstGeom prst="rect">
                        <a:avLst/>
                      </a:prstGeom>
                      <a:noFill/>
                      <a:ln w="38100"/>
                    </p:spPr>
                  </p:pic>
                </p:oleObj>
              </mc:Fallback>
            </mc:AlternateContent>
          </a:graphicData>
        </a:graphic>
      </p:graphicFrame>
      <p:sp>
        <p:nvSpPr>
          <p:cNvPr id="69636" name="矩形 69635"/>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文件系统</a:t>
            </a:r>
            <a:r>
              <a:rPr lang="en-US" altLang="zh-CN" sz="2400" strike="noStrike" noProof="1">
                <a:latin typeface="Arial" panose="020B0604020202020204" pitchFamily="34" charset="0"/>
                <a:ea typeface="宋体" pitchFamily="2" charset="-122"/>
                <a:cs typeface="+mn-ea"/>
              </a:rPr>
              <a:t>——</a:t>
            </a:r>
            <a:r>
              <a:rPr lang="en-US" altLang="zh-CN" sz="2400" strike="noStrike" noProof="1">
                <a:latin typeface="Times New Roman" panose="02020603050405020304" pitchFamily="2" charset="0"/>
                <a:ea typeface="宋体" pitchFamily="2" charset="-122"/>
                <a:cs typeface="+mn-ea"/>
              </a:rPr>
              <a:t>UNIX</a:t>
            </a:r>
            <a:r>
              <a:rPr lang="zh-CN" altLang="en-US" sz="2400" strike="noStrike" noProof="1">
                <a:latin typeface="Arial" panose="020B0604020202020204" pitchFamily="34" charset="0"/>
                <a:ea typeface="宋体" pitchFamily="2" charset="-122"/>
                <a:cs typeface="+mn-ea"/>
              </a:rPr>
              <a:t>文件系统的主要结构及实现</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9634">
                                            <p:txEl>
                                              <p:charRg st="1" end="15"/>
                                            </p:txEl>
                                          </p:spTgt>
                                        </p:tgtEl>
                                        <p:attrNameLst>
                                          <p:attrName>style.visibility</p:attrName>
                                        </p:attrNameLst>
                                      </p:cBhvr>
                                      <p:to>
                                        <p:strVal val="visible"/>
                                      </p:to>
                                    </p:set>
                                    <p:anim calcmode="lin" valueType="num">
                                      <p:cBhvr additive="base">
                                        <p:cTn id="7" dur="500" fill="hold"/>
                                        <p:tgtEl>
                                          <p:spTgt spid="69634">
                                            <p:txEl>
                                              <p:charRg st="1" end="15"/>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9634">
                                            <p:txEl>
                                              <p:charRg st="1" end="15"/>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69634">
                                            <p:txEl>
                                              <p:charRg st="15" end="21"/>
                                            </p:txEl>
                                          </p:spTgt>
                                        </p:tgtEl>
                                        <p:attrNameLst>
                                          <p:attrName>style.visibility</p:attrName>
                                        </p:attrNameLst>
                                      </p:cBhvr>
                                      <p:to>
                                        <p:strVal val="visible"/>
                                      </p:to>
                                    </p:set>
                                    <p:anim calcmode="lin" valueType="num">
                                      <p:cBhvr additive="base">
                                        <p:cTn id="11" dur="500" fill="hold"/>
                                        <p:tgtEl>
                                          <p:spTgt spid="69634">
                                            <p:txEl>
                                              <p:charRg st="15" end="2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69634">
                                            <p:txEl>
                                              <p:charRg st="15" end="2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矩形 7065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文件系统</a:t>
            </a:r>
            <a:r>
              <a:rPr lang="en-US" altLang="zh-CN" sz="2400" strike="noStrike" noProof="1">
                <a:latin typeface="Arial" panose="020B0604020202020204" pitchFamily="34" charset="0"/>
                <a:ea typeface="宋体" pitchFamily="2" charset="-122"/>
                <a:cs typeface="+mn-ea"/>
              </a:rPr>
              <a:t>——</a:t>
            </a:r>
            <a:r>
              <a:rPr lang="en-US" altLang="zh-CN" sz="2400" strike="noStrike" noProof="1">
                <a:latin typeface="Times New Roman" panose="02020603050405020304" pitchFamily="2" charset="0"/>
                <a:ea typeface="宋体" pitchFamily="2" charset="-122"/>
                <a:cs typeface="+mn-ea"/>
              </a:rPr>
              <a:t>UNIX</a:t>
            </a:r>
            <a:r>
              <a:rPr lang="zh-CN" altLang="en-US" sz="2400" strike="noStrike" noProof="1">
                <a:latin typeface="Arial" panose="020B0604020202020204" pitchFamily="34" charset="0"/>
                <a:ea typeface="宋体" pitchFamily="2" charset="-122"/>
                <a:cs typeface="+mn-ea"/>
              </a:rPr>
              <a:t>文件系统的主要结构及实现</a:t>
            </a:r>
            <a:endParaRPr lang="zh-CN" altLang="en-US" sz="2400" strike="noStrike" noProof="1">
              <a:ea typeface="宋体" pitchFamily="2" charset="-122"/>
            </a:endParaRPr>
          </a:p>
        </p:txBody>
      </p:sp>
      <p:sp>
        <p:nvSpPr>
          <p:cNvPr id="70659" name="矩形 70658"/>
          <p:cNvSpPr/>
          <p:nvPr/>
        </p:nvSpPr>
        <p:spPr>
          <a:xfrm>
            <a:off x="477520" y="645795"/>
            <a:ext cx="8063230" cy="565721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x-none" altLang="en-US" b="1" strike="noStrike" noProof="1">
                <a:solidFill>
                  <a:srgbClr val="990000"/>
                </a:solidFill>
                <a:latin typeface="Times New Roman" panose="02020603050405020304" pitchFamily="2" charset="0"/>
                <a:ea typeface="宋体" pitchFamily="2" charset="-122"/>
                <a:cs typeface="+mn-ea"/>
              </a:rPr>
              <a:t>实现一个文件系统的主要考虑内容</a:t>
            </a:r>
            <a:endParaRPr lang="zh-CN" altLang="en-US" b="1" strike="noStrike" noProof="1">
              <a:solidFill>
                <a:srgbClr val="990000"/>
              </a:solidFill>
              <a:latin typeface="Times New Roman" panose="02020603050405020304" pitchFamily="2" charset="0"/>
              <a:ea typeface="宋体" pitchFamily="2" charset="-122"/>
            </a:endParaRPr>
          </a:p>
          <a:p>
            <a:pPr marL="914400" lvl="1" indent="-457200" algn="l" fontAlgn="base">
              <a:lnSpc>
                <a:spcPct val="120000"/>
              </a:lnSpc>
              <a:spcBef>
                <a:spcPct val="30000"/>
              </a:spcBef>
              <a:buNone/>
            </a:pPr>
            <a:r>
              <a:rPr lang="en-US" altLang="zh-CN" sz="2400" b="1" strike="noStrike" noProof="1">
                <a:solidFill>
                  <a:srgbClr val="000099"/>
                </a:solidFill>
                <a:effectLst/>
                <a:latin typeface="Times New Roman" panose="02020603050405020304" pitchFamily="2" charset="0"/>
                <a:ea typeface="宋体" pitchFamily="2" charset="-122"/>
                <a:cs typeface="+mn-cs"/>
                <a:sym typeface="Symbol" pitchFamily="2" charset="2"/>
              </a:rPr>
              <a:t>① </a:t>
            </a:r>
            <a:r>
              <a:rPr lang="x-none" altLang="en-US" sz="2400" b="1" strike="noStrike" noProof="1">
                <a:solidFill>
                  <a:srgbClr val="000099"/>
                </a:solidFill>
                <a:effectLst/>
                <a:latin typeface="Times New Roman" panose="02020603050405020304" pitchFamily="2" charset="0"/>
                <a:ea typeface="宋体" pitchFamily="2" charset="-122"/>
                <a:cs typeface="+mn-cs"/>
                <a:sym typeface="Symbol" pitchFamily="2" charset="2"/>
              </a:rPr>
              <a:t>确定</a:t>
            </a:r>
            <a:r>
              <a:rPr lang="zh-CN" altLang="en-US" sz="2400" b="1" strike="noStrike" noProof="1">
                <a:solidFill>
                  <a:srgbClr val="000099"/>
                </a:solidFill>
                <a:effectLst/>
                <a:latin typeface="Times New Roman" panose="02020603050405020304" pitchFamily="2" charset="0"/>
                <a:ea typeface="宋体" pitchFamily="2" charset="-122"/>
                <a:cs typeface="+mn-cs"/>
              </a:rPr>
              <a:t>文件</a:t>
            </a:r>
            <a:r>
              <a:rPr lang="x-none" altLang="zh-CN" sz="2400" b="1" strike="noStrike" noProof="1">
                <a:solidFill>
                  <a:srgbClr val="000099"/>
                </a:solidFill>
                <a:effectLst/>
                <a:latin typeface="Times New Roman" panose="02020603050405020304" pitchFamily="2" charset="0"/>
                <a:ea typeface="宋体" pitchFamily="2" charset="-122"/>
                <a:cs typeface="+mn-cs"/>
              </a:rPr>
              <a:t>的属性、</a:t>
            </a:r>
            <a:r>
              <a:rPr lang="zh-CN" altLang="en-US" sz="2400" b="1" strike="noStrike" noProof="1">
                <a:solidFill>
                  <a:srgbClr val="000099"/>
                </a:solidFill>
                <a:effectLst/>
                <a:latin typeface="Times New Roman" panose="02020603050405020304" pitchFamily="2" charset="0"/>
                <a:ea typeface="宋体" pitchFamily="2" charset="-122"/>
                <a:cs typeface="+mn-cs"/>
              </a:rPr>
              <a:t>逻辑结构、物理结构</a:t>
            </a:r>
            <a:r>
              <a:rPr lang="x-none" altLang="zh-CN" sz="2400" b="1" strike="noStrike" noProof="1">
                <a:solidFill>
                  <a:srgbClr val="000099"/>
                </a:solidFill>
                <a:effectLst/>
                <a:latin typeface="Times New Roman" panose="02020603050405020304" pitchFamily="2" charset="0"/>
                <a:ea typeface="宋体" pitchFamily="2" charset="-122"/>
                <a:cs typeface="+mn-cs"/>
              </a:rPr>
              <a:t>；</a:t>
            </a:r>
            <a:endParaRPr lang="x-none" altLang="zh-CN" sz="2400" b="1" strike="noStrike" noProof="1">
              <a:solidFill>
                <a:srgbClr val="000099"/>
              </a:solidFill>
              <a:effectLst/>
              <a:latin typeface="Times New Roman" panose="02020603050405020304" pitchFamily="2" charset="0"/>
              <a:ea typeface="宋体" pitchFamily="2" charset="-122"/>
              <a:cs typeface="+mn-cs"/>
            </a:endParaRPr>
          </a:p>
          <a:p>
            <a:pPr marL="914400" lvl="1" indent="-457200" algn="l" fontAlgn="base">
              <a:lnSpc>
                <a:spcPct val="120000"/>
              </a:lnSpc>
              <a:spcBef>
                <a:spcPct val="30000"/>
              </a:spcBef>
              <a:buNone/>
            </a:pPr>
            <a:r>
              <a:rPr lang="en-US" altLang="zh-CN" sz="2400" b="1" strike="noStrike" noProof="1">
                <a:solidFill>
                  <a:srgbClr val="000099"/>
                </a:solidFill>
                <a:effectLst/>
                <a:latin typeface="Times New Roman" panose="02020603050405020304" pitchFamily="2" charset="0"/>
                <a:ea typeface="宋体" pitchFamily="2" charset="-122"/>
                <a:cs typeface="+mn-cs"/>
                <a:sym typeface="Symbol" pitchFamily="2" charset="2"/>
              </a:rPr>
              <a:t>② </a:t>
            </a:r>
            <a:r>
              <a:rPr lang="x-none" altLang="zh-CN" sz="2400" b="1" strike="noStrike" noProof="1">
                <a:solidFill>
                  <a:srgbClr val="000099"/>
                </a:solidFill>
                <a:effectLst/>
                <a:latin typeface="Times New Roman" panose="02020603050405020304" pitchFamily="2" charset="0"/>
                <a:ea typeface="宋体" pitchFamily="2" charset="-122"/>
                <a:cs typeface="+mn-cs"/>
              </a:rPr>
              <a:t>空闲物理空间(物理块)的管理；</a:t>
            </a:r>
            <a:endParaRPr lang="x-none" altLang="zh-CN" sz="2400" b="1" strike="noStrike" noProof="1">
              <a:solidFill>
                <a:srgbClr val="000099"/>
              </a:solidFill>
              <a:effectLst/>
              <a:latin typeface="Times New Roman" panose="02020603050405020304" pitchFamily="2" charset="0"/>
              <a:ea typeface="宋体" pitchFamily="2" charset="-122"/>
            </a:endParaRPr>
          </a:p>
          <a:p>
            <a:pPr marL="914400" lvl="1" indent="-457200" algn="l" fontAlgn="base">
              <a:lnSpc>
                <a:spcPct val="120000"/>
              </a:lnSpc>
              <a:spcBef>
                <a:spcPct val="30000"/>
              </a:spcBef>
              <a:buNone/>
            </a:pPr>
            <a:r>
              <a:rPr lang="en-US" altLang="zh-CN" sz="2400" b="1" strike="noStrike" noProof="1">
                <a:solidFill>
                  <a:srgbClr val="000099"/>
                </a:solidFill>
                <a:effectLst/>
                <a:latin typeface="Times New Roman" panose="02020603050405020304" pitchFamily="2" charset="0"/>
                <a:ea typeface="宋体" pitchFamily="2" charset="-122"/>
                <a:cs typeface="+mn-cs"/>
                <a:sym typeface="Symbol" pitchFamily="2" charset="2"/>
              </a:rPr>
              <a:t>③ </a:t>
            </a:r>
            <a:r>
              <a:rPr lang="zh-CN" altLang="en-US" sz="2400" b="1" strike="noStrike" noProof="1">
                <a:solidFill>
                  <a:srgbClr val="000099"/>
                </a:solidFill>
                <a:effectLst/>
                <a:latin typeface="Times New Roman" panose="02020603050405020304" pitchFamily="2" charset="0"/>
                <a:ea typeface="宋体" pitchFamily="2" charset="-122"/>
                <a:cs typeface="+mn-cs"/>
              </a:rPr>
              <a:t>目录结构</a:t>
            </a:r>
            <a:r>
              <a:rPr lang="x-none" altLang="zh-CN" sz="2400" b="1" strike="noStrike" noProof="1">
                <a:solidFill>
                  <a:srgbClr val="000099"/>
                </a:solidFill>
                <a:effectLst/>
                <a:latin typeface="Times New Roman" panose="02020603050405020304" pitchFamily="2" charset="0"/>
                <a:ea typeface="宋体" pitchFamily="2" charset="-122"/>
                <a:cs typeface="+mn-cs"/>
              </a:rPr>
              <a:t>；</a:t>
            </a:r>
            <a:endParaRPr lang="x-none" altLang="zh-CN" sz="2400" b="1" strike="noStrike" noProof="1">
              <a:solidFill>
                <a:srgbClr val="000099"/>
              </a:solidFill>
              <a:effectLst/>
              <a:latin typeface="Times New Roman" panose="02020603050405020304" pitchFamily="2" charset="0"/>
              <a:ea typeface="宋体" pitchFamily="2" charset="-122"/>
              <a:cs typeface="+mn-cs"/>
            </a:endParaRPr>
          </a:p>
          <a:p>
            <a:pPr marL="914400" lvl="1" indent="-457200" algn="l" fontAlgn="base">
              <a:lnSpc>
                <a:spcPct val="120000"/>
              </a:lnSpc>
              <a:spcBef>
                <a:spcPct val="30000"/>
              </a:spcBef>
              <a:buNone/>
            </a:pPr>
            <a:r>
              <a:rPr lang="en-US" altLang="zh-CN" sz="2400" b="1" strike="noStrike" noProof="1">
                <a:solidFill>
                  <a:srgbClr val="000099"/>
                </a:solidFill>
                <a:effectLst/>
                <a:latin typeface="Times New Roman" panose="02020603050405020304" pitchFamily="2" charset="0"/>
                <a:ea typeface="宋体" pitchFamily="2" charset="-122"/>
                <a:cs typeface="+mn-cs"/>
                <a:sym typeface="Symbol" pitchFamily="2" charset="2"/>
              </a:rPr>
              <a:t>④ </a:t>
            </a:r>
            <a:r>
              <a:rPr lang="zh-CN" altLang="en-US" sz="2400" b="1" strike="noStrike" noProof="1">
                <a:solidFill>
                  <a:srgbClr val="000099"/>
                </a:solidFill>
                <a:effectLst/>
                <a:latin typeface="Times New Roman" panose="02020603050405020304" pitchFamily="2" charset="0"/>
                <a:ea typeface="宋体" pitchFamily="2" charset="-122"/>
                <a:cs typeface="+mn-cs"/>
              </a:rPr>
              <a:t>文件操作</a:t>
            </a:r>
            <a:r>
              <a:rPr lang="x-none" altLang="zh-CN" sz="2400" b="1" strike="noStrike" noProof="1">
                <a:solidFill>
                  <a:srgbClr val="000099"/>
                </a:solidFill>
                <a:effectLst/>
                <a:latin typeface="Times New Roman" panose="02020603050405020304" pitchFamily="2" charset="0"/>
                <a:ea typeface="宋体" pitchFamily="2" charset="-122"/>
                <a:cs typeface="+mn-cs"/>
              </a:rPr>
              <a:t>；</a:t>
            </a:r>
            <a:endParaRPr lang="x-none" altLang="zh-CN" sz="2400" b="1" strike="noStrike" noProof="1">
              <a:solidFill>
                <a:srgbClr val="000099"/>
              </a:solidFill>
              <a:effectLst/>
              <a:latin typeface="Times New Roman" panose="02020603050405020304" pitchFamily="2" charset="0"/>
              <a:ea typeface="宋体" pitchFamily="2" charset="-122"/>
              <a:cs typeface="+mn-cs"/>
            </a:endParaRPr>
          </a:p>
          <a:p>
            <a:pPr marL="533400" lvl="0" indent="-533400" fontAlgn="base">
              <a:lnSpc>
                <a:spcPct val="120000"/>
              </a:lnSpc>
              <a:spcBef>
                <a:spcPct val="20000"/>
              </a:spcBef>
              <a:buNone/>
            </a:pPr>
            <a:r>
              <a:rPr lang="en-US" altLang="zh-CN" sz="2800" b="1" strike="noStrike" noProof="1">
                <a:solidFill>
                  <a:srgbClr val="A50021"/>
                </a:solidFill>
                <a:latin typeface="Times New Roman" panose="02020603050405020304" pitchFamily="2" charset="0"/>
                <a:ea typeface="宋体" pitchFamily="2" charset="-122"/>
                <a:cs typeface="+mn-ea"/>
              </a:rPr>
              <a:t>UNIX</a:t>
            </a:r>
            <a:r>
              <a:rPr lang="zh-CN" altLang="en-US" sz="2800" b="1" strike="noStrike" noProof="1">
                <a:solidFill>
                  <a:srgbClr val="A50021"/>
                </a:solidFill>
                <a:latin typeface="Times New Roman" panose="02020603050405020304" pitchFamily="2" charset="0"/>
                <a:ea typeface="宋体" pitchFamily="2" charset="-122"/>
                <a:cs typeface="+mn-ea"/>
              </a:rPr>
              <a:t>文件</a:t>
            </a:r>
            <a:r>
              <a:rPr lang="x-none" altLang="zh-CN" sz="2800" b="1" strike="noStrike" noProof="1">
                <a:solidFill>
                  <a:srgbClr val="A50021"/>
                </a:solidFill>
                <a:latin typeface="Times New Roman" panose="02020603050405020304" pitchFamily="2" charset="0"/>
                <a:ea typeface="宋体" pitchFamily="2" charset="-122"/>
                <a:cs typeface="+mn-ea"/>
              </a:rPr>
              <a:t>系统</a:t>
            </a:r>
            <a:r>
              <a:rPr lang="zh-CN" altLang="en-US" sz="2800" b="1" strike="noStrike" noProof="1">
                <a:solidFill>
                  <a:srgbClr val="A50021"/>
                </a:solidFill>
                <a:latin typeface="Times New Roman" panose="02020603050405020304" pitchFamily="2" charset="0"/>
                <a:ea typeface="宋体" pitchFamily="2" charset="-122"/>
                <a:cs typeface="+mn-ea"/>
              </a:rPr>
              <a:t>的特点</a:t>
            </a:r>
            <a:endParaRPr lang="zh-CN" altLang="en-US" sz="2800" b="1" strike="noStrike" noProof="1">
              <a:solidFill>
                <a:srgbClr val="A50021"/>
              </a:solidFill>
              <a:latin typeface="Times New Roman" panose="02020603050405020304" pitchFamily="2" charset="0"/>
              <a:ea typeface="宋体" pitchFamily="2" charset="-122"/>
            </a:endParaRPr>
          </a:p>
          <a:p>
            <a:pPr marL="914400" lvl="1" indent="-457200" algn="l" fontAlgn="base">
              <a:lnSpc>
                <a:spcPct val="120000"/>
              </a:lnSpc>
              <a:buNone/>
            </a:pPr>
            <a:r>
              <a:rPr lang="en-US" altLang="zh-CN" sz="2400" b="1" strike="noStrike" noProof="1">
                <a:solidFill>
                  <a:srgbClr val="000099"/>
                </a:solidFill>
                <a:effectLst/>
                <a:latin typeface="Times New Roman" panose="02020603050405020304" pitchFamily="2" charset="0"/>
                <a:ea typeface="宋体" pitchFamily="2" charset="-122"/>
                <a:cs typeface="+mn-cs"/>
                <a:sym typeface="Symbol" pitchFamily="2" charset="2"/>
              </a:rPr>
              <a:t>①</a:t>
            </a:r>
            <a:r>
              <a:rPr lang="x-none" altLang="zh-CN" sz="2400" b="1">
                <a:solidFill>
                  <a:srgbClr val="000099"/>
                </a:solidFill>
                <a:effectLst/>
                <a:latin typeface="Times New Roman" panose="02020603050405020304" pitchFamily="2" charset="0"/>
                <a:ea typeface="宋体" pitchFamily="2" charset="-122"/>
                <a:sym typeface="Symbol" pitchFamily="2" charset="2"/>
              </a:rPr>
              <a:t>文件是无结构的字符流式文件，</a:t>
            </a:r>
            <a:r>
              <a:rPr lang="x-none" altLang="zh-CN" sz="2400" b="1" strike="noStrike" noProof="1">
                <a:solidFill>
                  <a:srgbClr val="000099"/>
                </a:solidFill>
                <a:effectLst/>
                <a:latin typeface="Times New Roman" panose="02020603050405020304" pitchFamily="2" charset="0"/>
                <a:ea typeface="宋体" pitchFamily="2" charset="-122"/>
                <a:cs typeface="+mn-cs"/>
                <a:sym typeface="Symbol" pitchFamily="2" charset="2"/>
              </a:rPr>
              <a:t>索引结构；</a:t>
            </a:r>
            <a:endParaRPr lang="x-none" altLang="zh-CN" sz="2400" b="1" strike="noStrike" noProof="1">
              <a:solidFill>
                <a:srgbClr val="000099"/>
              </a:solidFill>
              <a:effectLst/>
              <a:latin typeface="Times New Roman" panose="02020603050405020304" pitchFamily="2" charset="0"/>
              <a:ea typeface="宋体" pitchFamily="2" charset="-122"/>
              <a:sym typeface="Symbol" pitchFamily="2" charset="2"/>
            </a:endParaRPr>
          </a:p>
          <a:p>
            <a:pPr marL="914400" lvl="1" indent="-457200" algn="l" fontAlgn="base">
              <a:lnSpc>
                <a:spcPct val="120000"/>
              </a:lnSpc>
              <a:buNone/>
            </a:pPr>
            <a:r>
              <a:rPr lang="x-none" altLang="zh-CN" sz="2400" b="1" strike="noStrike" noProof="1">
                <a:solidFill>
                  <a:srgbClr val="000099"/>
                </a:solidFill>
                <a:effectLst/>
                <a:latin typeface="Times New Roman" panose="02020603050405020304" pitchFamily="2" charset="0"/>
                <a:ea typeface="宋体" pitchFamily="2" charset="-122"/>
                <a:cs typeface="+mn-cs"/>
                <a:sym typeface="Symbol" pitchFamily="2" charset="2"/>
              </a:rPr>
              <a:t>②</a:t>
            </a:r>
            <a:r>
              <a:rPr lang="x-none" altLang="zh-CN" sz="2400" b="1">
                <a:solidFill>
                  <a:srgbClr val="000099"/>
                </a:solidFill>
                <a:effectLst/>
                <a:latin typeface="Times New Roman" panose="02020603050405020304" pitchFamily="2" charset="0"/>
                <a:ea typeface="宋体" pitchFamily="2" charset="-122"/>
                <a:sym typeface="Symbol" pitchFamily="2" charset="2"/>
              </a:rPr>
              <a:t>目录结构：树型层次结构；</a:t>
            </a:r>
            <a:endParaRPr lang="x-none" altLang="zh-CN" sz="2400" b="1">
              <a:solidFill>
                <a:srgbClr val="000099"/>
              </a:solidFill>
              <a:effectLst/>
              <a:latin typeface="Times New Roman" panose="02020603050405020304" pitchFamily="2" charset="0"/>
              <a:ea typeface="宋体" pitchFamily="2" charset="-122"/>
              <a:sym typeface="Symbol" pitchFamily="2" charset="2"/>
            </a:endParaRPr>
          </a:p>
          <a:p>
            <a:pPr marL="914400" lvl="1" indent="-457200" algn="l" fontAlgn="base">
              <a:lnSpc>
                <a:spcPct val="120000"/>
              </a:lnSpc>
              <a:buNone/>
            </a:pPr>
            <a:r>
              <a:rPr lang="x-none" altLang="zh-CN" sz="2400" b="1" strike="noStrike" noProof="1">
                <a:solidFill>
                  <a:srgbClr val="000099"/>
                </a:solidFill>
                <a:effectLst/>
                <a:latin typeface="Times New Roman" panose="02020603050405020304" pitchFamily="2" charset="0"/>
                <a:ea typeface="宋体" pitchFamily="2" charset="-122"/>
                <a:cs typeface="+mn-cs"/>
                <a:sym typeface="Symbol" pitchFamily="2" charset="2"/>
              </a:rPr>
              <a:t>③</a:t>
            </a:r>
            <a:r>
              <a:rPr lang="x-none" altLang="zh-CN" sz="2400" b="1">
                <a:solidFill>
                  <a:srgbClr val="000099"/>
                </a:solidFill>
                <a:effectLst/>
                <a:latin typeface="Times New Roman" panose="02020603050405020304" pitchFamily="2" charset="0"/>
                <a:ea typeface="宋体" pitchFamily="2" charset="-122"/>
                <a:sym typeface="Symbol" pitchFamily="2" charset="2"/>
              </a:rPr>
              <a:t>可安装拆卸的文件系统；</a:t>
            </a:r>
            <a:r>
              <a:rPr lang="x-none" altLang="zh-CN" sz="2400" b="1" strike="noStrike" noProof="1">
                <a:solidFill>
                  <a:srgbClr val="000099"/>
                </a:solidFill>
                <a:effectLst/>
                <a:latin typeface="Times New Roman" panose="02020603050405020304" pitchFamily="2" charset="0"/>
                <a:ea typeface="宋体" pitchFamily="2" charset="-122"/>
                <a:cs typeface="+mn-cs"/>
                <a:sym typeface="Symbol" pitchFamily="2" charset="2"/>
              </a:rPr>
              <a:t> </a:t>
            </a:r>
            <a:endParaRPr lang="zh-CN" altLang="en-US" sz="2400" b="1" strike="noStrike" noProof="1">
              <a:solidFill>
                <a:srgbClr val="000099"/>
              </a:solidFill>
              <a:effectLst/>
              <a:latin typeface="Times New Roman" panose="02020603050405020304" pitchFamily="2" charset="0"/>
              <a:ea typeface="宋体" pitchFamily="2" charset="-122"/>
              <a:sym typeface="Symbol" pitchFamily="2" charset="2"/>
            </a:endParaRPr>
          </a:p>
          <a:p>
            <a:pPr marL="914400" lvl="1" indent="-457200" fontAlgn="base">
              <a:lnSpc>
                <a:spcPct val="120000"/>
              </a:lnSpc>
              <a:buNone/>
            </a:pPr>
            <a:r>
              <a:rPr lang="en-US" altLang="zh-CN" sz="2400" b="1" strike="noStrike" noProof="1">
                <a:solidFill>
                  <a:srgbClr val="000099"/>
                </a:solidFill>
                <a:effectLst/>
                <a:latin typeface="Times New Roman" panose="02020603050405020304" pitchFamily="2" charset="0"/>
                <a:ea typeface="宋体" pitchFamily="2" charset="-122"/>
                <a:cs typeface="+mn-cs"/>
                <a:sym typeface="Symbol" pitchFamily="2" charset="2"/>
              </a:rPr>
              <a:t>④</a:t>
            </a:r>
            <a:r>
              <a:rPr lang="zh-CN" altLang="en-US" sz="2400" b="1" strike="noStrike" noProof="1">
                <a:solidFill>
                  <a:srgbClr val="000099"/>
                </a:solidFill>
                <a:effectLst/>
                <a:latin typeface="Times New Roman" panose="02020603050405020304" pitchFamily="2" charset="0"/>
                <a:ea typeface="宋体" pitchFamily="2" charset="-122"/>
                <a:cs typeface="+mn-cs"/>
                <a:sym typeface="Symbol" pitchFamily="2" charset="2"/>
              </a:rPr>
              <a:t>将外部设备</a:t>
            </a:r>
            <a:r>
              <a:rPr lang="x-none" altLang="zh-CN" sz="2400" b="1" strike="noStrike" noProof="1">
                <a:solidFill>
                  <a:srgbClr val="000099"/>
                </a:solidFill>
                <a:effectLst/>
                <a:latin typeface="Times New Roman" panose="02020603050405020304" pitchFamily="2" charset="0"/>
                <a:ea typeface="宋体" pitchFamily="2" charset="-122"/>
                <a:cs typeface="+mn-cs"/>
                <a:sym typeface="Symbol" pitchFamily="2" charset="2"/>
              </a:rPr>
              <a:t>和目录统一作为</a:t>
            </a:r>
            <a:r>
              <a:rPr lang="zh-CN" altLang="en-US" sz="2400" b="1" strike="noStrike" noProof="1">
                <a:solidFill>
                  <a:srgbClr val="000099"/>
                </a:solidFill>
                <a:effectLst/>
                <a:latin typeface="Times New Roman" panose="02020603050405020304" pitchFamily="2" charset="0"/>
                <a:ea typeface="宋体" pitchFamily="2" charset="-122"/>
                <a:cs typeface="+mn-cs"/>
                <a:sym typeface="Symbol" pitchFamily="2" charset="2"/>
              </a:rPr>
              <a:t>文件一样对待</a:t>
            </a:r>
            <a:r>
              <a:rPr lang="x-none" altLang="zh-CN" sz="2400" b="1" strike="noStrike" noProof="1">
                <a:solidFill>
                  <a:srgbClr val="000099"/>
                </a:solidFill>
                <a:effectLst/>
                <a:latin typeface="Times New Roman" panose="02020603050405020304" pitchFamily="2" charset="0"/>
                <a:ea typeface="宋体" pitchFamily="2" charset="-122"/>
                <a:cs typeface="+mn-cs"/>
                <a:sym typeface="Symbol" pitchFamily="2" charset="2"/>
              </a:rPr>
              <a:t>；</a:t>
            </a:r>
            <a:endParaRPr lang="x-none" altLang="zh-CN" sz="2400" b="1" strike="noStrike" noProof="1">
              <a:solidFill>
                <a:srgbClr val="000099"/>
              </a:solidFill>
              <a:effectLst/>
              <a:latin typeface="Times New Roman" panose="02020603050405020304" pitchFamily="2" charset="0"/>
              <a:ea typeface="宋体" pitchFamily="2" charset="-122"/>
              <a:cs typeface="+mn-cs"/>
              <a:sym typeface="Symbol" pitchFamily="2" charset="2"/>
            </a:endParaRPr>
          </a:p>
        </p:txBody>
      </p:sp>
      <p:sp>
        <p:nvSpPr>
          <p:cNvPr id="88067" name="文本框 7065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2" charset="0"/>
                <a:ea typeface="宋体" pitchFamily="2" charset="-122"/>
              </a:rPr>
              <a:t>44</a:t>
            </a:r>
            <a:endParaRPr lang="en-US" altLang="zh-CN" b="0">
              <a:solidFill>
                <a:schemeClr val="tx2"/>
              </a:solidFill>
              <a:latin typeface="Times New Roman" panose="02020603050405020304" pitchFamily="2"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0659">
                                            <p:txEl>
                                              <p:charRg st="0" end="16"/>
                                            </p:txEl>
                                          </p:spTgt>
                                        </p:tgtEl>
                                        <p:attrNameLst>
                                          <p:attrName>style.visibility</p:attrName>
                                        </p:attrNameLst>
                                      </p:cBhvr>
                                      <p:to>
                                        <p:strVal val="visible"/>
                                      </p:to>
                                    </p:set>
                                    <p:anim calcmode="lin" valueType="num">
                                      <p:cBhvr additive="base">
                                        <p:cTn id="7" dur="1000" fill="hold"/>
                                        <p:tgtEl>
                                          <p:spTgt spid="70659">
                                            <p:txEl>
                                              <p:charRg st="0" end="16"/>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0659">
                                            <p:txEl>
                                              <p:charRg st="0" end="16"/>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0659">
                                            <p:txEl>
                                              <p:charRg st="16" end="36"/>
                                            </p:txEl>
                                          </p:spTgt>
                                        </p:tgtEl>
                                        <p:attrNameLst>
                                          <p:attrName>style.visibility</p:attrName>
                                        </p:attrNameLst>
                                      </p:cBhvr>
                                      <p:to>
                                        <p:strVal val="visible"/>
                                      </p:to>
                                    </p:set>
                                    <p:anim calcmode="lin" valueType="num">
                                      <p:cBhvr additive="base">
                                        <p:cTn id="13" dur="1000" fill="hold"/>
                                        <p:tgtEl>
                                          <p:spTgt spid="70659">
                                            <p:txEl>
                                              <p:charRg st="16" end="36"/>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70659">
                                            <p:txEl>
                                              <p:charRg st="16" end="36"/>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0659">
                                            <p:txEl>
                                              <p:charRg st="36" end="47"/>
                                            </p:txEl>
                                          </p:spTgt>
                                        </p:tgtEl>
                                        <p:attrNameLst>
                                          <p:attrName>style.visibility</p:attrName>
                                        </p:attrNameLst>
                                      </p:cBhvr>
                                      <p:to>
                                        <p:strVal val="visible"/>
                                      </p:to>
                                    </p:set>
                                    <p:anim calcmode="lin" valueType="num">
                                      <p:cBhvr additive="base">
                                        <p:cTn id="19" dur="1000" fill="hold"/>
                                        <p:tgtEl>
                                          <p:spTgt spid="70659">
                                            <p:txEl>
                                              <p:charRg st="36" end="47"/>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70659">
                                            <p:txEl>
                                              <p:charRg st="36" end="47"/>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70659">
                                            <p:txEl>
                                              <p:charRg st="47" end="60"/>
                                            </p:txEl>
                                          </p:spTgt>
                                        </p:tgtEl>
                                        <p:attrNameLst>
                                          <p:attrName>style.visibility</p:attrName>
                                        </p:attrNameLst>
                                      </p:cBhvr>
                                      <p:to>
                                        <p:strVal val="visible"/>
                                      </p:to>
                                    </p:set>
                                    <p:anim calcmode="lin" valueType="num">
                                      <p:cBhvr additive="base">
                                        <p:cTn id="23" dur="1000" fill="hold"/>
                                        <p:tgtEl>
                                          <p:spTgt spid="70659">
                                            <p:txEl>
                                              <p:charRg st="47" end="60"/>
                                            </p:txEl>
                                          </p:spTgt>
                                        </p:tgtEl>
                                        <p:attrNameLst>
                                          <p:attrName>ppt_x</p:attrName>
                                        </p:attrNameLst>
                                      </p:cBhvr>
                                      <p:tavLst>
                                        <p:tav tm="0">
                                          <p:val>
                                            <p:strVal val="0-#ppt_w/2"/>
                                          </p:val>
                                        </p:tav>
                                        <p:tav tm="100000">
                                          <p:val>
                                            <p:strVal val="#ppt_x"/>
                                          </p:val>
                                        </p:tav>
                                      </p:tavLst>
                                    </p:anim>
                                    <p:anim calcmode="lin" valueType="num">
                                      <p:cBhvr additive="base">
                                        <p:cTn id="24" dur="1000" fill="hold"/>
                                        <p:tgtEl>
                                          <p:spTgt spid="70659">
                                            <p:txEl>
                                              <p:charRg st="47" end="60"/>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70659">
                                            <p:txEl>
                                              <p:charRg st="60" end="76"/>
                                            </p:txEl>
                                          </p:spTgt>
                                        </p:tgtEl>
                                        <p:attrNameLst>
                                          <p:attrName>style.visibility</p:attrName>
                                        </p:attrNameLst>
                                      </p:cBhvr>
                                      <p:to>
                                        <p:strVal val="visible"/>
                                      </p:to>
                                    </p:set>
                                    <p:anim calcmode="lin" valueType="num">
                                      <p:cBhvr additive="base">
                                        <p:cTn id="27" dur="1000" fill="hold"/>
                                        <p:tgtEl>
                                          <p:spTgt spid="70659">
                                            <p:txEl>
                                              <p:charRg st="60" end="76"/>
                                            </p:txEl>
                                          </p:spTgt>
                                        </p:tgtEl>
                                        <p:attrNameLst>
                                          <p:attrName>ppt_x</p:attrName>
                                        </p:attrNameLst>
                                      </p:cBhvr>
                                      <p:tavLst>
                                        <p:tav tm="0">
                                          <p:val>
                                            <p:strVal val="0-#ppt_w/2"/>
                                          </p:val>
                                        </p:tav>
                                        <p:tav tm="100000">
                                          <p:val>
                                            <p:strVal val="#ppt_x"/>
                                          </p:val>
                                        </p:tav>
                                      </p:tavLst>
                                    </p:anim>
                                    <p:anim calcmode="lin" valueType="num">
                                      <p:cBhvr additive="base">
                                        <p:cTn id="28" dur="1000" fill="hold"/>
                                        <p:tgtEl>
                                          <p:spTgt spid="70659">
                                            <p:txEl>
                                              <p:charRg st="60" end="76"/>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70659">
                                            <p:txEl>
                                              <p:charRg st="76" end="91"/>
                                            </p:txEl>
                                          </p:spTgt>
                                        </p:tgtEl>
                                        <p:attrNameLst>
                                          <p:attrName>style.visibility</p:attrName>
                                        </p:attrNameLst>
                                      </p:cBhvr>
                                      <p:to>
                                        <p:strVal val="visible"/>
                                      </p:to>
                                    </p:set>
                                    <p:anim calcmode="lin" valueType="num">
                                      <p:cBhvr additive="base">
                                        <p:cTn id="31" dur="1000" fill="hold"/>
                                        <p:tgtEl>
                                          <p:spTgt spid="70659">
                                            <p:txEl>
                                              <p:charRg st="76" end="91"/>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70659">
                                            <p:txEl>
                                              <p:charRg st="76" end="9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矩形 71681"/>
          <p:cNvSpPr/>
          <p:nvPr/>
        </p:nvSpPr>
        <p:spPr>
          <a:xfrm>
            <a:off x="114300" y="1230313"/>
            <a:ext cx="6132513" cy="104140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spcBef>
                <a:spcPct val="20000"/>
              </a:spcBef>
              <a:buNone/>
            </a:pPr>
            <a:r>
              <a:rPr lang="en-US" altLang="zh-CN" sz="2400" b="1" strike="noStrike" noProof="1">
                <a:solidFill>
                  <a:srgbClr val="000099"/>
                </a:solidFill>
                <a:latin typeface="Times New Roman" panose="02020603050405020304" pitchFamily="2" charset="0"/>
                <a:ea typeface="宋体" pitchFamily="2" charset="-122"/>
                <a:cs typeface="+mn-cs"/>
              </a:rPr>
              <a:t>①</a:t>
            </a:r>
            <a:r>
              <a:rPr lang="en-US" altLang="zh-CN" sz="2400" b="1" strike="noStrike" noProof="1">
                <a:solidFill>
                  <a:srgbClr val="000099"/>
                </a:solidFill>
                <a:latin typeface="宋体" pitchFamily="2" charset="-122"/>
                <a:ea typeface="宋体" pitchFamily="2" charset="-122"/>
                <a:cs typeface="+mn-cs"/>
              </a:rPr>
              <a:t> </a:t>
            </a:r>
            <a:r>
              <a:rPr lang="zh-CN" altLang="en-US" sz="2400" b="1" strike="noStrike" noProof="1">
                <a:solidFill>
                  <a:srgbClr val="000099"/>
                </a:solidFill>
                <a:latin typeface="Times New Roman" panose="02020603050405020304" pitchFamily="2" charset="0"/>
                <a:ea typeface="宋体" pitchFamily="2" charset="-122"/>
                <a:cs typeface="+mn-cs"/>
              </a:rPr>
              <a:t>普通文件</a:t>
            </a:r>
            <a:endParaRPr lang="zh-CN" altLang="en-US" sz="2400" b="1" strike="noStrike" noProof="1">
              <a:solidFill>
                <a:srgbClr val="000099"/>
              </a:solidFill>
              <a:latin typeface="Times New Roman" panose="02020603050405020304" pitchFamily="2" charset="0"/>
              <a:ea typeface="宋体" pitchFamily="2" charset="-122"/>
            </a:endParaRPr>
          </a:p>
          <a:p>
            <a:pPr marL="914400" lvl="1" indent="-457200" fontAlgn="base">
              <a:lnSpc>
                <a:spcPct val="120000"/>
              </a:lnSpc>
              <a:spcBef>
                <a:spcPct val="20000"/>
              </a:spcBef>
              <a:buNone/>
            </a:pPr>
            <a:r>
              <a:rPr lang="zh-CN" altLang="en-US" sz="2400" strike="noStrike" noProof="1">
                <a:solidFill>
                  <a:schemeClr val="tx1"/>
                </a:solidFill>
                <a:latin typeface="Times New Roman" panose="02020603050405020304" pitchFamily="2" charset="0"/>
                <a:ea typeface="宋体" pitchFamily="2" charset="-122"/>
                <a:cs typeface="+mn-cs"/>
                <a:sym typeface="Symbol" pitchFamily="2" charset="2"/>
              </a:rPr>
              <a:t>      用户程序、数据文件</a:t>
            </a:r>
            <a:endParaRPr lang="zh-CN" altLang="en-US" sz="2400" strike="noStrike" noProof="1">
              <a:solidFill>
                <a:schemeClr val="tx1"/>
              </a:solidFill>
              <a:latin typeface="Times New Roman" panose="02020603050405020304" pitchFamily="2" charset="0"/>
              <a:ea typeface="宋体" pitchFamily="2" charset="-122"/>
              <a:sym typeface="Symbol" pitchFamily="2" charset="2"/>
            </a:endParaRPr>
          </a:p>
        </p:txBody>
      </p:sp>
      <p:sp>
        <p:nvSpPr>
          <p:cNvPr id="71683" name="矩形 71682"/>
          <p:cNvSpPr/>
          <p:nvPr/>
        </p:nvSpPr>
        <p:spPr>
          <a:xfrm>
            <a:off x="115888" y="2274888"/>
            <a:ext cx="9028113" cy="155257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spcBef>
                <a:spcPct val="20000"/>
              </a:spcBef>
              <a:buNone/>
            </a:pPr>
            <a:r>
              <a:rPr lang="en-US" altLang="zh-CN" sz="2400" b="1" strike="noStrike" noProof="1">
                <a:solidFill>
                  <a:srgbClr val="000099"/>
                </a:solidFill>
                <a:latin typeface="宋体" pitchFamily="2" charset="-122"/>
                <a:ea typeface="宋体" pitchFamily="2" charset="-122"/>
                <a:cs typeface="+mn-cs"/>
              </a:rPr>
              <a:t>② </a:t>
            </a:r>
            <a:r>
              <a:rPr lang="zh-CN" altLang="en-US" sz="2400" b="1" strike="noStrike" noProof="1">
                <a:solidFill>
                  <a:srgbClr val="000099"/>
                </a:solidFill>
                <a:latin typeface="Times New Roman" panose="02020603050405020304" pitchFamily="2" charset="0"/>
                <a:ea typeface="宋体" pitchFamily="2" charset="-122"/>
                <a:cs typeface="+mn-cs"/>
              </a:rPr>
              <a:t>目录文件</a:t>
            </a:r>
            <a:endParaRPr lang="zh-CN" altLang="en-US" sz="2400" b="1" strike="noStrike" noProof="1">
              <a:solidFill>
                <a:srgbClr val="000099"/>
              </a:solidFill>
              <a:latin typeface="Times New Roman" panose="02020603050405020304" pitchFamily="2" charset="0"/>
              <a:ea typeface="宋体" pitchFamily="2" charset="-122"/>
            </a:endParaRPr>
          </a:p>
          <a:p>
            <a:pPr marL="914400" lvl="1" indent="-457200" fontAlgn="base">
              <a:lnSpc>
                <a:spcPct val="120000"/>
              </a:lnSpc>
              <a:spcBef>
                <a:spcPct val="20000"/>
              </a:spcBef>
              <a:buNone/>
            </a:pPr>
            <a:r>
              <a:rPr lang="zh-CN" altLang="en-US" sz="2400" strike="noStrike" noProof="1">
                <a:solidFill>
                  <a:schemeClr val="tx1"/>
                </a:solidFill>
                <a:latin typeface="Times New Roman" panose="02020603050405020304" pitchFamily="2" charset="0"/>
                <a:ea typeface="宋体" pitchFamily="2" charset="-122"/>
                <a:cs typeface="+mn-cs"/>
              </a:rPr>
              <a:t>      用于组织和形成树型目录结构中的一个单位，由若干目录</a:t>
            </a:r>
            <a:endParaRPr lang="zh-CN" altLang="en-US" sz="2400" strike="noStrike" noProof="1">
              <a:solidFill>
                <a:schemeClr val="tx1"/>
              </a:solidFill>
              <a:latin typeface="Times New Roman" panose="02020603050405020304" pitchFamily="2" charset="0"/>
              <a:ea typeface="宋体" pitchFamily="2" charset="-122"/>
            </a:endParaRPr>
          </a:p>
          <a:p>
            <a:pPr marL="914400" lvl="1" indent="-457200" fontAlgn="base">
              <a:lnSpc>
                <a:spcPct val="120000"/>
              </a:lnSpc>
              <a:spcBef>
                <a:spcPct val="20000"/>
              </a:spcBef>
              <a:buNone/>
            </a:pPr>
            <a:r>
              <a:rPr lang="zh-CN" altLang="en-US" sz="2400" strike="noStrike" noProof="1">
                <a:solidFill>
                  <a:schemeClr val="tx1"/>
                </a:solidFill>
                <a:latin typeface="Times New Roman" panose="02020603050405020304" pitchFamily="2" charset="0"/>
                <a:ea typeface="宋体" pitchFamily="2" charset="-122"/>
                <a:cs typeface="+mn-cs"/>
              </a:rPr>
              <a:t>      项组成。</a:t>
            </a:r>
            <a:endParaRPr lang="zh-CN" altLang="en-US" sz="2400" strike="noStrike" noProof="1">
              <a:solidFill>
                <a:schemeClr val="tx1"/>
              </a:solidFill>
              <a:latin typeface="Times New Roman" panose="02020603050405020304" pitchFamily="2" charset="0"/>
              <a:ea typeface="宋体" pitchFamily="2" charset="-122"/>
            </a:endParaRPr>
          </a:p>
        </p:txBody>
      </p:sp>
      <p:sp>
        <p:nvSpPr>
          <p:cNvPr id="71684" name="矩形 71683"/>
          <p:cNvSpPr/>
          <p:nvPr/>
        </p:nvSpPr>
        <p:spPr>
          <a:xfrm>
            <a:off x="117475" y="3862388"/>
            <a:ext cx="9026525" cy="257492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buNone/>
            </a:pPr>
            <a:r>
              <a:rPr lang="en-US" altLang="zh-CN" sz="2400" b="1" strike="noStrike" noProof="1">
                <a:solidFill>
                  <a:srgbClr val="000099"/>
                </a:solidFill>
                <a:latin typeface="Times New Roman" panose="02020603050405020304" pitchFamily="2" charset="0"/>
                <a:ea typeface="宋体" pitchFamily="2" charset="-122"/>
                <a:cs typeface="+mn-cs"/>
              </a:rPr>
              <a:t>③</a:t>
            </a:r>
            <a:r>
              <a:rPr lang="en-US" altLang="zh-CN" sz="2400" b="1" strike="noStrike" noProof="1">
                <a:solidFill>
                  <a:srgbClr val="000099"/>
                </a:solidFill>
                <a:latin typeface="宋体" pitchFamily="2" charset="-122"/>
                <a:ea typeface="宋体" pitchFamily="2" charset="-122"/>
                <a:cs typeface="+mn-cs"/>
              </a:rPr>
              <a:t> </a:t>
            </a:r>
            <a:r>
              <a:rPr lang="zh-CN" altLang="en-US" sz="2400" b="1" strike="noStrike" noProof="1">
                <a:solidFill>
                  <a:srgbClr val="000099"/>
                </a:solidFill>
                <a:latin typeface="Times New Roman" panose="02020603050405020304" pitchFamily="2" charset="0"/>
                <a:ea typeface="宋体" pitchFamily="2" charset="-122"/>
                <a:cs typeface="+mn-cs"/>
              </a:rPr>
              <a:t>特别文件</a:t>
            </a:r>
            <a:endParaRPr lang="zh-CN" altLang="en-US" sz="2400" b="1" strike="noStrike" noProof="1">
              <a:solidFill>
                <a:srgbClr val="000099"/>
              </a:solidFill>
              <a:latin typeface="Times New Roman" panose="02020603050405020304" pitchFamily="2" charset="0"/>
              <a:ea typeface="宋体" pitchFamily="2" charset="-122"/>
            </a:endParaRPr>
          </a:p>
          <a:p>
            <a:pPr marL="914400" lvl="1" indent="-457200" fontAlgn="base">
              <a:lnSpc>
                <a:spcPct val="120000"/>
              </a:lnSpc>
              <a:spcBef>
                <a:spcPct val="20000"/>
              </a:spcBef>
              <a:buNone/>
            </a:pPr>
            <a:r>
              <a:rPr lang="zh-CN" altLang="en-US" sz="2400" strike="noStrike" noProof="1">
                <a:solidFill>
                  <a:schemeClr val="tx1"/>
                </a:solidFill>
                <a:latin typeface="Times New Roman" panose="02020603050405020304" pitchFamily="2" charset="0"/>
                <a:ea typeface="宋体" pitchFamily="2" charset="-122"/>
                <a:cs typeface="+mn-cs"/>
              </a:rPr>
              <a:t>      与硬设备有关的文件称为特别文件。</a:t>
            </a:r>
            <a:endParaRPr lang="zh-CN" altLang="en-US" sz="2400" strike="noStrike" noProof="1">
              <a:solidFill>
                <a:schemeClr val="tx1"/>
              </a:solidFill>
              <a:latin typeface="Times New Roman" panose="02020603050405020304" pitchFamily="2" charset="0"/>
              <a:ea typeface="宋体" pitchFamily="2" charset="-122"/>
            </a:endParaRPr>
          </a:p>
          <a:p>
            <a:pPr marL="914400" lvl="1" indent="-457200" fontAlgn="base">
              <a:lnSpc>
                <a:spcPct val="120000"/>
              </a:lnSpc>
              <a:spcBef>
                <a:spcPct val="20000"/>
              </a:spcBef>
              <a:buNone/>
            </a:pPr>
            <a:r>
              <a:rPr lang="zh-CN" altLang="en-US" sz="2400" strike="noStrike" noProof="1">
                <a:solidFill>
                  <a:schemeClr val="tx1"/>
                </a:solidFill>
                <a:latin typeface="Times New Roman" panose="02020603050405020304" pitchFamily="2" charset="0"/>
                <a:ea typeface="宋体" pitchFamily="2" charset="-122"/>
                <a:cs typeface="+mn-cs"/>
              </a:rPr>
              <a:t>      包括块设备文件、字符设备文件。与计算机连接每一种输</a:t>
            </a:r>
            <a:endParaRPr lang="zh-CN" altLang="en-US" sz="2400" strike="noStrike" noProof="1">
              <a:solidFill>
                <a:schemeClr val="tx1"/>
              </a:solidFill>
              <a:latin typeface="Times New Roman" panose="02020603050405020304" pitchFamily="2" charset="0"/>
              <a:ea typeface="宋体" pitchFamily="2" charset="-122"/>
            </a:endParaRPr>
          </a:p>
          <a:p>
            <a:pPr marL="914400" lvl="1" indent="-457200" fontAlgn="base">
              <a:lnSpc>
                <a:spcPct val="120000"/>
              </a:lnSpc>
              <a:spcBef>
                <a:spcPct val="20000"/>
              </a:spcBef>
              <a:buNone/>
            </a:pPr>
            <a:r>
              <a:rPr lang="zh-CN" altLang="en-US" sz="2400" strike="noStrike" noProof="1">
                <a:solidFill>
                  <a:schemeClr val="tx1"/>
                </a:solidFill>
                <a:latin typeface="Times New Roman" panose="02020603050405020304" pitchFamily="2" charset="0"/>
                <a:ea typeface="宋体" pitchFamily="2" charset="-122"/>
                <a:cs typeface="+mn-cs"/>
              </a:rPr>
              <a:t>      入输出设备都有一个特别文件。它是操作系统核心用于存</a:t>
            </a:r>
            <a:endParaRPr lang="zh-CN" altLang="en-US" sz="2400" strike="noStrike" noProof="1">
              <a:solidFill>
                <a:schemeClr val="tx1"/>
              </a:solidFill>
              <a:latin typeface="Times New Roman" panose="02020603050405020304" pitchFamily="2" charset="0"/>
              <a:ea typeface="宋体" pitchFamily="2" charset="-122"/>
            </a:endParaRPr>
          </a:p>
          <a:p>
            <a:pPr marL="914400" lvl="1" indent="-457200" fontAlgn="base">
              <a:lnSpc>
                <a:spcPct val="120000"/>
              </a:lnSpc>
              <a:spcBef>
                <a:spcPct val="20000"/>
              </a:spcBef>
              <a:buNone/>
            </a:pPr>
            <a:r>
              <a:rPr lang="zh-CN" altLang="en-US" sz="2400" strike="noStrike" noProof="1">
                <a:solidFill>
                  <a:schemeClr val="tx1"/>
                </a:solidFill>
                <a:latin typeface="Times New Roman" panose="02020603050405020304" pitchFamily="2" charset="0"/>
                <a:ea typeface="宋体" pitchFamily="2" charset="-122"/>
                <a:cs typeface="+mn-cs"/>
              </a:rPr>
              <a:t>      取输入输出设备的通道，是用户与硬件设备联系的桥梁。</a:t>
            </a:r>
            <a:r>
              <a:rPr lang="zh-CN" altLang="en-US" sz="2000" strike="noStrike" noProof="1">
                <a:solidFill>
                  <a:schemeClr val="tx1"/>
                </a:solidFill>
                <a:latin typeface="Times New Roman" panose="02020603050405020304" pitchFamily="2" charset="0"/>
                <a:ea typeface="宋体" pitchFamily="2" charset="-122"/>
                <a:cs typeface="+mn-cs"/>
              </a:rPr>
              <a:t> </a:t>
            </a:r>
            <a:endParaRPr lang="zh-CN" altLang="en-US" sz="2000" strike="noStrike" noProof="1">
              <a:solidFill>
                <a:schemeClr val="tx1"/>
              </a:solidFill>
              <a:latin typeface="Times New Roman" panose="02020603050405020304" pitchFamily="2" charset="0"/>
              <a:ea typeface="宋体" pitchFamily="2" charset="-122"/>
            </a:endParaRPr>
          </a:p>
        </p:txBody>
      </p:sp>
      <p:sp>
        <p:nvSpPr>
          <p:cNvPr id="71685" name="矩形 71684"/>
          <p:cNvSpPr/>
          <p:nvPr/>
        </p:nvSpPr>
        <p:spPr>
          <a:xfrm>
            <a:off x="671513" y="544513"/>
            <a:ext cx="7613650" cy="6048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800" b="1" strike="noStrike" noProof="1">
                <a:solidFill>
                  <a:srgbClr val="A50021"/>
                </a:solidFill>
                <a:latin typeface="Times New Roman" panose="02020603050405020304" pitchFamily="2" charset="0"/>
                <a:ea typeface="宋体" pitchFamily="2" charset="-122"/>
                <a:cs typeface="+mn-ea"/>
              </a:rPr>
              <a:t>(2) UNIX</a:t>
            </a:r>
            <a:r>
              <a:rPr lang="zh-CN" altLang="en-US" sz="2800" b="1" strike="noStrike" noProof="1">
                <a:solidFill>
                  <a:srgbClr val="A50021"/>
                </a:solidFill>
                <a:latin typeface="Times New Roman" panose="02020603050405020304" pitchFamily="2" charset="0"/>
                <a:ea typeface="宋体" pitchFamily="2" charset="-122"/>
                <a:cs typeface="+mn-ea"/>
              </a:rPr>
              <a:t>文件的类型</a:t>
            </a:r>
            <a:endParaRPr lang="zh-CN" altLang="en-US" sz="2800" b="1" strike="noStrike" noProof="1">
              <a:solidFill>
                <a:srgbClr val="A50021"/>
              </a:solidFill>
              <a:latin typeface="Times New Roman" panose="02020603050405020304" pitchFamily="2" charset="0"/>
              <a:ea typeface="宋体" pitchFamily="2" charset="-122"/>
            </a:endParaRPr>
          </a:p>
        </p:txBody>
      </p:sp>
      <p:sp>
        <p:nvSpPr>
          <p:cNvPr id="89093" name="文本框 7168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2" charset="0"/>
                <a:ea typeface="宋体" pitchFamily="2" charset="-122"/>
              </a:rPr>
              <a:t>45</a:t>
            </a:r>
            <a:endParaRPr lang="en-US" altLang="zh-CN" b="0">
              <a:solidFill>
                <a:schemeClr val="tx2"/>
              </a:solidFill>
              <a:latin typeface="Times New Roman" panose="02020603050405020304" pitchFamily="2" charset="0"/>
              <a:ea typeface="宋体" pitchFamily="2" charset="-122"/>
            </a:endParaRPr>
          </a:p>
        </p:txBody>
      </p:sp>
      <p:sp>
        <p:nvSpPr>
          <p:cNvPr id="71687" name="矩形 71686"/>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文件系统</a:t>
            </a:r>
            <a:r>
              <a:rPr lang="en-US" altLang="zh-CN" sz="2400" strike="noStrike" noProof="1">
                <a:latin typeface="Arial" panose="020B0604020202020204" pitchFamily="34" charset="0"/>
                <a:ea typeface="宋体" pitchFamily="2" charset="-122"/>
                <a:cs typeface="+mn-ea"/>
              </a:rPr>
              <a:t>——</a:t>
            </a:r>
            <a:r>
              <a:rPr lang="en-US" altLang="zh-CN" sz="2400" strike="noStrike" noProof="1">
                <a:latin typeface="Times New Roman" panose="02020603050405020304" pitchFamily="2" charset="0"/>
                <a:ea typeface="宋体" pitchFamily="2" charset="-122"/>
                <a:cs typeface="+mn-ea"/>
              </a:rPr>
              <a:t>UNIX</a:t>
            </a:r>
            <a:r>
              <a:rPr lang="zh-CN" altLang="en-US" sz="2400" strike="noStrike" noProof="1">
                <a:latin typeface="Arial" panose="020B0604020202020204" pitchFamily="34" charset="0"/>
                <a:ea typeface="宋体" pitchFamily="2" charset="-122"/>
                <a:cs typeface="+mn-ea"/>
              </a:rPr>
              <a:t>文件系统的主要结构及实现</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685">
                                            <p:txEl>
                                              <p:charRg st="0" end="14"/>
                                            </p:txEl>
                                          </p:spTgt>
                                        </p:tgtEl>
                                        <p:attrNameLst>
                                          <p:attrName>style.visibility</p:attrName>
                                        </p:attrNameLst>
                                      </p:cBhvr>
                                      <p:to>
                                        <p:strVal val="visible"/>
                                      </p:to>
                                    </p:set>
                                    <p:anim calcmode="lin" valueType="num">
                                      <p:cBhvr additive="base">
                                        <p:cTn id="7" dur="1000" fill="hold"/>
                                        <p:tgtEl>
                                          <p:spTgt spid="71685">
                                            <p:txEl>
                                              <p:charRg st="0" end="1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1685">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1682">
                                            <p:txEl>
                                              <p:charRg st="0" end="7"/>
                                            </p:txEl>
                                          </p:spTgt>
                                        </p:tgtEl>
                                        <p:attrNameLst>
                                          <p:attrName>style.visibility</p:attrName>
                                        </p:attrNameLst>
                                      </p:cBhvr>
                                      <p:to>
                                        <p:strVal val="visible"/>
                                      </p:to>
                                    </p:set>
                                    <p:anim calcmode="lin" valueType="num">
                                      <p:cBhvr additive="base">
                                        <p:cTn id="13" dur="1000" fill="hold"/>
                                        <p:tgtEl>
                                          <p:spTgt spid="71682">
                                            <p:txEl>
                                              <p:charRg st="0" end="7"/>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71682">
                                            <p:txEl>
                                              <p:charRg st="0" end="7"/>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71682">
                                            <p:txEl>
                                              <p:charRg st="7" end="23"/>
                                            </p:txEl>
                                          </p:spTgt>
                                        </p:tgtEl>
                                        <p:attrNameLst>
                                          <p:attrName>style.visibility</p:attrName>
                                        </p:attrNameLst>
                                      </p:cBhvr>
                                      <p:to>
                                        <p:strVal val="visible"/>
                                      </p:to>
                                    </p:set>
                                    <p:anim calcmode="lin" valueType="num">
                                      <p:cBhvr additive="base">
                                        <p:cTn id="17" dur="1000" fill="hold"/>
                                        <p:tgtEl>
                                          <p:spTgt spid="71682">
                                            <p:txEl>
                                              <p:charRg st="7" end="23"/>
                                            </p:txEl>
                                          </p:spTgt>
                                        </p:tgtEl>
                                        <p:attrNameLst>
                                          <p:attrName>ppt_x</p:attrName>
                                        </p:attrNameLst>
                                      </p:cBhvr>
                                      <p:tavLst>
                                        <p:tav tm="0">
                                          <p:val>
                                            <p:strVal val="0-#ppt_w/2"/>
                                          </p:val>
                                        </p:tav>
                                        <p:tav tm="100000">
                                          <p:val>
                                            <p:strVal val="#ppt_x"/>
                                          </p:val>
                                        </p:tav>
                                      </p:tavLst>
                                    </p:anim>
                                    <p:anim calcmode="lin" valueType="num">
                                      <p:cBhvr additive="base">
                                        <p:cTn id="18" dur="1000" fill="hold"/>
                                        <p:tgtEl>
                                          <p:spTgt spid="71682">
                                            <p:txEl>
                                              <p:charRg st="7" end="23"/>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71683">
                                            <p:txEl>
                                              <p:charRg st="0" end="7"/>
                                            </p:txEl>
                                          </p:spTgt>
                                        </p:tgtEl>
                                        <p:attrNameLst>
                                          <p:attrName>style.visibility</p:attrName>
                                        </p:attrNameLst>
                                      </p:cBhvr>
                                      <p:to>
                                        <p:strVal val="visible"/>
                                      </p:to>
                                    </p:set>
                                    <p:anim calcmode="lin" valueType="num">
                                      <p:cBhvr additive="base">
                                        <p:cTn id="23" dur="1000" fill="hold"/>
                                        <p:tgtEl>
                                          <p:spTgt spid="71683">
                                            <p:txEl>
                                              <p:charRg st="0" end="7"/>
                                            </p:txEl>
                                          </p:spTgt>
                                        </p:tgtEl>
                                        <p:attrNameLst>
                                          <p:attrName>ppt_x</p:attrName>
                                        </p:attrNameLst>
                                      </p:cBhvr>
                                      <p:tavLst>
                                        <p:tav tm="0">
                                          <p:val>
                                            <p:strVal val="0-#ppt_w/2"/>
                                          </p:val>
                                        </p:tav>
                                        <p:tav tm="100000">
                                          <p:val>
                                            <p:strVal val="#ppt_x"/>
                                          </p:val>
                                        </p:tav>
                                      </p:tavLst>
                                    </p:anim>
                                    <p:anim calcmode="lin" valueType="num">
                                      <p:cBhvr additive="base">
                                        <p:cTn id="24" dur="1000" fill="hold"/>
                                        <p:tgtEl>
                                          <p:spTgt spid="71683">
                                            <p:txEl>
                                              <p:charRg st="0" end="7"/>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71683">
                                            <p:txEl>
                                              <p:charRg st="7" end="39"/>
                                            </p:txEl>
                                          </p:spTgt>
                                        </p:tgtEl>
                                        <p:attrNameLst>
                                          <p:attrName>style.visibility</p:attrName>
                                        </p:attrNameLst>
                                      </p:cBhvr>
                                      <p:to>
                                        <p:strVal val="visible"/>
                                      </p:to>
                                    </p:set>
                                    <p:anim calcmode="lin" valueType="num">
                                      <p:cBhvr additive="base">
                                        <p:cTn id="27" dur="1000" fill="hold"/>
                                        <p:tgtEl>
                                          <p:spTgt spid="71683">
                                            <p:txEl>
                                              <p:charRg st="7" end="39"/>
                                            </p:txEl>
                                          </p:spTgt>
                                        </p:tgtEl>
                                        <p:attrNameLst>
                                          <p:attrName>ppt_x</p:attrName>
                                        </p:attrNameLst>
                                      </p:cBhvr>
                                      <p:tavLst>
                                        <p:tav tm="0">
                                          <p:val>
                                            <p:strVal val="0-#ppt_w/2"/>
                                          </p:val>
                                        </p:tav>
                                        <p:tav tm="100000">
                                          <p:val>
                                            <p:strVal val="#ppt_x"/>
                                          </p:val>
                                        </p:tav>
                                      </p:tavLst>
                                    </p:anim>
                                    <p:anim calcmode="lin" valueType="num">
                                      <p:cBhvr additive="base">
                                        <p:cTn id="28" dur="1000" fill="hold"/>
                                        <p:tgtEl>
                                          <p:spTgt spid="71683">
                                            <p:txEl>
                                              <p:charRg st="7" end="39"/>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71683">
                                            <p:txEl>
                                              <p:charRg st="39" end="50"/>
                                            </p:txEl>
                                          </p:spTgt>
                                        </p:tgtEl>
                                        <p:attrNameLst>
                                          <p:attrName>style.visibility</p:attrName>
                                        </p:attrNameLst>
                                      </p:cBhvr>
                                      <p:to>
                                        <p:strVal val="visible"/>
                                      </p:to>
                                    </p:set>
                                    <p:anim calcmode="lin" valueType="num">
                                      <p:cBhvr additive="base">
                                        <p:cTn id="31" dur="1000" fill="hold"/>
                                        <p:tgtEl>
                                          <p:spTgt spid="71683">
                                            <p:txEl>
                                              <p:charRg st="39" end="50"/>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71683">
                                            <p:txEl>
                                              <p:charRg st="39" end="50"/>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1684">
                                            <p:txEl>
                                              <p:charRg st="0" end="7"/>
                                            </p:txEl>
                                          </p:spTgt>
                                        </p:tgtEl>
                                        <p:attrNameLst>
                                          <p:attrName>style.visibility</p:attrName>
                                        </p:attrNameLst>
                                      </p:cBhvr>
                                      <p:to>
                                        <p:strVal val="visible"/>
                                      </p:to>
                                    </p:set>
                                    <p:anim calcmode="lin" valueType="num">
                                      <p:cBhvr additive="base">
                                        <p:cTn id="37" dur="1000" fill="hold"/>
                                        <p:tgtEl>
                                          <p:spTgt spid="71684">
                                            <p:txEl>
                                              <p:charRg st="0" end="7"/>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71684">
                                            <p:txEl>
                                              <p:charRg st="0" end="7"/>
                                            </p:txEl>
                                          </p:spTgt>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71684">
                                            <p:txEl>
                                              <p:charRg st="7" end="30"/>
                                            </p:txEl>
                                          </p:spTgt>
                                        </p:tgtEl>
                                        <p:attrNameLst>
                                          <p:attrName>style.visibility</p:attrName>
                                        </p:attrNameLst>
                                      </p:cBhvr>
                                      <p:to>
                                        <p:strVal val="visible"/>
                                      </p:to>
                                    </p:set>
                                    <p:anim calcmode="lin" valueType="num">
                                      <p:cBhvr additive="base">
                                        <p:cTn id="41" dur="1000" fill="hold"/>
                                        <p:tgtEl>
                                          <p:spTgt spid="71684">
                                            <p:txEl>
                                              <p:charRg st="7" end="30"/>
                                            </p:txEl>
                                          </p:spTgt>
                                        </p:tgtEl>
                                        <p:attrNameLst>
                                          <p:attrName>ppt_x</p:attrName>
                                        </p:attrNameLst>
                                      </p:cBhvr>
                                      <p:tavLst>
                                        <p:tav tm="0">
                                          <p:val>
                                            <p:strVal val="0-#ppt_w/2"/>
                                          </p:val>
                                        </p:tav>
                                        <p:tav tm="100000">
                                          <p:val>
                                            <p:strVal val="#ppt_x"/>
                                          </p:val>
                                        </p:tav>
                                      </p:tavLst>
                                    </p:anim>
                                    <p:anim calcmode="lin" valueType="num">
                                      <p:cBhvr additive="base">
                                        <p:cTn id="42" dur="1000" fill="hold"/>
                                        <p:tgtEl>
                                          <p:spTgt spid="71684">
                                            <p:txEl>
                                              <p:charRg st="7" end="30"/>
                                            </p:txEl>
                                          </p:spTgt>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71684">
                                            <p:txEl>
                                              <p:charRg st="30" end="62"/>
                                            </p:txEl>
                                          </p:spTgt>
                                        </p:tgtEl>
                                        <p:attrNameLst>
                                          <p:attrName>style.visibility</p:attrName>
                                        </p:attrNameLst>
                                      </p:cBhvr>
                                      <p:to>
                                        <p:strVal val="visible"/>
                                      </p:to>
                                    </p:set>
                                    <p:anim calcmode="lin" valueType="num">
                                      <p:cBhvr additive="base">
                                        <p:cTn id="45" dur="1000" fill="hold"/>
                                        <p:tgtEl>
                                          <p:spTgt spid="71684">
                                            <p:txEl>
                                              <p:charRg st="30" end="62"/>
                                            </p:txEl>
                                          </p:spTgt>
                                        </p:tgtEl>
                                        <p:attrNameLst>
                                          <p:attrName>ppt_x</p:attrName>
                                        </p:attrNameLst>
                                      </p:cBhvr>
                                      <p:tavLst>
                                        <p:tav tm="0">
                                          <p:val>
                                            <p:strVal val="0-#ppt_w/2"/>
                                          </p:val>
                                        </p:tav>
                                        <p:tav tm="100000">
                                          <p:val>
                                            <p:strVal val="#ppt_x"/>
                                          </p:val>
                                        </p:tav>
                                      </p:tavLst>
                                    </p:anim>
                                    <p:anim calcmode="lin" valueType="num">
                                      <p:cBhvr additive="base">
                                        <p:cTn id="46" dur="1000" fill="hold"/>
                                        <p:tgtEl>
                                          <p:spTgt spid="71684">
                                            <p:txEl>
                                              <p:charRg st="30" end="62"/>
                                            </p:txEl>
                                          </p:spTgt>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71684">
                                            <p:txEl>
                                              <p:charRg st="62" end="94"/>
                                            </p:txEl>
                                          </p:spTgt>
                                        </p:tgtEl>
                                        <p:attrNameLst>
                                          <p:attrName>style.visibility</p:attrName>
                                        </p:attrNameLst>
                                      </p:cBhvr>
                                      <p:to>
                                        <p:strVal val="visible"/>
                                      </p:to>
                                    </p:set>
                                    <p:anim calcmode="lin" valueType="num">
                                      <p:cBhvr additive="base">
                                        <p:cTn id="49" dur="1000" fill="hold"/>
                                        <p:tgtEl>
                                          <p:spTgt spid="71684">
                                            <p:txEl>
                                              <p:charRg st="62" end="94"/>
                                            </p:txEl>
                                          </p:spTgt>
                                        </p:tgtEl>
                                        <p:attrNameLst>
                                          <p:attrName>ppt_x</p:attrName>
                                        </p:attrNameLst>
                                      </p:cBhvr>
                                      <p:tavLst>
                                        <p:tav tm="0">
                                          <p:val>
                                            <p:strVal val="0-#ppt_w/2"/>
                                          </p:val>
                                        </p:tav>
                                        <p:tav tm="100000">
                                          <p:val>
                                            <p:strVal val="#ppt_x"/>
                                          </p:val>
                                        </p:tav>
                                      </p:tavLst>
                                    </p:anim>
                                    <p:anim calcmode="lin" valueType="num">
                                      <p:cBhvr additive="base">
                                        <p:cTn id="50" dur="1000" fill="hold"/>
                                        <p:tgtEl>
                                          <p:spTgt spid="71684">
                                            <p:txEl>
                                              <p:charRg st="62" end="94"/>
                                            </p:txEl>
                                          </p:spTgt>
                                        </p:tgtEl>
                                        <p:attrNameLst>
                                          <p:attrName>ppt_y</p:attrName>
                                        </p:attrNameLst>
                                      </p:cBhvr>
                                      <p:tavLst>
                                        <p:tav tm="0">
                                          <p:val>
                                            <p:strVal val="#ppt_y"/>
                                          </p:val>
                                        </p:tav>
                                        <p:tav tm="100000">
                                          <p:val>
                                            <p:strVal val="#ppt_y"/>
                                          </p:val>
                                        </p:tav>
                                      </p:tavLst>
                                    </p:anim>
                                  </p:childTnLst>
                                </p:cTn>
                              </p:par>
                              <p:par>
                                <p:cTn id="51" presetID="2" presetClass="entr" presetSubtype="8" fill="hold" grpId="0" nodeType="withEffect">
                                  <p:stCondLst>
                                    <p:cond delay="0"/>
                                  </p:stCondLst>
                                  <p:childTnLst>
                                    <p:set>
                                      <p:cBhvr>
                                        <p:cTn id="52" dur="1" fill="hold">
                                          <p:stCondLst>
                                            <p:cond delay="0"/>
                                          </p:stCondLst>
                                        </p:cTn>
                                        <p:tgtEl>
                                          <p:spTgt spid="71684">
                                            <p:txEl>
                                              <p:charRg st="94" end="127"/>
                                            </p:txEl>
                                          </p:spTgt>
                                        </p:tgtEl>
                                        <p:attrNameLst>
                                          <p:attrName>style.visibility</p:attrName>
                                        </p:attrNameLst>
                                      </p:cBhvr>
                                      <p:to>
                                        <p:strVal val="visible"/>
                                      </p:to>
                                    </p:set>
                                    <p:anim calcmode="lin" valueType="num">
                                      <p:cBhvr additive="base">
                                        <p:cTn id="53" dur="1000" fill="hold"/>
                                        <p:tgtEl>
                                          <p:spTgt spid="71684">
                                            <p:txEl>
                                              <p:charRg st="94" end="127"/>
                                            </p:txEl>
                                          </p:spTgt>
                                        </p:tgtEl>
                                        <p:attrNameLst>
                                          <p:attrName>ppt_x</p:attrName>
                                        </p:attrNameLst>
                                      </p:cBhvr>
                                      <p:tavLst>
                                        <p:tav tm="0">
                                          <p:val>
                                            <p:strVal val="0-#ppt_w/2"/>
                                          </p:val>
                                        </p:tav>
                                        <p:tav tm="100000">
                                          <p:val>
                                            <p:strVal val="#ppt_x"/>
                                          </p:val>
                                        </p:tav>
                                      </p:tavLst>
                                    </p:anim>
                                    <p:anim calcmode="lin" valueType="num">
                                      <p:cBhvr additive="base">
                                        <p:cTn id="54" dur="1000" fill="hold"/>
                                        <p:tgtEl>
                                          <p:spTgt spid="71684">
                                            <p:txEl>
                                              <p:charRg st="94" end="12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2" grpId="0" build="p"/>
      <p:bldP spid="71683" grpId="0" build="p"/>
      <p:bldP spid="71684" grpId="0" build="p"/>
      <p:bldP spid="71685" grpId="0"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文本框 7270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2" charset="0"/>
                <a:ea typeface="宋体" pitchFamily="2" charset="-122"/>
              </a:rPr>
              <a:t>46</a:t>
            </a:r>
            <a:endParaRPr lang="en-US" altLang="zh-CN" b="0">
              <a:solidFill>
                <a:schemeClr val="tx2"/>
              </a:solidFill>
              <a:latin typeface="Times New Roman" panose="02020603050405020304" pitchFamily="2" charset="0"/>
              <a:ea typeface="宋体" pitchFamily="2" charset="-122"/>
            </a:endParaRPr>
          </a:p>
        </p:txBody>
      </p:sp>
      <p:sp>
        <p:nvSpPr>
          <p:cNvPr id="72707" name="矩形 72706"/>
          <p:cNvSpPr/>
          <p:nvPr/>
        </p:nvSpPr>
        <p:spPr>
          <a:xfrm>
            <a:off x="185738" y="615950"/>
            <a:ext cx="8318500" cy="67627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b="1" strike="noStrike" noProof="1">
                <a:solidFill>
                  <a:srgbClr val="990000"/>
                </a:solidFill>
                <a:latin typeface="Times New Roman" panose="02020603050405020304" pitchFamily="2" charset="0"/>
                <a:ea typeface="宋体" pitchFamily="2" charset="-122"/>
                <a:cs typeface="+mn-ea"/>
              </a:rPr>
              <a:t>2.  UNIX</a:t>
            </a:r>
            <a:r>
              <a:rPr lang="zh-CN" altLang="en-US" b="1" strike="noStrike" noProof="1">
                <a:solidFill>
                  <a:srgbClr val="990000"/>
                </a:solidFill>
                <a:latin typeface="Times New Roman" panose="02020603050405020304" pitchFamily="2" charset="0"/>
                <a:ea typeface="宋体" pitchFamily="2" charset="-122"/>
                <a:cs typeface="+mn-ea"/>
              </a:rPr>
              <a:t>系统的索引文件结构</a:t>
            </a:r>
            <a:endParaRPr lang="zh-CN" altLang="en-US" b="1" strike="noStrike" noProof="1">
              <a:solidFill>
                <a:srgbClr val="990000"/>
              </a:solidFill>
              <a:latin typeface="Times New Roman" panose="02020603050405020304" pitchFamily="2" charset="0"/>
              <a:ea typeface="宋体" pitchFamily="2" charset="-122"/>
            </a:endParaRPr>
          </a:p>
        </p:txBody>
      </p:sp>
      <p:sp>
        <p:nvSpPr>
          <p:cNvPr id="72708" name="矩形 72707"/>
          <p:cNvSpPr/>
          <p:nvPr/>
        </p:nvSpPr>
        <p:spPr>
          <a:xfrm>
            <a:off x="131763" y="1222375"/>
            <a:ext cx="8983663" cy="365633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800" b="1" strike="noStrike" noProof="1">
                <a:solidFill>
                  <a:srgbClr val="A50021"/>
                </a:solidFill>
                <a:effectLst/>
                <a:latin typeface="Times New Roman" panose="02020603050405020304" pitchFamily="2" charset="0"/>
                <a:ea typeface="宋体" pitchFamily="2" charset="-122"/>
                <a:cs typeface="+mn-ea"/>
              </a:rPr>
              <a:t>      (1) </a:t>
            </a:r>
            <a:r>
              <a:rPr lang="zh-CN" altLang="en-US" sz="2800" b="1" strike="noStrike" noProof="1">
                <a:solidFill>
                  <a:srgbClr val="A50021"/>
                </a:solidFill>
                <a:effectLst/>
                <a:latin typeface="Times New Roman" panose="02020603050405020304" pitchFamily="2" charset="0"/>
                <a:ea typeface="宋体" pitchFamily="2" charset="-122"/>
                <a:cs typeface="+mn-ea"/>
              </a:rPr>
              <a:t>文件索引节点</a:t>
            </a:r>
            <a:endParaRPr lang="zh-CN" altLang="en-US" sz="2800" b="1" strike="noStrike" noProof="1">
              <a:solidFill>
                <a:srgbClr val="A50021"/>
              </a:solidFill>
              <a:effectLst/>
              <a:latin typeface="Times New Roman" panose="02020603050405020304" pitchFamily="2" charset="0"/>
              <a:ea typeface="宋体" pitchFamily="2" charset="-122"/>
            </a:endParaRPr>
          </a:p>
          <a:p>
            <a:pPr marL="914400" lvl="1" indent="-457200" fontAlgn="base">
              <a:lnSpc>
                <a:spcPct val="130000"/>
              </a:lnSpc>
              <a:buNone/>
            </a:pPr>
            <a:r>
              <a:rPr lang="en-US" altLang="zh-CN" sz="2400" b="1" strike="noStrike" noProof="1">
                <a:solidFill>
                  <a:srgbClr val="000099"/>
                </a:solidFill>
                <a:effectLst/>
                <a:latin typeface="Times New Roman" panose="02020603050405020304" pitchFamily="2" charset="0"/>
                <a:ea typeface="宋体" pitchFamily="2" charset="-122"/>
                <a:cs typeface="+mn-cs"/>
              </a:rPr>
              <a:t>①  </a:t>
            </a:r>
            <a:r>
              <a:rPr lang="zh-CN" altLang="en-US" sz="2400" b="1" strike="noStrike" noProof="1">
                <a:solidFill>
                  <a:srgbClr val="000099"/>
                </a:solidFill>
                <a:effectLst/>
                <a:latin typeface="Times New Roman" panose="02020603050405020304" pitchFamily="2" charset="0"/>
                <a:ea typeface="宋体" pitchFamily="2" charset="-122"/>
                <a:cs typeface="+mn-cs"/>
              </a:rPr>
              <a:t>什么是文件索引节点 </a:t>
            </a:r>
            <a:r>
              <a:rPr lang="zh-CN" altLang="en-US" sz="2400" strike="noStrike" noProof="1">
                <a:solidFill>
                  <a:schemeClr val="tx1"/>
                </a:solidFill>
                <a:effectLst/>
                <a:latin typeface="Times New Roman" panose="02020603050405020304" pitchFamily="2" charset="0"/>
                <a:ea typeface="宋体" pitchFamily="2" charset="-122"/>
                <a:cs typeface="+mn-cs"/>
              </a:rPr>
              <a:t>    </a:t>
            </a:r>
            <a:endParaRPr lang="zh-CN" altLang="en-US" sz="2400" strike="noStrike" noProof="1">
              <a:solidFill>
                <a:schemeClr val="tx1"/>
              </a:solidFill>
              <a:effectLst/>
              <a:latin typeface="Times New Roman" panose="02020603050405020304" pitchFamily="2" charset="0"/>
              <a:ea typeface="宋体" pitchFamily="2" charset="-122"/>
            </a:endParaRPr>
          </a:p>
          <a:p>
            <a:pPr marL="914400" lvl="1" indent="-457200" fontAlgn="base">
              <a:lnSpc>
                <a:spcPct val="130000"/>
              </a:lnSpc>
              <a:buNone/>
            </a:pPr>
            <a:r>
              <a:rPr lang="zh-CN" altLang="en-US" sz="2400" strike="noStrike" noProof="1">
                <a:solidFill>
                  <a:schemeClr val="tx1"/>
                </a:solidFill>
                <a:effectLst/>
                <a:latin typeface="Times New Roman" panose="02020603050405020304" pitchFamily="2" charset="0"/>
                <a:ea typeface="宋体" pitchFamily="2" charset="-122"/>
                <a:cs typeface="+mn-cs"/>
              </a:rPr>
              <a:t>      </a:t>
            </a:r>
            <a:r>
              <a:rPr lang="en-US" altLang="zh-CN" sz="2400" strike="noStrike" noProof="1">
                <a:solidFill>
                  <a:schemeClr val="tx1"/>
                </a:solidFill>
                <a:effectLst/>
                <a:latin typeface="Times New Roman" panose="02020603050405020304" pitchFamily="2" charset="0"/>
                <a:ea typeface="宋体" pitchFamily="2" charset="-122"/>
                <a:cs typeface="+mn-cs"/>
              </a:rPr>
              <a:t>UNIX</a:t>
            </a:r>
            <a:r>
              <a:rPr lang="zh-CN" altLang="en-US" sz="2400" strike="noStrike" noProof="1">
                <a:solidFill>
                  <a:schemeClr val="tx1"/>
                </a:solidFill>
                <a:effectLst/>
                <a:latin typeface="Times New Roman" panose="02020603050405020304" pitchFamily="2" charset="0"/>
                <a:ea typeface="宋体" pitchFamily="2" charset="-122"/>
                <a:cs typeface="+mn-cs"/>
              </a:rPr>
              <a:t>系统把文件目录项中除了名字以外的信息全部存放</a:t>
            </a:r>
            <a:endParaRPr lang="zh-CN" altLang="en-US" sz="2400" strike="noStrike" noProof="1">
              <a:solidFill>
                <a:schemeClr val="tx1"/>
              </a:solidFill>
              <a:effectLst/>
              <a:latin typeface="Times New Roman" panose="02020603050405020304" pitchFamily="2" charset="0"/>
              <a:ea typeface="宋体" pitchFamily="2" charset="-122"/>
            </a:endParaRPr>
          </a:p>
          <a:p>
            <a:pPr marL="914400" lvl="1" indent="-457200" fontAlgn="base">
              <a:lnSpc>
                <a:spcPct val="130000"/>
              </a:lnSpc>
              <a:buNone/>
            </a:pPr>
            <a:r>
              <a:rPr lang="zh-CN" altLang="en-US" sz="2400" strike="noStrike" noProof="1">
                <a:solidFill>
                  <a:schemeClr val="tx1"/>
                </a:solidFill>
                <a:effectLst/>
                <a:latin typeface="Times New Roman" panose="02020603050405020304" pitchFamily="2" charset="0"/>
                <a:ea typeface="宋体" pitchFamily="2" charset="-122"/>
                <a:cs typeface="+mn-cs"/>
              </a:rPr>
              <a:t>      到一个磁盘的数据块上，这种数据块就是文件索引节点</a:t>
            </a:r>
            <a:endParaRPr lang="zh-CN" altLang="en-US" sz="2400" strike="noStrike" noProof="1">
              <a:solidFill>
                <a:schemeClr val="tx1"/>
              </a:solidFill>
              <a:effectLst/>
              <a:latin typeface="Times New Roman" panose="02020603050405020304" pitchFamily="2" charset="0"/>
              <a:ea typeface="宋体" pitchFamily="2" charset="-122"/>
            </a:endParaRPr>
          </a:p>
          <a:p>
            <a:pPr marL="914400" lvl="1" indent="-457200" fontAlgn="base">
              <a:lnSpc>
                <a:spcPct val="130000"/>
              </a:lnSpc>
              <a:buNone/>
            </a:pPr>
            <a:r>
              <a:rPr lang="zh-CN" altLang="en-US" sz="2400" strike="noStrike" noProof="1">
                <a:solidFill>
                  <a:schemeClr val="tx1"/>
                </a:solidFill>
                <a:effectLst/>
                <a:latin typeface="Times New Roman" panose="02020603050405020304" pitchFamily="2" charset="0"/>
                <a:ea typeface="宋体" pitchFamily="2" charset="-122"/>
                <a:cs typeface="+mn-cs"/>
              </a:rPr>
              <a:t>      </a:t>
            </a:r>
            <a:r>
              <a:rPr lang="en-US" altLang="zh-CN" sz="2400" strike="noStrike" noProof="1">
                <a:solidFill>
                  <a:schemeClr val="tx1"/>
                </a:solidFill>
                <a:effectLst/>
                <a:latin typeface="Times New Roman" panose="02020603050405020304" pitchFamily="2" charset="0"/>
                <a:ea typeface="宋体" pitchFamily="2" charset="-122"/>
                <a:cs typeface="+mn-cs"/>
              </a:rPr>
              <a:t>(index node)</a:t>
            </a:r>
            <a:r>
              <a:rPr lang="zh-CN" altLang="en-US" sz="2400" strike="noStrike" noProof="1">
                <a:solidFill>
                  <a:schemeClr val="tx1"/>
                </a:solidFill>
                <a:effectLst/>
                <a:latin typeface="Times New Roman" panose="02020603050405020304" pitchFamily="2" charset="0"/>
                <a:ea typeface="宋体" pitchFamily="2" charset="-122"/>
                <a:cs typeface="+mn-cs"/>
              </a:rPr>
              <a:t>，简称</a:t>
            </a:r>
            <a:r>
              <a:rPr lang="en-US" altLang="zh-CN" sz="2400" strike="noStrike" noProof="1">
                <a:solidFill>
                  <a:schemeClr val="tx1"/>
                </a:solidFill>
                <a:effectLst/>
                <a:latin typeface="Times New Roman" panose="02020603050405020304" pitchFamily="2" charset="0"/>
                <a:ea typeface="宋体" pitchFamily="2" charset="-122"/>
                <a:cs typeface="+mn-cs"/>
              </a:rPr>
              <a:t>i</a:t>
            </a:r>
            <a:r>
              <a:rPr lang="zh-CN" altLang="en-US" sz="2400" strike="noStrike" noProof="1">
                <a:solidFill>
                  <a:schemeClr val="tx1"/>
                </a:solidFill>
                <a:effectLst/>
                <a:latin typeface="Times New Roman" panose="02020603050405020304" pitchFamily="2" charset="0"/>
                <a:ea typeface="宋体" pitchFamily="2" charset="-122"/>
                <a:cs typeface="+mn-cs"/>
              </a:rPr>
              <a:t>节点，又称为磁盘索引节点。</a:t>
            </a:r>
            <a:endParaRPr lang="zh-CN" altLang="en-US" sz="2400" strike="noStrike" noProof="1">
              <a:solidFill>
                <a:schemeClr val="tx1"/>
              </a:solidFill>
              <a:latin typeface="Times New Roman" panose="02020603050405020304" pitchFamily="2" charset="0"/>
              <a:ea typeface="宋体" pitchFamily="2" charset="-122"/>
            </a:endParaRPr>
          </a:p>
          <a:p>
            <a:pPr marL="914400" lvl="1" indent="-457200" fontAlgn="base">
              <a:lnSpc>
                <a:spcPct val="130000"/>
              </a:lnSpc>
              <a:buNone/>
            </a:pPr>
            <a:r>
              <a:rPr lang="zh-CN" altLang="en-US" sz="2400" strike="noStrike" noProof="1">
                <a:solidFill>
                  <a:schemeClr val="tx1"/>
                </a:solidFill>
                <a:latin typeface="Times New Roman" panose="02020603050405020304" pitchFamily="2" charset="0"/>
                <a:ea typeface="宋体" pitchFamily="2" charset="-122"/>
                <a:cs typeface="+mn-cs"/>
              </a:rPr>
              <a:t>      </a:t>
            </a:r>
            <a:r>
              <a:rPr lang="zh-CN" altLang="en-US" sz="2400" b="1" strike="noStrike" noProof="1">
                <a:solidFill>
                  <a:schemeClr val="tx1"/>
                </a:solidFill>
                <a:effectLst/>
                <a:latin typeface="Times New Roman" panose="02020603050405020304" pitchFamily="2" charset="0"/>
                <a:ea typeface="宋体" pitchFamily="2" charset="-122"/>
                <a:cs typeface="+mn-cs"/>
              </a:rPr>
              <a:t>在目录项中只有文件的名字和对应</a:t>
            </a:r>
            <a:r>
              <a:rPr lang="en-US" altLang="zh-CN" sz="2400" b="1" strike="noStrike" noProof="1">
                <a:solidFill>
                  <a:schemeClr val="tx1"/>
                </a:solidFill>
                <a:effectLst/>
                <a:latin typeface="Times New Roman" panose="02020603050405020304" pitchFamily="2" charset="0"/>
                <a:ea typeface="宋体" pitchFamily="2" charset="-122"/>
                <a:cs typeface="+mn-cs"/>
              </a:rPr>
              <a:t>i</a:t>
            </a:r>
            <a:r>
              <a:rPr lang="zh-CN" altLang="en-US" sz="2400" b="1" strike="noStrike" noProof="1">
                <a:solidFill>
                  <a:schemeClr val="tx1"/>
                </a:solidFill>
                <a:effectLst/>
                <a:latin typeface="Times New Roman" panose="02020603050405020304" pitchFamily="2" charset="0"/>
                <a:ea typeface="宋体" pitchFamily="2" charset="-122"/>
                <a:cs typeface="+mn-cs"/>
              </a:rPr>
              <a:t>节点的编号</a:t>
            </a:r>
            <a:r>
              <a:rPr lang="zh-CN" altLang="en-US" b="1" strike="noStrike" noProof="1">
                <a:solidFill>
                  <a:schemeClr val="tx1"/>
                </a:solidFill>
                <a:effectLst/>
                <a:latin typeface="Times New Roman" panose="02020603050405020304" pitchFamily="2" charset="0"/>
                <a:ea typeface="宋体" pitchFamily="2" charset="-122"/>
                <a:cs typeface="+mn-cs"/>
              </a:rPr>
              <a:t>。</a:t>
            </a:r>
            <a:endParaRPr lang="zh-CN" altLang="en-US" b="1" strike="noStrike" noProof="1">
              <a:solidFill>
                <a:schemeClr val="tx1"/>
              </a:solidFill>
              <a:effectLst/>
              <a:latin typeface="Times New Roman" panose="02020603050405020304" pitchFamily="2" charset="0"/>
              <a:ea typeface="宋体" pitchFamily="2" charset="-122"/>
            </a:endParaRPr>
          </a:p>
        </p:txBody>
      </p:sp>
      <p:sp>
        <p:nvSpPr>
          <p:cNvPr id="72709" name="矩形 72708"/>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文件系统</a:t>
            </a:r>
            <a:r>
              <a:rPr lang="en-US" altLang="zh-CN" sz="2400" strike="noStrike" noProof="1">
                <a:latin typeface="Arial" panose="020B0604020202020204" pitchFamily="34" charset="0"/>
                <a:ea typeface="宋体" pitchFamily="2" charset="-122"/>
                <a:cs typeface="+mn-ea"/>
              </a:rPr>
              <a:t>——</a:t>
            </a:r>
            <a:r>
              <a:rPr lang="en-US" altLang="zh-CN" sz="2400" strike="noStrike" noProof="1">
                <a:latin typeface="Times New Roman" panose="02020603050405020304" pitchFamily="2" charset="0"/>
                <a:ea typeface="宋体" pitchFamily="2" charset="-122"/>
                <a:cs typeface="+mn-ea"/>
              </a:rPr>
              <a:t>UNIX</a:t>
            </a:r>
            <a:r>
              <a:rPr lang="zh-CN" altLang="en-US" sz="2400" strike="noStrike" noProof="1">
                <a:latin typeface="Arial" panose="020B0604020202020204" pitchFamily="34" charset="0"/>
                <a:ea typeface="宋体" pitchFamily="2" charset="-122"/>
                <a:cs typeface="+mn-ea"/>
              </a:rPr>
              <a:t>文件系统的主要结构及实现</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2707">
                                            <p:txEl>
                                              <p:charRg st="0" end="18"/>
                                            </p:txEl>
                                          </p:spTgt>
                                        </p:tgtEl>
                                        <p:attrNameLst>
                                          <p:attrName>style.visibility</p:attrName>
                                        </p:attrNameLst>
                                      </p:cBhvr>
                                      <p:to>
                                        <p:strVal val="visible"/>
                                      </p:to>
                                    </p:set>
                                    <p:anim calcmode="lin" valueType="num">
                                      <p:cBhvr additive="base">
                                        <p:cTn id="7" dur="1000" fill="hold"/>
                                        <p:tgtEl>
                                          <p:spTgt spid="72707">
                                            <p:txEl>
                                              <p:charRg st="0" end="18"/>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2707">
                                            <p:txEl>
                                              <p:charRg st="0" end="1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2708">
                                            <p:txEl>
                                              <p:charRg st="0" end="17"/>
                                            </p:txEl>
                                          </p:spTgt>
                                        </p:tgtEl>
                                        <p:attrNameLst>
                                          <p:attrName>style.visibility</p:attrName>
                                        </p:attrNameLst>
                                      </p:cBhvr>
                                      <p:to>
                                        <p:strVal val="visible"/>
                                      </p:to>
                                    </p:set>
                                    <p:anim calcmode="lin" valueType="num">
                                      <p:cBhvr additive="base">
                                        <p:cTn id="13" dur="500" fill="hold"/>
                                        <p:tgtEl>
                                          <p:spTgt spid="72708">
                                            <p:txEl>
                                              <p:charRg st="0" end="17"/>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2708">
                                            <p:txEl>
                                              <p:charRg st="0" end="17"/>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2708">
                                            <p:txEl>
                                              <p:charRg st="17" end="35"/>
                                            </p:txEl>
                                          </p:spTgt>
                                        </p:tgtEl>
                                        <p:attrNameLst>
                                          <p:attrName>style.visibility</p:attrName>
                                        </p:attrNameLst>
                                      </p:cBhvr>
                                      <p:to>
                                        <p:strVal val="visible"/>
                                      </p:to>
                                    </p:set>
                                    <p:anim calcmode="lin" valueType="num">
                                      <p:cBhvr additive="base">
                                        <p:cTn id="19" dur="500" fill="hold"/>
                                        <p:tgtEl>
                                          <p:spTgt spid="72708">
                                            <p:txEl>
                                              <p:charRg st="17" end="3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2708">
                                            <p:txEl>
                                              <p:charRg st="17" end="3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2708">
                                            <p:txEl>
                                              <p:charRg st="35" end="68"/>
                                            </p:txEl>
                                          </p:spTgt>
                                        </p:tgtEl>
                                        <p:attrNameLst>
                                          <p:attrName>style.visibility</p:attrName>
                                        </p:attrNameLst>
                                      </p:cBhvr>
                                      <p:to>
                                        <p:strVal val="visible"/>
                                      </p:to>
                                    </p:set>
                                    <p:anim calcmode="lin" valueType="num">
                                      <p:cBhvr additive="base">
                                        <p:cTn id="25" dur="500" fill="hold"/>
                                        <p:tgtEl>
                                          <p:spTgt spid="72708">
                                            <p:txEl>
                                              <p:charRg st="35" end="6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2708">
                                            <p:txEl>
                                              <p:charRg st="35" end="68"/>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72708">
                                            <p:txEl>
                                              <p:charRg st="68" end="99"/>
                                            </p:txEl>
                                          </p:spTgt>
                                        </p:tgtEl>
                                        <p:attrNameLst>
                                          <p:attrName>style.visibility</p:attrName>
                                        </p:attrNameLst>
                                      </p:cBhvr>
                                      <p:to>
                                        <p:strVal val="visible"/>
                                      </p:to>
                                    </p:set>
                                    <p:anim calcmode="lin" valueType="num">
                                      <p:cBhvr additive="base">
                                        <p:cTn id="29" dur="500" fill="hold"/>
                                        <p:tgtEl>
                                          <p:spTgt spid="72708">
                                            <p:txEl>
                                              <p:charRg st="68" end="99"/>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2708">
                                            <p:txEl>
                                              <p:charRg st="68" end="99"/>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72708">
                                            <p:txEl>
                                              <p:charRg st="99" end="134"/>
                                            </p:txEl>
                                          </p:spTgt>
                                        </p:tgtEl>
                                        <p:attrNameLst>
                                          <p:attrName>style.visibility</p:attrName>
                                        </p:attrNameLst>
                                      </p:cBhvr>
                                      <p:to>
                                        <p:strVal val="visible"/>
                                      </p:to>
                                    </p:set>
                                    <p:anim calcmode="lin" valueType="num">
                                      <p:cBhvr additive="base">
                                        <p:cTn id="33" dur="500" fill="hold"/>
                                        <p:tgtEl>
                                          <p:spTgt spid="72708">
                                            <p:txEl>
                                              <p:charRg st="99" end="13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2708">
                                            <p:txEl>
                                              <p:charRg st="99" end="134"/>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72708">
                                            <p:txEl>
                                              <p:charRg st="134" end="163"/>
                                            </p:txEl>
                                          </p:spTgt>
                                        </p:tgtEl>
                                        <p:attrNameLst>
                                          <p:attrName>style.visibility</p:attrName>
                                        </p:attrNameLst>
                                      </p:cBhvr>
                                      <p:to>
                                        <p:strVal val="visible"/>
                                      </p:to>
                                    </p:set>
                                    <p:anim calcmode="lin" valueType="num">
                                      <p:cBhvr additive="base">
                                        <p:cTn id="37" dur="500" fill="hold"/>
                                        <p:tgtEl>
                                          <p:spTgt spid="72708">
                                            <p:txEl>
                                              <p:charRg st="134" end="16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2708">
                                            <p:txEl>
                                              <p:charRg st="134" end="16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文本框 7372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2" charset="0"/>
                <a:ea typeface="宋体" pitchFamily="2" charset="-122"/>
              </a:rPr>
              <a:t>47</a:t>
            </a:r>
            <a:endParaRPr lang="en-US" altLang="zh-CN" b="0">
              <a:solidFill>
                <a:schemeClr val="tx2"/>
              </a:solidFill>
              <a:latin typeface="Times New Roman" panose="02020603050405020304" pitchFamily="2" charset="0"/>
              <a:ea typeface="宋体" pitchFamily="2" charset="-122"/>
            </a:endParaRPr>
          </a:p>
        </p:txBody>
      </p:sp>
      <p:sp>
        <p:nvSpPr>
          <p:cNvPr id="73731" name="矩形 73730"/>
          <p:cNvSpPr/>
          <p:nvPr/>
        </p:nvSpPr>
        <p:spPr>
          <a:xfrm>
            <a:off x="60325" y="650875"/>
            <a:ext cx="3340100" cy="53022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400" b="1" strike="noStrike" noProof="1">
                <a:solidFill>
                  <a:srgbClr val="000099"/>
                </a:solidFill>
                <a:latin typeface="宋体" pitchFamily="2" charset="-122"/>
                <a:ea typeface="宋体" pitchFamily="2" charset="-122"/>
                <a:cs typeface="+mn-ea"/>
              </a:rPr>
              <a:t>② </a:t>
            </a:r>
            <a:r>
              <a:rPr lang="zh-CN" altLang="en-US" sz="2400" b="1" strike="noStrike" noProof="1">
                <a:solidFill>
                  <a:srgbClr val="000099"/>
                </a:solidFill>
                <a:latin typeface="Times New Roman" panose="02020603050405020304" pitchFamily="2" charset="0"/>
                <a:ea typeface="宋体" pitchFamily="2" charset="-122"/>
                <a:cs typeface="+mn-ea"/>
              </a:rPr>
              <a:t>磁盘索引节点结构</a:t>
            </a:r>
            <a:endParaRPr lang="zh-CN" altLang="en-US" sz="2400" b="1" strike="noStrike" noProof="1">
              <a:solidFill>
                <a:srgbClr val="000099"/>
              </a:solidFill>
              <a:latin typeface="Times New Roman" panose="02020603050405020304" pitchFamily="2" charset="0"/>
              <a:ea typeface="宋体" pitchFamily="2" charset="-122"/>
            </a:endParaRPr>
          </a:p>
        </p:txBody>
      </p:sp>
      <p:grpSp>
        <p:nvGrpSpPr>
          <p:cNvPr id="73732" name="组合 73731"/>
          <p:cNvGrpSpPr/>
          <p:nvPr/>
        </p:nvGrpSpPr>
        <p:grpSpPr>
          <a:xfrm>
            <a:off x="241300" y="1301750"/>
            <a:ext cx="3408363" cy="2676525"/>
            <a:chOff x="0" y="0"/>
            <a:chExt cx="2203" cy="1859"/>
          </a:xfrm>
        </p:grpSpPr>
        <p:sp>
          <p:nvSpPr>
            <p:cNvPr id="91140" name="文本框 73732"/>
            <p:cNvSpPr txBox="1"/>
            <p:nvPr/>
          </p:nvSpPr>
          <p:spPr>
            <a:xfrm>
              <a:off x="4" y="0"/>
              <a:ext cx="2177" cy="1859"/>
            </a:xfrm>
            <a:prstGeom prst="rect">
              <a:avLst/>
            </a:prstGeom>
            <a:noFill/>
            <a:ln w="12700" cap="flat" cmpd="sng">
              <a:solidFill>
                <a:schemeClr val="tx1"/>
              </a:solidFill>
              <a:prstDash val="solid"/>
              <a:miter/>
              <a:headEnd type="none" w="med" len="med"/>
              <a:tailEnd type="none" w="med" len="med"/>
            </a:ln>
          </p:spPr>
          <p:txBody>
            <a:bodyPr anchor="t"/>
            <a:p>
              <a:pPr lvl="0">
                <a:spcBef>
                  <a:spcPct val="50000"/>
                </a:spcBef>
                <a:buClr>
                  <a:srgbClr val="000000"/>
                </a:buClr>
              </a:pPr>
              <a:endParaRPr lang="en-US" altLang="zh-CN" sz="1600">
                <a:solidFill>
                  <a:schemeClr val="tx1"/>
                </a:solidFill>
                <a:latin typeface="Times New Roman" panose="02020603050405020304" pitchFamily="2" charset="0"/>
                <a:ea typeface="宋体" pitchFamily="2" charset="-122"/>
              </a:endParaRPr>
            </a:p>
            <a:p>
              <a:pPr lvl="0">
                <a:spcBef>
                  <a:spcPct val="50000"/>
                </a:spcBef>
                <a:buClr>
                  <a:srgbClr val="000000"/>
                </a:buClr>
              </a:pPr>
              <a:endParaRPr lang="en-US" altLang="zh-CN" sz="1600">
                <a:solidFill>
                  <a:schemeClr val="tx1"/>
                </a:solidFill>
                <a:latin typeface="Times New Roman" panose="02020603050405020304" pitchFamily="2" charset="0"/>
                <a:ea typeface="宋体" pitchFamily="2" charset="-122"/>
              </a:endParaRPr>
            </a:p>
            <a:p>
              <a:pPr lvl="0">
                <a:spcBef>
                  <a:spcPct val="50000"/>
                </a:spcBef>
                <a:buClr>
                  <a:srgbClr val="000000"/>
                </a:buClr>
              </a:pPr>
              <a:endParaRPr lang="en-US" altLang="zh-CN" sz="1600">
                <a:solidFill>
                  <a:schemeClr val="tx1"/>
                </a:solidFill>
                <a:latin typeface="Times New Roman" panose="02020603050405020304" pitchFamily="2" charset="0"/>
                <a:ea typeface="宋体" pitchFamily="2" charset="-122"/>
              </a:endParaRPr>
            </a:p>
            <a:p>
              <a:pPr lvl="0">
                <a:spcBef>
                  <a:spcPct val="50000"/>
                </a:spcBef>
                <a:buClr>
                  <a:srgbClr val="000000"/>
                </a:buClr>
              </a:pPr>
              <a:endParaRPr lang="en-US" altLang="zh-CN" sz="1600">
                <a:solidFill>
                  <a:schemeClr val="tx1"/>
                </a:solidFill>
                <a:latin typeface="Times New Roman" panose="02020603050405020304" pitchFamily="2" charset="0"/>
                <a:ea typeface="宋体" pitchFamily="2" charset="-122"/>
              </a:endParaRPr>
            </a:p>
            <a:p>
              <a:pPr lvl="0">
                <a:spcBef>
                  <a:spcPct val="50000"/>
                </a:spcBef>
                <a:buClr>
                  <a:srgbClr val="000000"/>
                </a:buClr>
              </a:pPr>
              <a:endParaRPr lang="en-US" altLang="zh-CN" sz="1600">
                <a:solidFill>
                  <a:schemeClr val="tx1"/>
                </a:solidFill>
                <a:latin typeface="Times New Roman" panose="02020603050405020304" pitchFamily="2" charset="0"/>
                <a:ea typeface="宋体" pitchFamily="2" charset="-122"/>
              </a:endParaRPr>
            </a:p>
            <a:p>
              <a:pPr lvl="0">
                <a:spcBef>
                  <a:spcPct val="50000"/>
                </a:spcBef>
                <a:buClr>
                  <a:srgbClr val="000000"/>
                </a:buClr>
              </a:pPr>
              <a:endParaRPr lang="en-US" altLang="zh-CN" sz="1600">
                <a:solidFill>
                  <a:schemeClr val="tx1"/>
                </a:solidFill>
                <a:latin typeface="Times New Roman" panose="02020603050405020304" pitchFamily="2" charset="0"/>
                <a:ea typeface="宋体" pitchFamily="2" charset="-122"/>
              </a:endParaRPr>
            </a:p>
          </p:txBody>
        </p:sp>
        <p:sp>
          <p:nvSpPr>
            <p:cNvPr id="91141" name="直接连接符 73733"/>
            <p:cNvSpPr/>
            <p:nvPr/>
          </p:nvSpPr>
          <p:spPr>
            <a:xfrm>
              <a:off x="4" y="275"/>
              <a:ext cx="2177"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1142" name="文本框 73734"/>
            <p:cNvSpPr txBox="1"/>
            <p:nvPr/>
          </p:nvSpPr>
          <p:spPr>
            <a:xfrm>
              <a:off x="50" y="22"/>
              <a:ext cx="2130" cy="234"/>
            </a:xfrm>
            <a:prstGeom prst="rect">
              <a:avLst/>
            </a:prstGeom>
            <a:noFill/>
            <a:ln w="9525">
              <a:noFill/>
              <a:miter/>
            </a:ln>
          </p:spPr>
          <p:txBody>
            <a:bodyPr anchor="t">
              <a:spAutoFit/>
            </a:bodyPr>
            <a:p>
              <a:pPr lvl="0">
                <a:spcBef>
                  <a:spcPct val="50000"/>
                </a:spcBef>
                <a:buClr>
                  <a:srgbClr val="000000"/>
                </a:buClr>
              </a:pPr>
              <a:r>
                <a:rPr lang="zh-CN" altLang="en-US" sz="1600">
                  <a:solidFill>
                    <a:schemeClr val="tx1"/>
                  </a:solidFill>
                  <a:latin typeface="Times New Roman" panose="02020603050405020304" pitchFamily="2" charset="0"/>
                  <a:ea typeface="宋体" pitchFamily="2" charset="-122"/>
                </a:rPr>
                <a:t>文件所有者标识  </a:t>
              </a:r>
              <a:r>
                <a:rPr lang="en-US" altLang="zh-CN" sz="1600">
                  <a:solidFill>
                    <a:schemeClr val="tx1"/>
                  </a:solidFill>
                  <a:latin typeface="Times New Roman" panose="02020603050405020304" pitchFamily="2" charset="0"/>
                  <a:ea typeface="宋体" pitchFamily="2" charset="-122"/>
                </a:rPr>
                <a:t>i_uid</a:t>
              </a:r>
              <a:r>
                <a:rPr lang="zh-CN" altLang="en-US" sz="1600">
                  <a:solidFill>
                    <a:schemeClr val="tx1"/>
                  </a:solidFill>
                  <a:latin typeface="Times New Roman" panose="02020603050405020304" pitchFamily="2" charset="0"/>
                  <a:ea typeface="宋体" pitchFamily="2" charset="-122"/>
                </a:rPr>
                <a:t>，</a:t>
              </a:r>
              <a:r>
                <a:rPr lang="en-US" altLang="zh-CN" sz="1600">
                  <a:solidFill>
                    <a:schemeClr val="tx1"/>
                  </a:solidFill>
                  <a:latin typeface="Times New Roman" panose="02020603050405020304" pitchFamily="2" charset="0"/>
                  <a:ea typeface="宋体" pitchFamily="2" charset="-122"/>
                </a:rPr>
                <a:t>i_gid</a:t>
              </a:r>
              <a:endParaRPr lang="en-US" altLang="zh-CN" sz="1600">
                <a:solidFill>
                  <a:schemeClr val="tx1"/>
                </a:solidFill>
                <a:latin typeface="Times New Roman" panose="02020603050405020304" pitchFamily="2" charset="0"/>
                <a:ea typeface="宋体" pitchFamily="2" charset="-122"/>
              </a:endParaRPr>
            </a:p>
          </p:txBody>
        </p:sp>
        <p:sp>
          <p:nvSpPr>
            <p:cNvPr id="91143" name="文本框 73735"/>
            <p:cNvSpPr txBox="1"/>
            <p:nvPr/>
          </p:nvSpPr>
          <p:spPr>
            <a:xfrm>
              <a:off x="59" y="1589"/>
              <a:ext cx="2132" cy="234"/>
            </a:xfrm>
            <a:prstGeom prst="rect">
              <a:avLst/>
            </a:prstGeom>
            <a:noFill/>
            <a:ln w="9525">
              <a:noFill/>
              <a:miter/>
            </a:ln>
          </p:spPr>
          <p:txBody>
            <a:bodyPr anchor="t">
              <a:spAutoFit/>
            </a:bodyPr>
            <a:p>
              <a:pPr lvl="0">
                <a:spcBef>
                  <a:spcPct val="50000"/>
                </a:spcBef>
                <a:buClr>
                  <a:srgbClr val="000000"/>
                </a:buClr>
              </a:pPr>
              <a:r>
                <a:rPr lang="zh-CN" altLang="en-US" sz="1600">
                  <a:solidFill>
                    <a:schemeClr val="tx1"/>
                  </a:solidFill>
                  <a:latin typeface="Times New Roman" panose="02020603050405020304" pitchFamily="2" charset="0"/>
                  <a:ea typeface="宋体" pitchFamily="2" charset="-122"/>
                </a:rPr>
                <a:t>地址索引表　　  </a:t>
              </a:r>
              <a:r>
                <a:rPr lang="en-US" altLang="zh-CN" sz="1600">
                  <a:solidFill>
                    <a:schemeClr val="tx1"/>
                  </a:solidFill>
                  <a:latin typeface="Times New Roman" panose="02020603050405020304" pitchFamily="2" charset="0"/>
                  <a:ea typeface="宋体" pitchFamily="2" charset="-122"/>
                </a:rPr>
                <a:t>i_addr[13]</a:t>
              </a:r>
              <a:endParaRPr lang="en-US" altLang="zh-CN" sz="1600">
                <a:solidFill>
                  <a:schemeClr val="tx1"/>
                </a:solidFill>
                <a:latin typeface="Times New Roman" panose="02020603050405020304" pitchFamily="2" charset="0"/>
                <a:ea typeface="宋体" pitchFamily="2" charset="-122"/>
              </a:endParaRPr>
            </a:p>
          </p:txBody>
        </p:sp>
        <p:sp>
          <p:nvSpPr>
            <p:cNvPr id="91144" name="直接连接符 73736"/>
            <p:cNvSpPr/>
            <p:nvPr/>
          </p:nvSpPr>
          <p:spPr>
            <a:xfrm>
              <a:off x="8" y="555"/>
              <a:ext cx="2177"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1145" name="文本框 73737"/>
            <p:cNvSpPr txBox="1"/>
            <p:nvPr/>
          </p:nvSpPr>
          <p:spPr>
            <a:xfrm>
              <a:off x="61" y="307"/>
              <a:ext cx="2132" cy="234"/>
            </a:xfrm>
            <a:prstGeom prst="rect">
              <a:avLst/>
            </a:prstGeom>
            <a:noFill/>
            <a:ln w="9525">
              <a:noFill/>
              <a:miter/>
            </a:ln>
          </p:spPr>
          <p:txBody>
            <a:bodyPr anchor="t">
              <a:spAutoFit/>
            </a:bodyPr>
            <a:p>
              <a:pPr lvl="0">
                <a:spcBef>
                  <a:spcPct val="50000"/>
                </a:spcBef>
                <a:buClr>
                  <a:srgbClr val="000000"/>
                </a:buClr>
              </a:pPr>
              <a:r>
                <a:rPr lang="zh-CN" altLang="en-US" sz="1600">
                  <a:solidFill>
                    <a:schemeClr val="tx1"/>
                  </a:solidFill>
                  <a:latin typeface="Times New Roman" panose="02020603050405020304" pitchFamily="2" charset="0"/>
                  <a:ea typeface="宋体" pitchFamily="2" charset="-122"/>
                </a:rPr>
                <a:t>文件类型           </a:t>
              </a:r>
              <a:r>
                <a:rPr lang="en-US" altLang="zh-CN" sz="1600">
                  <a:solidFill>
                    <a:schemeClr val="tx1"/>
                  </a:solidFill>
                  <a:latin typeface="Times New Roman" panose="02020603050405020304" pitchFamily="2" charset="0"/>
                  <a:ea typeface="宋体" pitchFamily="2" charset="-122"/>
                </a:rPr>
                <a:t>i_type</a:t>
              </a:r>
              <a:endParaRPr lang="en-US" altLang="zh-CN" sz="1600">
                <a:solidFill>
                  <a:schemeClr val="tx1"/>
                </a:solidFill>
                <a:latin typeface="Times New Roman" panose="02020603050405020304" pitchFamily="2" charset="0"/>
                <a:ea typeface="宋体" pitchFamily="2" charset="-122"/>
              </a:endParaRPr>
            </a:p>
          </p:txBody>
        </p:sp>
        <p:sp>
          <p:nvSpPr>
            <p:cNvPr id="91146" name="直接连接符 73738"/>
            <p:cNvSpPr/>
            <p:nvPr/>
          </p:nvSpPr>
          <p:spPr>
            <a:xfrm>
              <a:off x="0" y="811"/>
              <a:ext cx="2177"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1147" name="文本框 73739"/>
            <p:cNvSpPr txBox="1"/>
            <p:nvPr/>
          </p:nvSpPr>
          <p:spPr>
            <a:xfrm>
              <a:off x="50" y="563"/>
              <a:ext cx="2130" cy="234"/>
            </a:xfrm>
            <a:prstGeom prst="rect">
              <a:avLst/>
            </a:prstGeom>
            <a:noFill/>
            <a:ln w="9525">
              <a:noFill/>
              <a:miter/>
            </a:ln>
          </p:spPr>
          <p:txBody>
            <a:bodyPr anchor="t">
              <a:spAutoFit/>
            </a:bodyPr>
            <a:p>
              <a:pPr lvl="0">
                <a:spcBef>
                  <a:spcPct val="50000"/>
                </a:spcBef>
                <a:buClr>
                  <a:srgbClr val="000000"/>
                </a:buClr>
              </a:pPr>
              <a:r>
                <a:rPr lang="zh-CN" altLang="en-US" sz="1600">
                  <a:solidFill>
                    <a:schemeClr val="tx1"/>
                  </a:solidFill>
                  <a:latin typeface="Times New Roman" panose="02020603050405020304" pitchFamily="2" charset="0"/>
                  <a:ea typeface="宋体" pitchFamily="2" charset="-122"/>
                </a:rPr>
                <a:t>文件存取许可权  </a:t>
              </a:r>
              <a:r>
                <a:rPr lang="en-US" altLang="zh-CN" sz="1600">
                  <a:solidFill>
                    <a:schemeClr val="tx1"/>
                  </a:solidFill>
                  <a:latin typeface="Times New Roman" panose="02020603050405020304" pitchFamily="2" charset="0"/>
                  <a:ea typeface="宋体" pitchFamily="2" charset="-122"/>
                </a:rPr>
                <a:t>i_mode</a:t>
              </a:r>
              <a:endParaRPr lang="en-US" altLang="zh-CN" sz="1600">
                <a:solidFill>
                  <a:schemeClr val="tx1"/>
                </a:solidFill>
                <a:latin typeface="Times New Roman" panose="02020603050405020304" pitchFamily="2" charset="0"/>
                <a:ea typeface="宋体" pitchFamily="2" charset="-122"/>
              </a:endParaRPr>
            </a:p>
          </p:txBody>
        </p:sp>
        <p:sp>
          <p:nvSpPr>
            <p:cNvPr id="91148" name="直接连接符 73740"/>
            <p:cNvSpPr/>
            <p:nvPr/>
          </p:nvSpPr>
          <p:spPr>
            <a:xfrm>
              <a:off x="16" y="1067"/>
              <a:ext cx="2177"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1149" name="文本框 73741"/>
            <p:cNvSpPr txBox="1"/>
            <p:nvPr/>
          </p:nvSpPr>
          <p:spPr>
            <a:xfrm>
              <a:off x="71" y="817"/>
              <a:ext cx="2132" cy="234"/>
            </a:xfrm>
            <a:prstGeom prst="rect">
              <a:avLst/>
            </a:prstGeom>
            <a:noFill/>
            <a:ln w="9525">
              <a:noFill/>
              <a:miter/>
            </a:ln>
          </p:spPr>
          <p:txBody>
            <a:bodyPr anchor="t">
              <a:spAutoFit/>
            </a:bodyPr>
            <a:p>
              <a:pPr lvl="0">
                <a:spcBef>
                  <a:spcPct val="50000"/>
                </a:spcBef>
                <a:buClr>
                  <a:srgbClr val="000000"/>
                </a:buClr>
              </a:pPr>
              <a:r>
                <a:rPr lang="zh-CN" altLang="en-US" sz="1600">
                  <a:solidFill>
                    <a:schemeClr val="tx1"/>
                  </a:solidFill>
                  <a:latin typeface="Times New Roman" panose="02020603050405020304" pitchFamily="2" charset="0"/>
                  <a:ea typeface="宋体" pitchFamily="2" charset="-122"/>
                </a:rPr>
                <a:t>联接计数　　     </a:t>
              </a:r>
              <a:r>
                <a:rPr lang="en-US" altLang="zh-CN" sz="1600">
                  <a:solidFill>
                    <a:schemeClr val="tx1"/>
                  </a:solidFill>
                  <a:latin typeface="Times New Roman" panose="02020603050405020304" pitchFamily="2" charset="0"/>
                  <a:ea typeface="宋体" pitchFamily="2" charset="-122"/>
                </a:rPr>
                <a:t>i_ilink</a:t>
              </a:r>
              <a:endParaRPr lang="en-US" altLang="zh-CN" sz="1600">
                <a:solidFill>
                  <a:schemeClr val="tx1"/>
                </a:solidFill>
                <a:latin typeface="Times New Roman" panose="02020603050405020304" pitchFamily="2" charset="0"/>
                <a:ea typeface="宋体" pitchFamily="2" charset="-122"/>
              </a:endParaRPr>
            </a:p>
          </p:txBody>
        </p:sp>
        <p:sp>
          <p:nvSpPr>
            <p:cNvPr id="91150" name="直接连接符 73742"/>
            <p:cNvSpPr/>
            <p:nvPr/>
          </p:nvSpPr>
          <p:spPr>
            <a:xfrm>
              <a:off x="8" y="1323"/>
              <a:ext cx="2177"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1151" name="文本框 73743"/>
            <p:cNvSpPr txBox="1"/>
            <p:nvPr/>
          </p:nvSpPr>
          <p:spPr>
            <a:xfrm>
              <a:off x="59" y="1068"/>
              <a:ext cx="2132" cy="234"/>
            </a:xfrm>
            <a:prstGeom prst="rect">
              <a:avLst/>
            </a:prstGeom>
            <a:noFill/>
            <a:ln w="9525">
              <a:noFill/>
              <a:miter/>
            </a:ln>
          </p:spPr>
          <p:txBody>
            <a:bodyPr anchor="t">
              <a:spAutoFit/>
            </a:bodyPr>
            <a:p>
              <a:pPr lvl="0">
                <a:spcBef>
                  <a:spcPct val="50000"/>
                </a:spcBef>
                <a:buClr>
                  <a:srgbClr val="000000"/>
                </a:buClr>
              </a:pPr>
              <a:r>
                <a:rPr lang="zh-CN" altLang="en-US" sz="1600">
                  <a:solidFill>
                    <a:schemeClr val="tx1"/>
                  </a:solidFill>
                  <a:latin typeface="Times New Roman" panose="02020603050405020304" pitchFamily="2" charset="0"/>
                  <a:ea typeface="宋体" pitchFamily="2" charset="-122"/>
                </a:rPr>
                <a:t>文件存取时间　  </a:t>
              </a:r>
              <a:r>
                <a:rPr lang="en-US" altLang="zh-CN" sz="1600">
                  <a:solidFill>
                    <a:schemeClr val="tx1"/>
                  </a:solidFill>
                  <a:latin typeface="Times New Roman" panose="02020603050405020304" pitchFamily="2" charset="0"/>
                  <a:ea typeface="宋体" pitchFamily="2" charset="-122"/>
                </a:rPr>
                <a:t>i_time</a:t>
              </a:r>
              <a:endParaRPr lang="en-US" altLang="zh-CN" sz="1600">
                <a:solidFill>
                  <a:schemeClr val="tx1"/>
                </a:solidFill>
                <a:latin typeface="Times New Roman" panose="02020603050405020304" pitchFamily="2" charset="0"/>
                <a:ea typeface="宋体" pitchFamily="2" charset="-122"/>
              </a:endParaRPr>
            </a:p>
          </p:txBody>
        </p:sp>
        <p:sp>
          <p:nvSpPr>
            <p:cNvPr id="91152" name="直接连接符 73744"/>
            <p:cNvSpPr/>
            <p:nvPr/>
          </p:nvSpPr>
          <p:spPr>
            <a:xfrm>
              <a:off x="0" y="1579"/>
              <a:ext cx="2177"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1153" name="文本框 73745"/>
            <p:cNvSpPr txBox="1"/>
            <p:nvPr/>
          </p:nvSpPr>
          <p:spPr>
            <a:xfrm>
              <a:off x="59" y="1313"/>
              <a:ext cx="2132" cy="234"/>
            </a:xfrm>
            <a:prstGeom prst="rect">
              <a:avLst/>
            </a:prstGeom>
            <a:noFill/>
            <a:ln w="9525">
              <a:noFill/>
              <a:miter/>
            </a:ln>
          </p:spPr>
          <p:txBody>
            <a:bodyPr anchor="t">
              <a:spAutoFit/>
            </a:bodyPr>
            <a:p>
              <a:pPr lvl="0">
                <a:spcBef>
                  <a:spcPct val="50000"/>
                </a:spcBef>
                <a:buClr>
                  <a:srgbClr val="000000"/>
                </a:buClr>
              </a:pPr>
              <a:r>
                <a:rPr lang="zh-CN" altLang="en-US" sz="1600">
                  <a:solidFill>
                    <a:schemeClr val="tx1"/>
                  </a:solidFill>
                  <a:latin typeface="Times New Roman" panose="02020603050405020304" pitchFamily="2" charset="0"/>
                  <a:ea typeface="宋体" pitchFamily="2" charset="-122"/>
                </a:rPr>
                <a:t>文件长度　　　  </a:t>
              </a:r>
              <a:r>
                <a:rPr lang="en-US" altLang="zh-CN" sz="1600">
                  <a:solidFill>
                    <a:schemeClr val="tx1"/>
                  </a:solidFill>
                  <a:latin typeface="Times New Roman" panose="02020603050405020304" pitchFamily="2" charset="0"/>
                  <a:ea typeface="宋体" pitchFamily="2" charset="-122"/>
                </a:rPr>
                <a:t>i_size</a:t>
              </a:r>
              <a:endParaRPr lang="en-US" altLang="zh-CN" sz="1600">
                <a:solidFill>
                  <a:schemeClr val="tx1"/>
                </a:solidFill>
                <a:latin typeface="Times New Roman" panose="02020603050405020304" pitchFamily="2" charset="0"/>
                <a:ea typeface="宋体" pitchFamily="2" charset="-122"/>
              </a:endParaRPr>
            </a:p>
          </p:txBody>
        </p:sp>
      </p:grpSp>
      <p:sp>
        <p:nvSpPr>
          <p:cNvPr id="73747" name="矩形 73746"/>
          <p:cNvSpPr/>
          <p:nvPr/>
        </p:nvSpPr>
        <p:spPr>
          <a:xfrm>
            <a:off x="3806825" y="590550"/>
            <a:ext cx="5127625" cy="591185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000" b="1" strike="noStrike" noProof="1">
                <a:solidFill>
                  <a:schemeClr val="tx1"/>
                </a:solidFill>
                <a:latin typeface="宋体" pitchFamily="2" charset="-122"/>
                <a:ea typeface="宋体" pitchFamily="2" charset="-122"/>
                <a:cs typeface="+mn-ea"/>
              </a:rPr>
              <a:t>ⅰ </a:t>
            </a:r>
            <a:r>
              <a:rPr lang="zh-CN" altLang="en-US" sz="2000" b="1" strike="noStrike" noProof="1">
                <a:solidFill>
                  <a:schemeClr val="tx1"/>
                </a:solidFill>
                <a:latin typeface="Times New Roman" panose="02020603050405020304" pitchFamily="2" charset="0"/>
                <a:ea typeface="宋体" pitchFamily="2" charset="-122"/>
                <a:cs typeface="+mn-ea"/>
              </a:rPr>
              <a:t>文件所有者标识</a:t>
            </a:r>
            <a:r>
              <a:rPr lang="x-none" altLang="zh-CN" sz="2000" b="1" strike="noStrike" noProof="1">
                <a:solidFill>
                  <a:schemeClr val="tx1"/>
                </a:solidFill>
                <a:latin typeface="Times New Roman" panose="02020603050405020304" pitchFamily="2" charset="0"/>
                <a:ea typeface="宋体" pitchFamily="2" charset="-122"/>
                <a:cs typeface="+mn-ea"/>
              </a:rPr>
              <a:t>：</a:t>
            </a:r>
            <a:r>
              <a:rPr lang="zh-CN" altLang="en-US" sz="2000" strike="noStrike" noProof="1">
                <a:solidFill>
                  <a:schemeClr val="tx1"/>
                </a:solidFill>
                <a:latin typeface="Times New Roman" panose="02020603050405020304" pitchFamily="2" charset="0"/>
                <a:ea typeface="宋体" pitchFamily="2" charset="-122"/>
                <a:cs typeface="+mn-ea"/>
              </a:rPr>
              <a:t>定义对一个文件具有存取权的用户集合，分为文件所有者、用户组所有者</a:t>
            </a:r>
            <a:endParaRPr lang="zh-CN" altLang="en-US" sz="2000" strike="noStrike" noProof="1">
              <a:solidFill>
                <a:schemeClr val="tx1"/>
              </a:solidFill>
              <a:latin typeface="Times New Roman" panose="02020603050405020304" pitchFamily="2" charset="0"/>
              <a:ea typeface="宋体" pitchFamily="2" charset="-122"/>
            </a:endParaRPr>
          </a:p>
          <a:p>
            <a:pPr marL="533400" lvl="0" indent="-533400" fontAlgn="base">
              <a:lnSpc>
                <a:spcPct val="130000"/>
              </a:lnSpc>
              <a:buNone/>
            </a:pPr>
            <a:r>
              <a:rPr lang="en-US" altLang="zh-CN" sz="2000" b="1" strike="noStrike" noProof="1">
                <a:solidFill>
                  <a:schemeClr val="tx1"/>
                </a:solidFill>
                <a:latin typeface="宋体" pitchFamily="2" charset="-122"/>
                <a:ea typeface="宋体" pitchFamily="2" charset="-122"/>
                <a:cs typeface="+mn-ea"/>
              </a:rPr>
              <a:t>ⅱ </a:t>
            </a:r>
            <a:r>
              <a:rPr lang="zh-CN" altLang="en-US" sz="2000" b="1" strike="noStrike" noProof="1">
                <a:solidFill>
                  <a:schemeClr val="tx1"/>
                </a:solidFill>
                <a:latin typeface="Times New Roman" panose="02020603050405020304" pitchFamily="2" charset="0"/>
                <a:ea typeface="宋体" pitchFamily="2" charset="-122"/>
                <a:cs typeface="+mn-ea"/>
              </a:rPr>
              <a:t>文件类型</a:t>
            </a:r>
            <a:r>
              <a:rPr lang="x-none" altLang="zh-CN" sz="2000" b="1" strike="noStrike" noProof="1">
                <a:solidFill>
                  <a:schemeClr val="tx1"/>
                </a:solidFill>
                <a:latin typeface="Times New Roman" panose="02020603050405020304" pitchFamily="2" charset="0"/>
                <a:ea typeface="宋体" pitchFamily="2" charset="-122"/>
                <a:cs typeface="+mn-ea"/>
              </a:rPr>
              <a:t>：</a:t>
            </a:r>
            <a:r>
              <a:rPr lang="zh-CN" altLang="en-US" sz="2000" strike="noStrike" noProof="1">
                <a:solidFill>
                  <a:schemeClr val="tx1"/>
                </a:solidFill>
                <a:latin typeface="Times New Roman" panose="02020603050405020304" pitchFamily="2" charset="0"/>
                <a:ea typeface="宋体" pitchFamily="2" charset="-122"/>
                <a:cs typeface="+mn-ea"/>
              </a:rPr>
              <a:t>分为正规文件、目录文件、字符特殊文件或块特殊文件</a:t>
            </a:r>
            <a:endParaRPr lang="zh-CN" altLang="en-US" sz="2000" strike="noStrike" noProof="1">
              <a:solidFill>
                <a:schemeClr val="tx1"/>
              </a:solidFill>
              <a:latin typeface="Times New Roman" panose="02020603050405020304" pitchFamily="2" charset="0"/>
              <a:ea typeface="宋体" pitchFamily="2" charset="-122"/>
            </a:endParaRPr>
          </a:p>
          <a:p>
            <a:pPr marL="533400" lvl="0" indent="-533400" fontAlgn="base">
              <a:lnSpc>
                <a:spcPct val="130000"/>
              </a:lnSpc>
              <a:buNone/>
            </a:pPr>
            <a:r>
              <a:rPr lang="en-US" altLang="zh-CN" sz="2000" b="1" strike="noStrike" noProof="1">
                <a:solidFill>
                  <a:schemeClr val="tx1"/>
                </a:solidFill>
                <a:latin typeface="宋体" pitchFamily="2" charset="-122"/>
                <a:ea typeface="宋体" pitchFamily="2" charset="-122"/>
                <a:cs typeface="+mn-ea"/>
              </a:rPr>
              <a:t>ⅲ </a:t>
            </a:r>
            <a:r>
              <a:rPr lang="zh-CN" altLang="en-US" sz="2000" b="1" strike="noStrike" noProof="1">
                <a:solidFill>
                  <a:schemeClr val="tx1"/>
                </a:solidFill>
                <a:latin typeface="Times New Roman" panose="02020603050405020304" pitchFamily="2" charset="0"/>
                <a:ea typeface="宋体" pitchFamily="2" charset="-122"/>
                <a:cs typeface="+mn-ea"/>
              </a:rPr>
              <a:t>文件存取许可权</a:t>
            </a:r>
            <a:r>
              <a:rPr lang="x-none" altLang="zh-CN" sz="2000" b="1" strike="noStrike" noProof="1">
                <a:solidFill>
                  <a:schemeClr val="tx1"/>
                </a:solidFill>
                <a:latin typeface="Times New Roman" panose="02020603050405020304" pitchFamily="2" charset="0"/>
                <a:ea typeface="宋体" pitchFamily="2" charset="-122"/>
                <a:cs typeface="+mn-ea"/>
              </a:rPr>
              <a:t>：</a:t>
            </a:r>
            <a:r>
              <a:rPr lang="zh-CN" altLang="en-US" sz="2000" strike="noStrike" noProof="1">
                <a:solidFill>
                  <a:schemeClr val="tx1"/>
                </a:solidFill>
                <a:latin typeface="Times New Roman" panose="02020603050405020304" pitchFamily="2" charset="0"/>
                <a:ea typeface="宋体" pitchFamily="2" charset="-122"/>
                <a:cs typeface="+mn-ea"/>
              </a:rPr>
              <a:t>按文件所有者、文件的用户组及其他用户三个类别对文件施行保护。每类都具有读、写、执行该文件的存取权，并且能分别地设置。</a:t>
            </a:r>
            <a:endParaRPr lang="zh-CN" altLang="en-US" sz="2000" strike="noStrike" noProof="1">
              <a:solidFill>
                <a:schemeClr val="tx1"/>
              </a:solidFill>
              <a:latin typeface="Times New Roman" panose="02020603050405020304" pitchFamily="2" charset="0"/>
              <a:ea typeface="宋体" pitchFamily="2" charset="-122"/>
              <a:cs typeface="+mn-ea"/>
            </a:endParaRPr>
          </a:p>
          <a:p>
            <a:pPr marL="533400" lvl="0" indent="-533400" fontAlgn="base">
              <a:lnSpc>
                <a:spcPct val="130000"/>
              </a:lnSpc>
              <a:buNone/>
            </a:pPr>
            <a:r>
              <a:rPr lang="en-US" altLang="zh-CN" sz="2000" b="1" strike="noStrike" noProof="1">
                <a:solidFill>
                  <a:schemeClr val="tx1"/>
                </a:solidFill>
                <a:latin typeface="宋体" pitchFamily="2" charset="-122"/>
                <a:ea typeface="宋体" pitchFamily="2" charset="-122"/>
                <a:cs typeface="+mn-ea"/>
                <a:sym typeface="+mn-ea"/>
              </a:rPr>
              <a:t>ⅳ </a:t>
            </a:r>
            <a:r>
              <a:rPr lang="zh-CN" altLang="en-US" sz="2000" b="1" strike="noStrike" noProof="1">
                <a:solidFill>
                  <a:schemeClr val="tx1"/>
                </a:solidFill>
                <a:latin typeface="Times New Roman" panose="02020603050405020304" pitchFamily="2" charset="0"/>
                <a:ea typeface="宋体" pitchFamily="2" charset="-122"/>
                <a:cs typeface="+mn-ea"/>
                <a:sym typeface="+mn-ea"/>
              </a:rPr>
              <a:t>文件联结数目</a:t>
            </a:r>
            <a:r>
              <a:rPr lang="x-none" altLang="zh-CN" sz="2000" b="1" strike="noStrike" noProof="1">
                <a:solidFill>
                  <a:schemeClr val="tx1"/>
                </a:solidFill>
                <a:latin typeface="Times New Roman" panose="02020603050405020304" pitchFamily="2" charset="0"/>
                <a:ea typeface="宋体" pitchFamily="2" charset="-122"/>
                <a:cs typeface="+mn-ea"/>
                <a:sym typeface="+mn-ea"/>
              </a:rPr>
              <a:t>：</a:t>
            </a:r>
            <a:r>
              <a:rPr lang="zh-CN" altLang="en-US" sz="2000" strike="noStrike" noProof="1">
                <a:solidFill>
                  <a:schemeClr val="tx1"/>
                </a:solidFill>
                <a:latin typeface="Times New Roman" panose="02020603050405020304" pitchFamily="2" charset="0"/>
                <a:ea typeface="宋体" pitchFamily="2" charset="-122"/>
                <a:cs typeface="+mn-ea"/>
                <a:sym typeface="+mn-ea"/>
              </a:rPr>
              <a:t>表示在文件目录结构中，有多少个文件名指向该文件。每当增加一个名字时，</a:t>
            </a:r>
            <a:r>
              <a:rPr lang="en-US" altLang="zh-CN" sz="2000" strike="noStrike" noProof="1">
                <a:solidFill>
                  <a:schemeClr val="tx1"/>
                </a:solidFill>
                <a:latin typeface="Times New Roman" panose="02020603050405020304" pitchFamily="2" charset="0"/>
                <a:ea typeface="宋体" pitchFamily="2" charset="-122"/>
                <a:cs typeface="+mn-ea"/>
                <a:sym typeface="+mn-ea"/>
              </a:rPr>
              <a:t>i_ilink</a:t>
            </a:r>
            <a:r>
              <a:rPr lang="zh-CN" altLang="en-US" sz="2000" strike="noStrike" noProof="1">
                <a:solidFill>
                  <a:schemeClr val="tx1"/>
                </a:solidFill>
                <a:latin typeface="Times New Roman" panose="02020603050405020304" pitchFamily="2" charset="0"/>
                <a:ea typeface="宋体" pitchFamily="2" charset="-122"/>
                <a:cs typeface="+mn-ea"/>
                <a:sym typeface="+mn-ea"/>
              </a:rPr>
              <a:t>值加</a:t>
            </a:r>
            <a:r>
              <a:rPr lang="en-US" altLang="zh-CN" sz="2000" strike="noStrike" noProof="1">
                <a:solidFill>
                  <a:schemeClr val="tx1"/>
                </a:solidFill>
                <a:latin typeface="Times New Roman" panose="02020603050405020304" pitchFamily="2" charset="0"/>
                <a:ea typeface="宋体" pitchFamily="2" charset="-122"/>
                <a:cs typeface="+mn-ea"/>
                <a:sym typeface="+mn-ea"/>
              </a:rPr>
              <a:t>1</a:t>
            </a:r>
            <a:r>
              <a:rPr lang="zh-CN" altLang="en-US" sz="2000" strike="noStrike" noProof="1">
                <a:solidFill>
                  <a:schemeClr val="tx1"/>
                </a:solidFill>
                <a:latin typeface="Times New Roman" panose="02020603050405020304" pitchFamily="2" charset="0"/>
                <a:ea typeface="宋体" pitchFamily="2" charset="-122"/>
                <a:cs typeface="+mn-ea"/>
                <a:sym typeface="+mn-ea"/>
              </a:rPr>
              <a:t>，减少一个名字时其值减</a:t>
            </a:r>
            <a:r>
              <a:rPr lang="en-US" altLang="zh-CN" sz="2000" strike="noStrike" noProof="1">
                <a:solidFill>
                  <a:schemeClr val="tx1"/>
                </a:solidFill>
                <a:latin typeface="Times New Roman" panose="02020603050405020304" pitchFamily="2" charset="0"/>
                <a:ea typeface="宋体" pitchFamily="2" charset="-122"/>
                <a:cs typeface="+mn-ea"/>
                <a:sym typeface="+mn-ea"/>
              </a:rPr>
              <a:t>1</a:t>
            </a:r>
            <a:r>
              <a:rPr lang="zh-CN" altLang="en-US" sz="2000" strike="noStrike" noProof="1">
                <a:solidFill>
                  <a:schemeClr val="tx1"/>
                </a:solidFill>
                <a:latin typeface="Times New Roman" panose="02020603050405020304" pitchFamily="2" charset="0"/>
                <a:ea typeface="宋体" pitchFamily="2" charset="-122"/>
                <a:cs typeface="+mn-ea"/>
                <a:sym typeface="+mn-ea"/>
              </a:rPr>
              <a:t>。当其值减为</a:t>
            </a:r>
            <a:r>
              <a:rPr lang="en-US" altLang="zh-CN" sz="2000" strike="noStrike" noProof="1">
                <a:solidFill>
                  <a:schemeClr val="tx1"/>
                </a:solidFill>
                <a:latin typeface="Times New Roman" panose="02020603050405020304" pitchFamily="2" charset="0"/>
                <a:ea typeface="宋体" pitchFamily="2" charset="-122"/>
                <a:cs typeface="+mn-ea"/>
                <a:sym typeface="+mn-ea"/>
              </a:rPr>
              <a:t>0</a:t>
            </a:r>
            <a:r>
              <a:rPr lang="zh-CN" altLang="en-US" sz="2000" strike="noStrike" noProof="1">
                <a:solidFill>
                  <a:schemeClr val="tx1"/>
                </a:solidFill>
                <a:latin typeface="Times New Roman" panose="02020603050405020304" pitchFamily="2" charset="0"/>
                <a:ea typeface="宋体" pitchFamily="2" charset="-122"/>
                <a:cs typeface="+mn-ea"/>
                <a:sym typeface="+mn-ea"/>
              </a:rPr>
              <a:t>时，该文件才能真正删除。</a:t>
            </a:r>
            <a:endParaRPr lang="zh-CN" altLang="en-US" sz="2000" strike="noStrike" noProof="1">
              <a:solidFill>
                <a:schemeClr val="tx1"/>
              </a:solidFill>
              <a:latin typeface="Times New Roman" panose="02020603050405020304" pitchFamily="2" charset="0"/>
              <a:ea typeface="宋体" pitchFamily="2" charset="-122"/>
            </a:endParaRPr>
          </a:p>
        </p:txBody>
      </p:sp>
      <p:sp>
        <p:nvSpPr>
          <p:cNvPr id="73748" name="文本框 73747"/>
          <p:cNvSpPr txBox="1"/>
          <p:nvPr/>
        </p:nvSpPr>
        <p:spPr>
          <a:xfrm>
            <a:off x="873125" y="4065588"/>
            <a:ext cx="2071688" cy="336550"/>
          </a:xfrm>
          <a:prstGeom prst="rect">
            <a:avLst/>
          </a:prstGeom>
          <a:noFill/>
          <a:ln w="9525">
            <a:noFill/>
            <a:miter/>
          </a:ln>
        </p:spPr>
        <p:txBody>
          <a:bodyPr anchor="t">
            <a:spAutoFit/>
          </a:bodyPr>
          <a:p>
            <a:pPr lvl="0">
              <a:spcBef>
                <a:spcPct val="30000"/>
              </a:spcBef>
              <a:buClr>
                <a:srgbClr val="000000"/>
              </a:buClr>
            </a:pPr>
            <a:r>
              <a:rPr lang="zh-CN" altLang="en-US" sz="1600" b="0">
                <a:solidFill>
                  <a:schemeClr val="tx1"/>
                </a:solidFill>
                <a:latin typeface="Arial" panose="020B0604020202020204" pitchFamily="34" charset="0"/>
                <a:ea typeface="宋体" pitchFamily="2" charset="-122"/>
              </a:rPr>
              <a:t>磁盘索引节点的结构</a:t>
            </a:r>
            <a:endParaRPr lang="zh-CN" altLang="en-US" sz="1600" b="0">
              <a:solidFill>
                <a:schemeClr val="tx1"/>
              </a:solidFill>
              <a:latin typeface="Arial" panose="020B0604020202020204" pitchFamily="34" charset="0"/>
              <a:ea typeface="宋体" pitchFamily="2" charset="-122"/>
            </a:endParaRPr>
          </a:p>
        </p:txBody>
      </p:sp>
      <p:sp>
        <p:nvSpPr>
          <p:cNvPr id="73749" name="矩形 73748"/>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文件系统</a:t>
            </a:r>
            <a:r>
              <a:rPr lang="en-US" altLang="zh-CN" sz="2400" strike="noStrike" noProof="1">
                <a:latin typeface="Arial" panose="020B0604020202020204" pitchFamily="34" charset="0"/>
                <a:ea typeface="宋体" pitchFamily="2" charset="-122"/>
                <a:cs typeface="+mn-ea"/>
              </a:rPr>
              <a:t>——</a:t>
            </a:r>
            <a:r>
              <a:rPr lang="en-US" altLang="zh-CN" sz="2400" strike="noStrike" noProof="1">
                <a:latin typeface="Times New Roman" panose="02020603050405020304" pitchFamily="2" charset="0"/>
                <a:ea typeface="宋体" pitchFamily="2" charset="-122"/>
                <a:cs typeface="+mn-ea"/>
              </a:rPr>
              <a:t>UNIX</a:t>
            </a:r>
            <a:r>
              <a:rPr lang="zh-CN" altLang="en-US" sz="2400" strike="noStrike" noProof="1">
                <a:latin typeface="Arial" panose="020B0604020202020204" pitchFamily="34" charset="0"/>
                <a:ea typeface="宋体" pitchFamily="2" charset="-122"/>
                <a:cs typeface="+mn-ea"/>
              </a:rPr>
              <a:t>文件系统的主要结构及实现</a:t>
            </a:r>
            <a:endParaRPr lang="zh-CN" altLang="en-US" sz="2400" strike="noStrike" noProof="1">
              <a:ea typeface="宋体" pitchFamily="2" charset="-122"/>
            </a:endParaRPr>
          </a:p>
        </p:txBody>
      </p:sp>
      <p:sp>
        <p:nvSpPr>
          <p:cNvPr id="74770" name="矩形 74769"/>
          <p:cNvSpPr/>
          <p:nvPr/>
        </p:nvSpPr>
        <p:spPr>
          <a:xfrm>
            <a:off x="61913" y="4421188"/>
            <a:ext cx="3762375" cy="207327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000" b="1" strike="noStrike" noProof="1">
                <a:solidFill>
                  <a:schemeClr val="tx1"/>
                </a:solidFill>
                <a:latin typeface="宋体" pitchFamily="2" charset="-122"/>
                <a:ea typeface="宋体" pitchFamily="2" charset="-122"/>
                <a:cs typeface="+mn-ea"/>
              </a:rPr>
              <a:t>ⅴ </a:t>
            </a:r>
            <a:r>
              <a:rPr lang="zh-CN" altLang="en-US" sz="2000" b="1" strike="noStrike" noProof="1">
                <a:solidFill>
                  <a:schemeClr val="tx1"/>
                </a:solidFill>
                <a:latin typeface="Times New Roman" panose="02020603050405020304" pitchFamily="2" charset="0"/>
                <a:ea typeface="宋体" pitchFamily="2" charset="-122"/>
                <a:cs typeface="+mn-ea"/>
              </a:rPr>
              <a:t>地址索引表</a:t>
            </a:r>
            <a:r>
              <a:rPr lang="x-none" altLang="zh-CN" sz="2000" b="1" strike="noStrike" noProof="1">
                <a:solidFill>
                  <a:schemeClr val="tx1"/>
                </a:solidFill>
                <a:latin typeface="Times New Roman" panose="02020603050405020304" pitchFamily="2" charset="0"/>
                <a:ea typeface="宋体" pitchFamily="2" charset="-122"/>
                <a:cs typeface="+mn-ea"/>
              </a:rPr>
              <a:t>：</a:t>
            </a:r>
            <a:r>
              <a:rPr lang="zh-CN" altLang="en-US" sz="2000" strike="noStrike" noProof="1">
                <a:solidFill>
                  <a:schemeClr val="tx1"/>
                </a:solidFill>
                <a:latin typeface="Times New Roman" panose="02020603050405020304" pitchFamily="2" charset="0"/>
                <a:ea typeface="宋体" pitchFamily="2" charset="-122"/>
                <a:cs typeface="+mn-ea"/>
              </a:rPr>
              <a:t>文件数据的磁盘地址明细表，在</a:t>
            </a:r>
            <a:r>
              <a:rPr lang="en-US" altLang="zh-CN" sz="2000" strike="noStrike" noProof="1">
                <a:solidFill>
                  <a:schemeClr val="tx1"/>
                </a:solidFill>
                <a:latin typeface="Times New Roman" panose="02020603050405020304" pitchFamily="2" charset="0"/>
                <a:ea typeface="宋体" pitchFamily="2" charset="-122"/>
                <a:cs typeface="+mn-ea"/>
              </a:rPr>
              <a:t>UNIX </a:t>
            </a:r>
            <a:r>
              <a:rPr lang="zh-CN" altLang="en-US" sz="2000" strike="noStrike" noProof="1">
                <a:solidFill>
                  <a:schemeClr val="tx1"/>
                </a:solidFill>
                <a:latin typeface="Times New Roman" panose="02020603050405020304" pitchFamily="2" charset="0"/>
                <a:ea typeface="宋体" pitchFamily="2" charset="-122"/>
                <a:cs typeface="+mn-ea"/>
              </a:rPr>
              <a:t>第七版本用 </a:t>
            </a:r>
            <a:r>
              <a:rPr lang="en-US" altLang="zh-CN" sz="2000" strike="noStrike" noProof="1">
                <a:solidFill>
                  <a:schemeClr val="tx1"/>
                </a:solidFill>
                <a:latin typeface="Times New Roman" panose="02020603050405020304" pitchFamily="2" charset="0"/>
                <a:ea typeface="宋体" pitchFamily="2" charset="-122"/>
                <a:cs typeface="+mn-ea"/>
              </a:rPr>
              <a:t>i_addr[8]</a:t>
            </a:r>
            <a:r>
              <a:rPr lang="zh-CN" altLang="en-US" sz="2000" strike="noStrike" noProof="1">
                <a:solidFill>
                  <a:schemeClr val="tx1"/>
                </a:solidFill>
                <a:latin typeface="Times New Roman" panose="02020603050405020304" pitchFamily="2" charset="0"/>
                <a:ea typeface="宋体" pitchFamily="2" charset="-122"/>
                <a:cs typeface="+mn-ea"/>
              </a:rPr>
              <a:t>来描述。在</a:t>
            </a:r>
            <a:r>
              <a:rPr lang="en-US" altLang="zh-CN" sz="2000" strike="noStrike" noProof="1">
                <a:solidFill>
                  <a:schemeClr val="tx1"/>
                </a:solidFill>
                <a:latin typeface="Times New Roman" panose="02020603050405020304" pitchFamily="2" charset="0"/>
                <a:ea typeface="宋体" pitchFamily="2" charset="-122"/>
                <a:cs typeface="+mn-ea"/>
              </a:rPr>
              <a:t>UNIX systemⅤ</a:t>
            </a:r>
            <a:r>
              <a:rPr lang="zh-CN" altLang="en-US" sz="2000" strike="noStrike" noProof="1">
                <a:solidFill>
                  <a:schemeClr val="tx1"/>
                </a:solidFill>
                <a:latin typeface="Times New Roman" panose="02020603050405020304" pitchFamily="2" charset="0"/>
                <a:ea typeface="宋体" pitchFamily="2" charset="-122"/>
                <a:cs typeface="+mn-ea"/>
              </a:rPr>
              <a:t>中用</a:t>
            </a:r>
            <a:r>
              <a:rPr lang="en-US" altLang="zh-CN" sz="2000" strike="noStrike" noProof="1">
                <a:solidFill>
                  <a:schemeClr val="tx1"/>
                </a:solidFill>
                <a:latin typeface="Times New Roman" panose="02020603050405020304" pitchFamily="2" charset="0"/>
                <a:ea typeface="宋体" pitchFamily="2" charset="-122"/>
                <a:cs typeface="+mn-ea"/>
              </a:rPr>
              <a:t>i_addr[13]</a:t>
            </a:r>
            <a:r>
              <a:rPr lang="zh-CN" altLang="en-US" sz="2000" strike="noStrike" noProof="1">
                <a:solidFill>
                  <a:schemeClr val="tx1"/>
                </a:solidFill>
                <a:latin typeface="Times New Roman" panose="02020603050405020304" pitchFamily="2" charset="0"/>
                <a:ea typeface="宋体" pitchFamily="2" charset="-122"/>
                <a:cs typeface="+mn-ea"/>
              </a:rPr>
              <a:t>来描述。</a:t>
            </a:r>
            <a:endParaRPr lang="zh-CN" altLang="en-US" sz="2000" strike="noStrike" noProof="1">
              <a:solidFill>
                <a:schemeClr val="tx1"/>
              </a:solidFill>
              <a:latin typeface="Times New Roman" panose="02020603050405020304" pitchFamily="2"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3731">
                                            <p:txEl>
                                              <p:charRg st="0" end="11"/>
                                            </p:txEl>
                                          </p:spTgt>
                                        </p:tgtEl>
                                        <p:attrNameLst>
                                          <p:attrName>style.visibility</p:attrName>
                                        </p:attrNameLst>
                                      </p:cBhvr>
                                      <p:to>
                                        <p:strVal val="visible"/>
                                      </p:to>
                                    </p:set>
                                    <p:anim calcmode="lin" valueType="num">
                                      <p:cBhvr additive="base">
                                        <p:cTn id="7" dur="500" fill="hold"/>
                                        <p:tgtEl>
                                          <p:spTgt spid="73731">
                                            <p:txEl>
                                              <p:charRg st="0" end="1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3731">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3732"/>
                                        </p:tgtEl>
                                        <p:attrNameLst>
                                          <p:attrName>style.visibility</p:attrName>
                                        </p:attrNameLst>
                                      </p:cBhvr>
                                      <p:to>
                                        <p:strVal val="visible"/>
                                      </p:to>
                                    </p:set>
                                    <p:anim calcmode="lin" valueType="num">
                                      <p:cBhvr additive="base">
                                        <p:cTn id="13" dur="500" fill="hold"/>
                                        <p:tgtEl>
                                          <p:spTgt spid="73732"/>
                                        </p:tgtEl>
                                        <p:attrNameLst>
                                          <p:attrName>ppt_x</p:attrName>
                                        </p:attrNameLst>
                                      </p:cBhvr>
                                      <p:tavLst>
                                        <p:tav tm="0">
                                          <p:val>
                                            <p:strVal val="0-#ppt_w/2"/>
                                          </p:val>
                                        </p:tav>
                                        <p:tav tm="100000">
                                          <p:val>
                                            <p:strVal val="#ppt_x"/>
                                          </p:val>
                                        </p:tav>
                                      </p:tavLst>
                                    </p:anim>
                                    <p:anim calcmode="lin" valueType="num">
                                      <p:cBhvr additive="base">
                                        <p:cTn id="14" dur="500" fill="hold"/>
                                        <p:tgtEl>
                                          <p:spTgt spid="7373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374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nodeType="clickEffect">
                                  <p:stCondLst>
                                    <p:cond delay="0"/>
                                  </p:stCondLst>
                                  <p:childTnLst>
                                    <p:set>
                                      <p:cBhvr>
                                        <p:cTn id="22" dur="1" fill="hold">
                                          <p:stCondLst>
                                            <p:cond delay="0"/>
                                          </p:stCondLst>
                                        </p:cTn>
                                        <p:tgtEl>
                                          <p:spTgt spid="73747">
                                            <p:txEl>
                                              <p:charRg st="0" end="10"/>
                                            </p:txEl>
                                          </p:spTgt>
                                        </p:tgtEl>
                                        <p:attrNameLst>
                                          <p:attrName>style.visibility</p:attrName>
                                        </p:attrNameLst>
                                      </p:cBhvr>
                                      <p:to>
                                        <p:strVal val="visible"/>
                                      </p:to>
                                    </p:set>
                                    <p:anim calcmode="lin" valueType="num">
                                      <p:cBhvr additive="base">
                                        <p:cTn id="23" dur="500" fill="hold"/>
                                        <p:tgtEl>
                                          <p:spTgt spid="73747">
                                            <p:txEl>
                                              <p:charRg st="0" end="10"/>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73747">
                                            <p:txEl>
                                              <p:charRg st="0" end="10"/>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nodeType="clickEffect">
                                  <p:stCondLst>
                                    <p:cond delay="0"/>
                                  </p:stCondLst>
                                  <p:childTnLst>
                                    <p:set>
                                      <p:cBhvr>
                                        <p:cTn id="28" dur="1" fill="hold">
                                          <p:stCondLst>
                                            <p:cond delay="0"/>
                                          </p:stCondLst>
                                        </p:cTn>
                                        <p:tgtEl>
                                          <p:spTgt spid="73747">
                                            <p:txEl>
                                              <p:charRg st="51" end="58"/>
                                            </p:txEl>
                                          </p:spTgt>
                                        </p:tgtEl>
                                        <p:attrNameLst>
                                          <p:attrName>style.visibility</p:attrName>
                                        </p:attrNameLst>
                                      </p:cBhvr>
                                      <p:to>
                                        <p:strVal val="visible"/>
                                      </p:to>
                                    </p:set>
                                    <p:anim calcmode="lin" valueType="num">
                                      <p:cBhvr additive="base">
                                        <p:cTn id="29" dur="500" fill="hold"/>
                                        <p:tgtEl>
                                          <p:spTgt spid="73747">
                                            <p:txEl>
                                              <p:charRg st="51" end="58"/>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73747">
                                            <p:txEl>
                                              <p:charRg st="51" end="58"/>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nodeType="clickEffect">
                                  <p:stCondLst>
                                    <p:cond delay="0"/>
                                  </p:stCondLst>
                                  <p:childTnLst>
                                    <p:set>
                                      <p:cBhvr>
                                        <p:cTn id="34" dur="1" fill="hold">
                                          <p:stCondLst>
                                            <p:cond delay="0"/>
                                          </p:stCondLst>
                                        </p:cTn>
                                        <p:tgtEl>
                                          <p:spTgt spid="73747">
                                            <p:txEl>
                                              <p:charRg st="91" end="101"/>
                                            </p:txEl>
                                          </p:spTgt>
                                        </p:tgtEl>
                                        <p:attrNameLst>
                                          <p:attrName>style.visibility</p:attrName>
                                        </p:attrNameLst>
                                      </p:cBhvr>
                                      <p:to>
                                        <p:strVal val="visible"/>
                                      </p:to>
                                    </p:set>
                                    <p:anim calcmode="lin" valueType="num">
                                      <p:cBhvr additive="base">
                                        <p:cTn id="35" dur="500" fill="hold"/>
                                        <p:tgtEl>
                                          <p:spTgt spid="73747">
                                            <p:txEl>
                                              <p:charRg st="91" end="101"/>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73747">
                                            <p:txEl>
                                              <p:charRg st="91" end="101"/>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nodeType="clickEffect">
                                  <p:stCondLst>
                                    <p:cond delay="0"/>
                                  </p:stCondLst>
                                  <p:childTnLst>
                                    <p:set>
                                      <p:cBhvr>
                                        <p:cTn id="40" dur="1" fill="hold">
                                          <p:stCondLst>
                                            <p:cond delay="0"/>
                                          </p:stCondLst>
                                        </p:cTn>
                                        <p:tgtEl>
                                          <p:spTgt spid="73747">
                                            <p:txEl>
                                              <p:charRg st="3" end="3"/>
                                            </p:txEl>
                                          </p:spTgt>
                                        </p:tgtEl>
                                        <p:attrNameLst>
                                          <p:attrName>style.visibility</p:attrName>
                                        </p:attrNameLst>
                                      </p:cBhvr>
                                      <p:to>
                                        <p:strVal val="visible"/>
                                      </p:to>
                                    </p:set>
                                    <p:anim calcmode="lin" valueType="num">
                                      <p:cBhvr additive="base">
                                        <p:cTn id="41" dur="500" fill="hold"/>
                                        <p:tgtEl>
                                          <p:spTgt spid="73747">
                                            <p:txEl>
                                              <p:charRg st="3" end="3"/>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73747">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nodeType="clickEffect">
                                  <p:stCondLst>
                                    <p:cond delay="0"/>
                                  </p:stCondLst>
                                  <p:childTnLst>
                                    <p:set>
                                      <p:cBhvr>
                                        <p:cTn id="46" dur="1" fill="hold">
                                          <p:stCondLst>
                                            <p:cond delay="0"/>
                                          </p:stCondLst>
                                        </p:cTn>
                                        <p:tgtEl>
                                          <p:spTgt spid="74770">
                                            <p:txEl>
                                              <p:charRg st="134" end="142"/>
                                            </p:txEl>
                                          </p:spTgt>
                                        </p:tgtEl>
                                        <p:attrNameLst>
                                          <p:attrName>style.visibility</p:attrName>
                                        </p:attrNameLst>
                                      </p:cBhvr>
                                      <p:to>
                                        <p:strVal val="visible"/>
                                      </p:to>
                                    </p:set>
                                    <p:anim calcmode="lin" valueType="num">
                                      <p:cBhvr>
                                        <p:cTn id="47" dur="500" fill="hold"/>
                                        <p:tgtEl>
                                          <p:spTgt spid="74770">
                                            <p:txEl>
                                              <p:charRg st="134" end="142"/>
                                            </p:txEl>
                                          </p:spTgt>
                                        </p:tgtEl>
                                        <p:attrNameLst>
                                          <p:attrName>ppt_x</p:attrName>
                                        </p:attrNameLst>
                                      </p:cBhvr>
                                      <p:tavLst>
                                        <p:tav tm="0">
                                          <p:val>
                                            <p:strVal val="1+#ppt_w/2"/>
                                          </p:val>
                                        </p:tav>
                                        <p:tav tm="100000">
                                          <p:val>
                                            <p:strVal val="#ppt_x"/>
                                          </p:val>
                                        </p:tav>
                                      </p:tavLst>
                                    </p:anim>
                                    <p:anim calcmode="lin" valueType="num">
                                      <p:cBhvr>
                                        <p:cTn id="48" dur="500" fill="hold"/>
                                        <p:tgtEl>
                                          <p:spTgt spid="74770">
                                            <p:txEl>
                                              <p:charRg st="134" end="142"/>
                                            </p:txEl>
                                          </p:spTgt>
                                        </p:tgtEl>
                                        <p:attrNameLst>
                                          <p:attrName>ppt_y</p:attrName>
                                        </p:attrNameLst>
                                      </p:cBhvr>
                                      <p:tavLst>
                                        <p:tav tm="0">
                                          <p:val>
                                            <p:strVal val="#ppt_y"/>
                                          </p:val>
                                        </p:tav>
                                        <p:tav tm="100000">
                                          <p:val>
                                            <p:strVal val="#ppt_y"/>
                                          </p:val>
                                        </p:tav>
                                      </p:tavLst>
                                    </p:anim>
                                  </p:childTnLst>
                                </p:cTn>
                              </p:par>
                              <p:par>
                                <p:cTn id="49" presetID="2" presetClass="entr" presetSubtype="2" fill="hold" nodeType="withEffect">
                                  <p:stCondLst>
                                    <p:cond delay="0"/>
                                  </p:stCondLst>
                                  <p:childTnLst>
                                    <p:set>
                                      <p:cBhvr>
                                        <p:cTn id="50" dur="1" fill="hold">
                                          <p:stCondLst>
                                            <p:cond delay="0"/>
                                          </p:stCondLst>
                                        </p:cTn>
                                        <p:tgtEl>
                                          <p:spTgt spid="74770">
                                            <p:txEl>
                                              <p:charRg st="142" end="168"/>
                                            </p:txEl>
                                          </p:spTgt>
                                        </p:tgtEl>
                                        <p:attrNameLst>
                                          <p:attrName>style.visibility</p:attrName>
                                        </p:attrNameLst>
                                      </p:cBhvr>
                                      <p:to>
                                        <p:strVal val="visible"/>
                                      </p:to>
                                    </p:set>
                                    <p:anim calcmode="lin" valueType="num">
                                      <p:cBhvr>
                                        <p:cTn id="51" dur="500" fill="hold"/>
                                        <p:tgtEl>
                                          <p:spTgt spid="74770">
                                            <p:txEl>
                                              <p:charRg st="142" end="168"/>
                                            </p:txEl>
                                          </p:spTgt>
                                        </p:tgtEl>
                                        <p:attrNameLst>
                                          <p:attrName>ppt_x</p:attrName>
                                        </p:attrNameLst>
                                      </p:cBhvr>
                                      <p:tavLst>
                                        <p:tav tm="0">
                                          <p:val>
                                            <p:strVal val="1+#ppt_w/2"/>
                                          </p:val>
                                        </p:tav>
                                        <p:tav tm="100000">
                                          <p:val>
                                            <p:strVal val="#ppt_x"/>
                                          </p:val>
                                        </p:tav>
                                      </p:tavLst>
                                    </p:anim>
                                    <p:anim calcmode="lin" valueType="num">
                                      <p:cBhvr>
                                        <p:cTn id="52" dur="500" fill="hold"/>
                                        <p:tgtEl>
                                          <p:spTgt spid="74770">
                                            <p:txEl>
                                              <p:charRg st="142" end="16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48"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文本框 7577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2" charset="0"/>
                <a:ea typeface="宋体" pitchFamily="2" charset="-122"/>
              </a:rPr>
              <a:t>49</a:t>
            </a:r>
            <a:endParaRPr lang="en-US" altLang="zh-CN" b="0">
              <a:solidFill>
                <a:schemeClr val="tx2"/>
              </a:solidFill>
              <a:latin typeface="Times New Roman" panose="02020603050405020304" pitchFamily="2" charset="0"/>
              <a:ea typeface="宋体" pitchFamily="2" charset="-122"/>
            </a:endParaRPr>
          </a:p>
        </p:txBody>
      </p:sp>
      <p:sp>
        <p:nvSpPr>
          <p:cNvPr id="75779" name="矩形 75778"/>
          <p:cNvSpPr/>
          <p:nvPr/>
        </p:nvSpPr>
        <p:spPr>
          <a:xfrm>
            <a:off x="688975" y="708025"/>
            <a:ext cx="3675063" cy="53022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400" b="1" strike="noStrike" noProof="1">
                <a:solidFill>
                  <a:srgbClr val="000099"/>
                </a:solidFill>
                <a:latin typeface="宋体" pitchFamily="2" charset="-122"/>
                <a:ea typeface="宋体" pitchFamily="2" charset="-122"/>
                <a:cs typeface="+mn-ea"/>
              </a:rPr>
              <a:t>③ </a:t>
            </a:r>
            <a:r>
              <a:rPr lang="zh-CN" altLang="en-US" sz="2400" b="1" strike="noStrike" noProof="1">
                <a:solidFill>
                  <a:srgbClr val="000099"/>
                </a:solidFill>
                <a:latin typeface="宋体" pitchFamily="2" charset="-122"/>
                <a:ea typeface="宋体" pitchFamily="2" charset="-122"/>
                <a:cs typeface="+mn-ea"/>
              </a:rPr>
              <a:t>磁盘</a:t>
            </a:r>
            <a:r>
              <a:rPr lang="zh-CN" altLang="en-US" sz="2400" b="1" strike="noStrike" noProof="1">
                <a:solidFill>
                  <a:srgbClr val="000099"/>
                </a:solidFill>
                <a:latin typeface="Times New Roman" panose="02020603050405020304" pitchFamily="2" charset="0"/>
                <a:ea typeface="宋体" pitchFamily="2" charset="-122"/>
                <a:cs typeface="+mn-ea"/>
              </a:rPr>
              <a:t>索引节点示例</a:t>
            </a:r>
            <a:endParaRPr lang="zh-CN" altLang="en-US" sz="2400" b="1" strike="noStrike" noProof="1">
              <a:solidFill>
                <a:srgbClr val="000099"/>
              </a:solidFill>
              <a:latin typeface="Times New Roman" panose="02020603050405020304" pitchFamily="2" charset="0"/>
              <a:ea typeface="宋体" pitchFamily="2" charset="-122"/>
            </a:endParaRPr>
          </a:p>
        </p:txBody>
      </p:sp>
      <p:graphicFrame>
        <p:nvGraphicFramePr>
          <p:cNvPr id="75780" name="内容占位符 75779"/>
          <p:cNvGraphicFramePr/>
          <p:nvPr>
            <p:ph/>
          </p:nvPr>
        </p:nvGraphicFramePr>
        <p:xfrm>
          <a:off x="1377950" y="1552575"/>
          <a:ext cx="5865813" cy="3394075"/>
        </p:xfrm>
        <a:graphic>
          <a:graphicData uri="http://schemas.openxmlformats.org/drawingml/2006/table">
            <a:tbl>
              <a:tblPr/>
              <a:tblGrid>
                <a:gridCol w="5865813"/>
              </a:tblGrid>
              <a:tr h="339725">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spcBef>
                          <a:spcPct val="0"/>
                        </a:spcBef>
                        <a:buClr>
                          <a:srgbClr val="000000"/>
                        </a:buClr>
                        <a:buNone/>
                      </a:pPr>
                      <a:r>
                        <a:rPr lang="zh-CN" altLang="en-US" sz="1600" b="1">
                          <a:solidFill>
                            <a:schemeClr val="tx1"/>
                          </a:solidFill>
                          <a:effectLst/>
                          <a:latin typeface="Times New Roman" panose="02020603050405020304" pitchFamily="2" charset="0"/>
                          <a:ea typeface="宋体" pitchFamily="2" charset="-122"/>
                        </a:rPr>
                        <a:t>所有者                </a:t>
                      </a:r>
                      <a:r>
                        <a:rPr lang="en-US" altLang="zh-CN" sz="1600" b="1">
                          <a:solidFill>
                            <a:schemeClr val="tx1"/>
                          </a:solidFill>
                          <a:effectLst/>
                          <a:latin typeface="Times New Roman" panose="02020603050405020304" pitchFamily="2" charset="0"/>
                          <a:ea typeface="宋体" pitchFamily="2" charset="-122"/>
                        </a:rPr>
                        <a:t>mjb</a:t>
                      </a:r>
                      <a:endParaRPr lang="en-US" altLang="zh-CN" sz="1600" b="1">
                        <a:solidFill>
                          <a:schemeClr val="tx1"/>
                        </a:solidFill>
                        <a:effectLst/>
                        <a:latin typeface="Times New Roman" panose="02020603050405020304" pitchFamily="2" charset="0"/>
                        <a:ea typeface="宋体"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8300">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spcBef>
                          <a:spcPct val="0"/>
                        </a:spcBef>
                        <a:buClr>
                          <a:srgbClr val="000000"/>
                        </a:buClr>
                        <a:buNone/>
                      </a:pPr>
                      <a:r>
                        <a:rPr lang="zh-CN" altLang="en-US" sz="1600" b="1">
                          <a:solidFill>
                            <a:schemeClr val="tx1"/>
                          </a:solidFill>
                          <a:effectLst/>
                          <a:latin typeface="Times New Roman" panose="02020603050405020304" pitchFamily="2" charset="0"/>
                          <a:ea typeface="宋体" pitchFamily="2" charset="-122"/>
                        </a:rPr>
                        <a:t>用户组                </a:t>
                      </a:r>
                      <a:r>
                        <a:rPr lang="en-US" altLang="zh-CN" sz="1600" b="1">
                          <a:solidFill>
                            <a:schemeClr val="tx1"/>
                          </a:solidFill>
                          <a:effectLst/>
                          <a:latin typeface="Times New Roman" panose="02020603050405020304" pitchFamily="2" charset="0"/>
                          <a:ea typeface="宋体" pitchFamily="2" charset="-122"/>
                        </a:rPr>
                        <a:t>os</a:t>
                      </a:r>
                      <a:endParaRPr lang="en-US" altLang="zh-CN" sz="1600" b="1">
                        <a:solidFill>
                          <a:schemeClr val="tx1"/>
                        </a:solidFill>
                        <a:effectLst/>
                        <a:latin typeface="Times New Roman" panose="02020603050405020304" pitchFamily="2" charset="0"/>
                        <a:ea typeface="宋体"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8300">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spcBef>
                          <a:spcPct val="0"/>
                        </a:spcBef>
                        <a:buClr>
                          <a:srgbClr val="000000"/>
                        </a:buClr>
                        <a:buNone/>
                      </a:pPr>
                      <a:r>
                        <a:rPr lang="zh-CN" altLang="en-US" sz="1600" b="1">
                          <a:solidFill>
                            <a:schemeClr val="tx1"/>
                          </a:solidFill>
                          <a:effectLst/>
                          <a:ea typeface="宋体" pitchFamily="2" charset="-122"/>
                        </a:rPr>
                        <a:t>类 型                 </a:t>
                      </a:r>
                      <a:r>
                        <a:rPr lang="x-none" altLang="zh-CN" sz="1600" b="1">
                          <a:solidFill>
                            <a:schemeClr val="tx1"/>
                          </a:solidFill>
                          <a:effectLst/>
                          <a:ea typeface="宋体" pitchFamily="2" charset="-122"/>
                        </a:rPr>
                        <a:t>普通</a:t>
                      </a:r>
                      <a:r>
                        <a:rPr lang="zh-CN" altLang="en-US" sz="1600" b="1">
                          <a:solidFill>
                            <a:schemeClr val="tx1"/>
                          </a:solidFill>
                          <a:effectLst/>
                          <a:ea typeface="宋体" pitchFamily="2" charset="-122"/>
                        </a:rPr>
                        <a:t>文件</a:t>
                      </a:r>
                      <a:endParaRPr lang="zh-CN" altLang="en-US" sz="1600" b="1">
                        <a:solidFill>
                          <a:schemeClr val="tx1"/>
                        </a:solidFill>
                        <a:effectLst/>
                        <a:ea typeface="宋体"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8300">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spcBef>
                          <a:spcPct val="0"/>
                        </a:spcBef>
                        <a:buClr>
                          <a:srgbClr val="000000"/>
                        </a:buClr>
                        <a:buNone/>
                      </a:pPr>
                      <a:r>
                        <a:rPr lang="zh-CN" altLang="en-US" sz="1600" b="1">
                          <a:solidFill>
                            <a:schemeClr val="tx1"/>
                          </a:solidFill>
                          <a:effectLst/>
                          <a:ea typeface="宋体" pitchFamily="2" charset="-122"/>
                        </a:rPr>
                        <a:t>许可权               </a:t>
                      </a:r>
                      <a:r>
                        <a:rPr lang="en-US" altLang="zh-CN" sz="1600" b="1">
                          <a:solidFill>
                            <a:schemeClr val="tx1"/>
                          </a:solidFill>
                          <a:effectLst/>
                          <a:latin typeface="Times New Roman" panose="02020603050405020304" pitchFamily="2" charset="0"/>
                          <a:ea typeface="宋体" pitchFamily="2" charset="-122"/>
                        </a:rPr>
                        <a:t>wrx_rx__x</a:t>
                      </a:r>
                      <a:endParaRPr lang="en-US" altLang="zh-CN" sz="1600" b="1">
                        <a:solidFill>
                          <a:schemeClr val="tx1"/>
                        </a:solidFill>
                        <a:effectLst/>
                        <a:latin typeface="Times New Roman" panose="02020603050405020304" pitchFamily="2" charset="0"/>
                        <a:ea typeface="宋体"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8300">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spcBef>
                          <a:spcPct val="0"/>
                        </a:spcBef>
                        <a:buClr>
                          <a:srgbClr val="000000"/>
                        </a:buClr>
                        <a:buNone/>
                      </a:pPr>
                      <a:r>
                        <a:rPr lang="zh-CN" altLang="en-US" sz="1600" b="1">
                          <a:solidFill>
                            <a:schemeClr val="tx1"/>
                          </a:solidFill>
                          <a:effectLst/>
                          <a:latin typeface="Times New Roman" panose="02020603050405020304" pitchFamily="2" charset="0"/>
                          <a:ea typeface="宋体" pitchFamily="2" charset="-122"/>
                        </a:rPr>
                        <a:t>最后一次读文件        </a:t>
                      </a:r>
                      <a:r>
                        <a:rPr lang="en-US" altLang="zh-CN" sz="1600" b="1">
                          <a:solidFill>
                            <a:schemeClr val="tx1"/>
                          </a:solidFill>
                          <a:effectLst/>
                          <a:latin typeface="Times New Roman" panose="02020603050405020304" pitchFamily="2" charset="0"/>
                          <a:ea typeface="宋体" pitchFamily="2" charset="-122"/>
                        </a:rPr>
                        <a:t>2013</a:t>
                      </a:r>
                      <a:r>
                        <a:rPr lang="zh-CN" altLang="en-US" sz="1600" b="1">
                          <a:solidFill>
                            <a:schemeClr val="tx1"/>
                          </a:solidFill>
                          <a:effectLst/>
                          <a:latin typeface="Times New Roman" panose="02020603050405020304" pitchFamily="2" charset="0"/>
                          <a:ea typeface="宋体" pitchFamily="2" charset="-122"/>
                        </a:rPr>
                        <a:t>年</a:t>
                      </a:r>
                      <a:r>
                        <a:rPr lang="en-US" altLang="zh-CN" sz="1600" b="1">
                          <a:solidFill>
                            <a:schemeClr val="tx1"/>
                          </a:solidFill>
                          <a:effectLst/>
                          <a:latin typeface="Times New Roman" panose="02020603050405020304" pitchFamily="2" charset="0"/>
                          <a:ea typeface="宋体" pitchFamily="2" charset="-122"/>
                        </a:rPr>
                        <a:t>10</a:t>
                      </a:r>
                      <a:r>
                        <a:rPr lang="zh-CN" altLang="en-US" sz="1600" b="1">
                          <a:solidFill>
                            <a:schemeClr val="tx1"/>
                          </a:solidFill>
                          <a:effectLst/>
                          <a:latin typeface="Times New Roman" panose="02020603050405020304" pitchFamily="2" charset="0"/>
                          <a:ea typeface="宋体" pitchFamily="2" charset="-122"/>
                        </a:rPr>
                        <a:t>月</a:t>
                      </a:r>
                      <a:r>
                        <a:rPr lang="en-US" altLang="zh-CN" sz="1600" b="1">
                          <a:solidFill>
                            <a:schemeClr val="tx1"/>
                          </a:solidFill>
                          <a:effectLst/>
                          <a:latin typeface="Times New Roman" panose="02020603050405020304" pitchFamily="2" charset="0"/>
                          <a:ea typeface="宋体" pitchFamily="2" charset="-122"/>
                        </a:rPr>
                        <a:t>23</a:t>
                      </a:r>
                      <a:r>
                        <a:rPr lang="zh-CN" altLang="en-US" sz="1600" b="1">
                          <a:solidFill>
                            <a:schemeClr val="tx1"/>
                          </a:solidFill>
                          <a:effectLst/>
                          <a:latin typeface="Times New Roman" panose="02020603050405020304" pitchFamily="2" charset="0"/>
                          <a:ea typeface="宋体" pitchFamily="2" charset="-122"/>
                        </a:rPr>
                        <a:t>日</a:t>
                      </a:r>
                      <a:r>
                        <a:rPr lang="zh-CN" altLang="en-US" sz="1600" b="1">
                          <a:solidFill>
                            <a:schemeClr val="tx1"/>
                          </a:solidFill>
                          <a:effectLst/>
                          <a:latin typeface="Times New Roman" panose="02020603050405020304" pitchFamily="2" charset="0"/>
                          <a:ea typeface="宋体" pitchFamily="2" charset="-122"/>
                        </a:rPr>
                        <a:t>下午</a:t>
                      </a:r>
                      <a:r>
                        <a:rPr lang="en-US" altLang="zh-CN" sz="1600" b="1">
                          <a:solidFill>
                            <a:schemeClr val="tx1"/>
                          </a:solidFill>
                          <a:effectLst/>
                          <a:latin typeface="Times New Roman" panose="02020603050405020304" pitchFamily="2" charset="0"/>
                          <a:ea typeface="宋体" pitchFamily="2" charset="-122"/>
                        </a:rPr>
                        <a:t>1∶45</a:t>
                      </a:r>
                      <a:endParaRPr lang="en-US" altLang="zh-CN" sz="1600" b="1">
                        <a:solidFill>
                          <a:schemeClr val="tx1"/>
                        </a:solidFill>
                        <a:effectLst/>
                        <a:latin typeface="Times New Roman" panose="02020603050405020304" pitchFamily="2" charset="0"/>
                        <a:ea typeface="宋体"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9888">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spcBef>
                          <a:spcPct val="0"/>
                        </a:spcBef>
                        <a:buClr>
                          <a:srgbClr val="000000"/>
                        </a:buClr>
                        <a:buNone/>
                      </a:pPr>
                      <a:r>
                        <a:rPr lang="zh-CN" altLang="en-US" sz="1600" b="1">
                          <a:solidFill>
                            <a:schemeClr val="tx1"/>
                          </a:solidFill>
                          <a:effectLst/>
                          <a:latin typeface="Times New Roman" panose="02020603050405020304" pitchFamily="2" charset="0"/>
                          <a:ea typeface="宋体" pitchFamily="2" charset="-122"/>
                        </a:rPr>
                        <a:t>最后一次写文件        </a:t>
                      </a:r>
                      <a:r>
                        <a:rPr lang="en-US" altLang="zh-CN" sz="1600" b="1">
                          <a:solidFill>
                            <a:schemeClr val="tx1"/>
                          </a:solidFill>
                          <a:effectLst/>
                          <a:latin typeface="Times New Roman" panose="02020603050405020304" pitchFamily="2" charset="0"/>
                          <a:ea typeface="宋体" pitchFamily="2" charset="-122"/>
                        </a:rPr>
                        <a:t>2013</a:t>
                      </a:r>
                      <a:r>
                        <a:rPr lang="zh-CN" altLang="en-US" sz="1600" b="1">
                          <a:solidFill>
                            <a:schemeClr val="tx1"/>
                          </a:solidFill>
                          <a:effectLst/>
                          <a:latin typeface="Times New Roman" panose="02020603050405020304" pitchFamily="2" charset="0"/>
                          <a:ea typeface="宋体" pitchFamily="2" charset="-122"/>
                        </a:rPr>
                        <a:t>年</a:t>
                      </a:r>
                      <a:r>
                        <a:rPr lang="en-US" altLang="zh-CN" sz="1600" b="1">
                          <a:solidFill>
                            <a:schemeClr val="tx1"/>
                          </a:solidFill>
                          <a:effectLst/>
                          <a:latin typeface="Times New Roman" panose="02020603050405020304" pitchFamily="2" charset="0"/>
                          <a:ea typeface="宋体" pitchFamily="2" charset="-122"/>
                        </a:rPr>
                        <a:t>10</a:t>
                      </a:r>
                      <a:r>
                        <a:rPr lang="zh-CN" altLang="en-US" sz="1600" b="1">
                          <a:solidFill>
                            <a:schemeClr val="tx1"/>
                          </a:solidFill>
                          <a:effectLst/>
                          <a:latin typeface="Times New Roman" panose="02020603050405020304" pitchFamily="2" charset="0"/>
                          <a:ea typeface="宋体" pitchFamily="2" charset="-122"/>
                        </a:rPr>
                        <a:t>月</a:t>
                      </a:r>
                      <a:r>
                        <a:rPr lang="en-US" altLang="zh-CN" sz="1600" b="1">
                          <a:solidFill>
                            <a:schemeClr val="tx1"/>
                          </a:solidFill>
                          <a:effectLst/>
                          <a:latin typeface="Times New Roman" panose="02020603050405020304" pitchFamily="2" charset="0"/>
                          <a:ea typeface="宋体" pitchFamily="2" charset="-122"/>
                        </a:rPr>
                        <a:t>22</a:t>
                      </a:r>
                      <a:r>
                        <a:rPr lang="zh-CN" altLang="en-US" sz="1600" b="1">
                          <a:solidFill>
                            <a:schemeClr val="tx1"/>
                          </a:solidFill>
                          <a:effectLst/>
                          <a:latin typeface="Times New Roman" panose="02020603050405020304" pitchFamily="2" charset="0"/>
                          <a:ea typeface="宋体" pitchFamily="2" charset="-122"/>
                        </a:rPr>
                        <a:t>日上午</a:t>
                      </a:r>
                      <a:r>
                        <a:rPr lang="en-US" altLang="zh-CN" sz="1600" b="1">
                          <a:solidFill>
                            <a:schemeClr val="tx1"/>
                          </a:solidFill>
                          <a:effectLst/>
                          <a:latin typeface="Times New Roman" panose="02020603050405020304" pitchFamily="2" charset="0"/>
                          <a:ea typeface="宋体" pitchFamily="2" charset="-122"/>
                        </a:rPr>
                        <a:t>10∶30</a:t>
                      </a:r>
                      <a:endParaRPr lang="en-US" altLang="zh-CN" sz="1600" b="1">
                        <a:solidFill>
                          <a:schemeClr val="tx1"/>
                        </a:solidFill>
                        <a:effectLst/>
                        <a:latin typeface="Times New Roman" panose="02020603050405020304" pitchFamily="2" charset="0"/>
                        <a:ea typeface="宋体"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8300">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spcBef>
                          <a:spcPct val="0"/>
                        </a:spcBef>
                        <a:buClr>
                          <a:srgbClr val="000000"/>
                        </a:buClr>
                        <a:buNone/>
                      </a:pPr>
                      <a:r>
                        <a:rPr lang="zh-CN" altLang="en-US" sz="1600" b="1">
                          <a:solidFill>
                            <a:schemeClr val="tx1"/>
                          </a:solidFill>
                          <a:effectLst/>
                          <a:latin typeface="Times New Roman" panose="02020603050405020304" pitchFamily="2" charset="0"/>
                          <a:ea typeface="宋体" pitchFamily="2" charset="-122"/>
                        </a:rPr>
                        <a:t>最后一次改变索引节点  </a:t>
                      </a:r>
                      <a:r>
                        <a:rPr lang="en-US" altLang="zh-CN" sz="1600" b="1">
                          <a:solidFill>
                            <a:schemeClr val="tx1"/>
                          </a:solidFill>
                          <a:effectLst/>
                          <a:latin typeface="Times New Roman" panose="02020603050405020304" pitchFamily="2" charset="0"/>
                          <a:ea typeface="宋体" pitchFamily="2" charset="-122"/>
                        </a:rPr>
                        <a:t>2013</a:t>
                      </a:r>
                      <a:r>
                        <a:rPr lang="zh-CN" altLang="en-US" sz="1600" b="1">
                          <a:solidFill>
                            <a:schemeClr val="tx1"/>
                          </a:solidFill>
                          <a:effectLst/>
                          <a:latin typeface="Times New Roman" panose="02020603050405020304" pitchFamily="2" charset="0"/>
                          <a:ea typeface="宋体" pitchFamily="2" charset="-122"/>
                        </a:rPr>
                        <a:t>年</a:t>
                      </a:r>
                      <a:r>
                        <a:rPr lang="en-US" altLang="zh-CN" sz="1600" b="1">
                          <a:solidFill>
                            <a:schemeClr val="tx1"/>
                          </a:solidFill>
                          <a:effectLst/>
                          <a:latin typeface="Times New Roman" panose="02020603050405020304" pitchFamily="2" charset="0"/>
                          <a:ea typeface="宋体" pitchFamily="2" charset="-122"/>
                        </a:rPr>
                        <a:t>10</a:t>
                      </a:r>
                      <a:r>
                        <a:rPr lang="zh-CN" altLang="en-US" sz="1600" b="1">
                          <a:solidFill>
                            <a:schemeClr val="tx1"/>
                          </a:solidFill>
                          <a:effectLst/>
                          <a:latin typeface="Times New Roman" panose="02020603050405020304" pitchFamily="2" charset="0"/>
                          <a:ea typeface="宋体" pitchFamily="2" charset="-122"/>
                        </a:rPr>
                        <a:t>月</a:t>
                      </a:r>
                      <a:r>
                        <a:rPr lang="en-US" altLang="zh-CN" sz="1600" b="1">
                          <a:solidFill>
                            <a:schemeClr val="tx1"/>
                          </a:solidFill>
                          <a:effectLst/>
                          <a:latin typeface="Times New Roman" panose="02020603050405020304" pitchFamily="2" charset="0"/>
                          <a:ea typeface="宋体" pitchFamily="2" charset="-122"/>
                        </a:rPr>
                        <a:t>23</a:t>
                      </a:r>
                      <a:r>
                        <a:rPr lang="zh-CN" altLang="en-US" sz="1600" b="1">
                          <a:solidFill>
                            <a:schemeClr val="tx1"/>
                          </a:solidFill>
                          <a:effectLst/>
                          <a:latin typeface="Times New Roman" panose="02020603050405020304" pitchFamily="2" charset="0"/>
                          <a:ea typeface="宋体" pitchFamily="2" charset="-122"/>
                        </a:rPr>
                        <a:t>日</a:t>
                      </a:r>
                      <a:r>
                        <a:rPr lang="zh-CN" altLang="en-US" sz="1600" b="1">
                          <a:solidFill>
                            <a:schemeClr val="tx1"/>
                          </a:solidFill>
                          <a:effectLst/>
                          <a:latin typeface="Times New Roman" panose="02020603050405020304" pitchFamily="2" charset="0"/>
                          <a:ea typeface="宋体" pitchFamily="2" charset="-122"/>
                        </a:rPr>
                        <a:t>下午</a:t>
                      </a:r>
                      <a:r>
                        <a:rPr lang="en-US" altLang="zh-CN" sz="1600" b="1">
                          <a:solidFill>
                            <a:schemeClr val="tx1"/>
                          </a:solidFill>
                          <a:effectLst/>
                          <a:latin typeface="Times New Roman" panose="02020603050405020304" pitchFamily="2" charset="0"/>
                          <a:ea typeface="宋体" pitchFamily="2" charset="-122"/>
                        </a:rPr>
                        <a:t>1∶30</a:t>
                      </a:r>
                      <a:endParaRPr lang="en-US" altLang="zh-CN" sz="1600" b="1">
                        <a:solidFill>
                          <a:schemeClr val="tx1"/>
                        </a:solidFill>
                        <a:effectLst/>
                        <a:latin typeface="Times New Roman" panose="02020603050405020304" pitchFamily="2" charset="0"/>
                        <a:ea typeface="宋体"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8300">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spcBef>
                          <a:spcPct val="0"/>
                        </a:spcBef>
                        <a:buClr>
                          <a:srgbClr val="000000"/>
                        </a:buClr>
                        <a:buNone/>
                      </a:pPr>
                      <a:r>
                        <a:rPr lang="zh-CN" altLang="en-US" sz="1600" b="1">
                          <a:solidFill>
                            <a:schemeClr val="tx1"/>
                          </a:solidFill>
                          <a:effectLst/>
                          <a:latin typeface="Times New Roman" panose="02020603050405020304" pitchFamily="2" charset="0"/>
                          <a:ea typeface="宋体" pitchFamily="2" charset="-122"/>
                        </a:rPr>
                        <a:t>文件长度              </a:t>
                      </a:r>
                      <a:r>
                        <a:rPr lang="en-US" altLang="zh-CN" sz="1600" b="1">
                          <a:solidFill>
                            <a:schemeClr val="tx1"/>
                          </a:solidFill>
                          <a:effectLst/>
                          <a:latin typeface="Times New Roman" panose="02020603050405020304" pitchFamily="2" charset="0"/>
                          <a:ea typeface="宋体" pitchFamily="2" charset="-122"/>
                        </a:rPr>
                        <a:t>6030</a:t>
                      </a:r>
                      <a:r>
                        <a:rPr lang="zh-CN" altLang="en-US" sz="1600" b="1">
                          <a:solidFill>
                            <a:schemeClr val="tx1"/>
                          </a:solidFill>
                          <a:effectLst/>
                          <a:latin typeface="Times New Roman" panose="02020603050405020304" pitchFamily="2" charset="0"/>
                          <a:ea typeface="宋体" pitchFamily="2" charset="-122"/>
                        </a:rPr>
                        <a:t>字节</a:t>
                      </a:r>
                      <a:endParaRPr lang="zh-CN" altLang="en-US" sz="1600" b="1">
                        <a:solidFill>
                          <a:schemeClr val="tx1"/>
                        </a:solidFill>
                        <a:effectLst/>
                        <a:latin typeface="Times New Roman" panose="02020603050405020304" pitchFamily="2" charset="0"/>
                        <a:ea typeface="宋体"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74662">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spcBef>
                          <a:spcPct val="0"/>
                        </a:spcBef>
                        <a:buClr>
                          <a:srgbClr val="000000"/>
                        </a:buClr>
                        <a:buNone/>
                      </a:pPr>
                      <a:r>
                        <a:rPr lang="zh-CN" altLang="en-US" sz="1600" b="1">
                          <a:solidFill>
                            <a:schemeClr val="tx1"/>
                          </a:solidFill>
                          <a:effectLst/>
                          <a:latin typeface="Times New Roman" panose="02020603050405020304" pitchFamily="2" charset="0"/>
                          <a:ea typeface="宋体" pitchFamily="2" charset="-122"/>
                        </a:rPr>
                        <a:t>磁盘地址              </a:t>
                      </a:r>
                      <a:r>
                        <a:rPr lang="en-US" altLang="zh-CN" sz="1600" b="1">
                          <a:solidFill>
                            <a:schemeClr val="tx1"/>
                          </a:solidFill>
                          <a:effectLst/>
                          <a:latin typeface="Times New Roman" panose="02020603050405020304" pitchFamily="2" charset="0"/>
                          <a:ea typeface="宋体" pitchFamily="2" charset="-122"/>
                        </a:rPr>
                        <a:t>i_addr[13]</a:t>
                      </a:r>
                      <a:endParaRPr lang="en-US" altLang="zh-CN" sz="1600" b="1">
                        <a:solidFill>
                          <a:schemeClr val="tx1"/>
                        </a:solidFill>
                        <a:effectLst/>
                        <a:latin typeface="Times New Roman" panose="02020603050405020304" pitchFamily="2" charset="0"/>
                        <a:ea typeface="宋体"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75802" name="文本框 75801"/>
          <p:cNvSpPr txBox="1"/>
          <p:nvPr/>
        </p:nvSpPr>
        <p:spPr>
          <a:xfrm>
            <a:off x="2936875" y="5176838"/>
            <a:ext cx="2043113" cy="336550"/>
          </a:xfrm>
          <a:prstGeom prst="rect">
            <a:avLst/>
          </a:prstGeom>
          <a:noFill/>
          <a:ln w="9525">
            <a:noFill/>
            <a:miter/>
          </a:ln>
        </p:spPr>
        <p:txBody>
          <a:bodyPr anchor="t">
            <a:spAutoFit/>
          </a:bodyPr>
          <a:p>
            <a:pPr lvl="0">
              <a:spcBef>
                <a:spcPct val="30000"/>
              </a:spcBef>
              <a:buClr>
                <a:srgbClr val="000000"/>
              </a:buClr>
            </a:pPr>
            <a:r>
              <a:rPr lang="zh-CN" altLang="en-US" sz="1600" b="0">
                <a:solidFill>
                  <a:schemeClr val="tx1"/>
                </a:solidFill>
                <a:latin typeface="Arial" panose="020B0604020202020204" pitchFamily="34" charset="0"/>
                <a:ea typeface="宋体" pitchFamily="2" charset="-122"/>
              </a:rPr>
              <a:t>磁盘索引节点示例</a:t>
            </a:r>
            <a:endParaRPr lang="zh-CN" altLang="en-US" sz="1600" b="0">
              <a:solidFill>
                <a:schemeClr val="tx1"/>
              </a:solidFill>
              <a:latin typeface="Arial" panose="020B0604020202020204" pitchFamily="34" charset="0"/>
              <a:ea typeface="宋体" pitchFamily="2" charset="-122"/>
            </a:endParaRPr>
          </a:p>
        </p:txBody>
      </p:sp>
      <p:sp>
        <p:nvSpPr>
          <p:cNvPr id="75803" name="矩形 75802"/>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文件系统</a:t>
            </a:r>
            <a:r>
              <a:rPr lang="en-US" altLang="zh-CN" sz="2400" strike="noStrike" noProof="1">
                <a:latin typeface="Arial" panose="020B0604020202020204" pitchFamily="34" charset="0"/>
                <a:ea typeface="宋体" pitchFamily="2" charset="-122"/>
                <a:cs typeface="+mn-ea"/>
              </a:rPr>
              <a:t>——</a:t>
            </a:r>
            <a:r>
              <a:rPr lang="en-US" altLang="zh-CN" sz="2400" strike="noStrike" noProof="1">
                <a:latin typeface="Times New Roman" panose="02020603050405020304" pitchFamily="2" charset="0"/>
                <a:ea typeface="宋体" pitchFamily="2" charset="-122"/>
                <a:cs typeface="+mn-ea"/>
              </a:rPr>
              <a:t>UNIX</a:t>
            </a:r>
            <a:r>
              <a:rPr lang="zh-CN" altLang="en-US" sz="2400" strike="noStrike" noProof="1">
                <a:latin typeface="Arial" panose="020B0604020202020204" pitchFamily="34" charset="0"/>
                <a:ea typeface="宋体" pitchFamily="2" charset="-122"/>
                <a:cs typeface="+mn-ea"/>
              </a:rPr>
              <a:t>文件系统的主要结构及实现</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5779">
                                            <p:txEl>
                                              <p:charRg st="0" end="11"/>
                                            </p:txEl>
                                          </p:spTgt>
                                        </p:tgtEl>
                                        <p:attrNameLst>
                                          <p:attrName>style.visibility</p:attrName>
                                        </p:attrNameLst>
                                      </p:cBhvr>
                                      <p:to>
                                        <p:strVal val="visible"/>
                                      </p:to>
                                    </p:set>
                                    <p:anim calcmode="lin" valueType="num">
                                      <p:cBhvr additive="base">
                                        <p:cTn id="7" dur="1000" fill="hold"/>
                                        <p:tgtEl>
                                          <p:spTgt spid="75779">
                                            <p:txEl>
                                              <p:charRg st="0" end="1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5779">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5780"/>
                                        </p:tgtEl>
                                        <p:attrNameLst>
                                          <p:attrName>style.visibility</p:attrName>
                                        </p:attrNameLst>
                                      </p:cBhvr>
                                      <p:to>
                                        <p:strVal val="visible"/>
                                      </p:to>
                                    </p:set>
                                    <p:anim calcmode="lin" valueType="num">
                                      <p:cBhvr additive="base">
                                        <p:cTn id="13" dur="500" fill="hold"/>
                                        <p:tgtEl>
                                          <p:spTgt spid="75780"/>
                                        </p:tgtEl>
                                        <p:attrNameLst>
                                          <p:attrName>ppt_x</p:attrName>
                                        </p:attrNameLst>
                                      </p:cBhvr>
                                      <p:tavLst>
                                        <p:tav tm="0">
                                          <p:val>
                                            <p:strVal val="#ppt_x"/>
                                          </p:val>
                                        </p:tav>
                                        <p:tav tm="100000">
                                          <p:val>
                                            <p:strVal val="#ppt_x"/>
                                          </p:val>
                                        </p:tav>
                                      </p:tavLst>
                                    </p:anim>
                                    <p:anim calcmode="lin" valueType="num">
                                      <p:cBhvr additive="base">
                                        <p:cTn id="14" dur="500" fill="hold"/>
                                        <p:tgtEl>
                                          <p:spTgt spid="7578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58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p:bldP spid="75802" grpId="0"/>
    </p:bldLst>
  </p:timing>
</p:sld>
</file>

<file path=ppt/theme/theme1.xml><?xml version="1.0" encoding="utf-8"?>
<a:theme xmlns:a="http://schemas.openxmlformats.org/drawingml/2006/main" name="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IF9-VSTS Hongchao Wang</Template>
  <TotalTime>0</TotalTime>
  <Words>21267</Words>
  <Application>WPS 演示</Application>
  <PresentationFormat>在屏幕上显示</PresentationFormat>
  <Paragraphs>2949</Paragraphs>
  <Slides>126</Slides>
  <Notes>82</Notes>
  <HiddenSlides>0</HiddenSlides>
  <MMClips>0</MMClips>
  <ScaleCrop>false</ScaleCrop>
  <HeadingPairs>
    <vt:vector size="8" baseType="variant">
      <vt:variant>
        <vt:lpstr>已用的字体</vt:lpstr>
      </vt:variant>
      <vt:variant>
        <vt:i4>20</vt:i4>
      </vt:variant>
      <vt:variant>
        <vt:lpstr>主题</vt:lpstr>
      </vt:variant>
      <vt:variant>
        <vt:i4>6</vt:i4>
      </vt:variant>
      <vt:variant>
        <vt:lpstr>嵌入 OLE 服务器</vt:lpstr>
      </vt:variant>
      <vt:variant>
        <vt:i4>18</vt:i4>
      </vt:variant>
      <vt:variant>
        <vt:lpstr>幻灯片标题</vt:lpstr>
      </vt:variant>
      <vt:variant>
        <vt:i4>126</vt:i4>
      </vt:variant>
    </vt:vector>
  </HeadingPairs>
  <TitlesOfParts>
    <vt:vector size="170" baseType="lpstr">
      <vt:lpstr>Arial</vt:lpstr>
      <vt:lpstr>宋体</vt:lpstr>
      <vt:lpstr>Wingdings</vt:lpstr>
      <vt:lpstr>Times New Roman</vt:lpstr>
      <vt:lpstr>Symbol</vt:lpstr>
      <vt:lpstr>方正书宋_GBK</vt:lpstr>
      <vt:lpstr>隶书</vt:lpstr>
      <vt:lpstr>华文新魏</vt:lpstr>
      <vt:lpstr>MT Extra</vt:lpstr>
      <vt:lpstr>Monotype Sorts</vt:lpstr>
      <vt:lpstr>Tahoma</vt:lpstr>
      <vt:lpstr>Droid Sans Fallback</vt:lpstr>
      <vt:lpstr>微软雅黑</vt:lpstr>
      <vt:lpstr>宋体</vt:lpstr>
      <vt:lpstr>Arial Unicode MS</vt:lpstr>
      <vt:lpstr>Calibri</vt:lpstr>
      <vt:lpstr>Webdings</vt:lpstr>
      <vt:lpstr>AR PL UKai CN</vt:lpstr>
      <vt:lpstr>Gubbi</vt:lpstr>
      <vt:lpstr>Abyssinica SIL</vt:lpstr>
      <vt:lpstr>SAF_2004_Template</vt:lpstr>
      <vt:lpstr>1_SAF_2004_Template</vt:lpstr>
      <vt:lpstr>2_SAF_2004_Template</vt:lpstr>
      <vt:lpstr>3_SAF_2004_Template</vt:lpstr>
      <vt:lpstr>4_SAF_2004_Template</vt:lpstr>
      <vt:lpstr>5_SAF_2004_Template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PowerPoint 演示文稿</vt:lpstr>
      <vt:lpstr>PowerPoint 演示文稿</vt:lpstr>
      <vt:lpstr>PowerPoint 演示文稿</vt:lpstr>
      <vt:lpstr>PowerPoint 演示文稿</vt:lpstr>
      <vt:lpstr>PowerPoint 演示文稿</vt:lpstr>
      <vt:lpstr>2. 文件分类</vt:lpstr>
      <vt:lpstr>PowerPoint 演示文稿</vt:lpstr>
      <vt:lpstr>二、文件系统</vt:lpstr>
      <vt:lpstr>2. 文件系统的基本功能</vt:lpstr>
      <vt:lpstr>3. 一个通用文件系统的要求</vt:lpstr>
      <vt:lpstr>(二) 文件的组织结构</vt:lpstr>
      <vt:lpstr>PowerPoint 演示文稿</vt:lpstr>
      <vt:lpstr>PowerPoint 演示文稿</vt:lpstr>
      <vt:lpstr>逻辑记录和物理记录(块)的关系</vt:lpstr>
      <vt:lpstr>PowerPoint 演示文稿</vt:lpstr>
      <vt:lpstr>PowerPoint 演示文稿</vt:lpstr>
      <vt:lpstr>PowerPoint 演示文稿</vt:lpstr>
      <vt:lpstr>PowerPoint 演示文稿</vt:lpstr>
      <vt:lpstr>PowerPoint 演示文稿</vt:lpstr>
      <vt:lpstr>PowerPoint 演示文稿</vt:lpstr>
      <vt:lpstr>2、文件的存取方法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串联文件－文件映照</vt:lpstr>
      <vt:lpstr>FAT 文件系统磁盘</vt:lpstr>
      <vt:lpstr>FAT：文件分配表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几种文件物理结构的比较</vt:lpstr>
      <vt:lpstr>PowerPoint 演示文稿</vt:lpstr>
      <vt:lpstr>PowerPoint 演示文稿</vt:lpstr>
      <vt:lpstr>课后习题8 - 7，8，9，10</vt:lpstr>
      <vt:lpstr>文件存储空间的管理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文件目录结构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利用符号链实现文件共享（软链接）</vt:lpstr>
      <vt:lpstr>基于索引结点的共享方式（硬链接）</vt:lpstr>
      <vt:lpstr>PowerPoint 演示文稿</vt:lpstr>
      <vt:lpstr>PowerPoint 演示文稿</vt:lpstr>
      <vt:lpstr>PowerPoint 演示文稿</vt:lpstr>
      <vt:lpstr>PowerPoint 演示文稿</vt:lpstr>
      <vt:lpstr>3.验证用户存取权限的方法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hust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dc:creator>!leaf</dc:creator>
  <cp:lastModifiedBy>zjie</cp:lastModifiedBy>
  <cp:revision>1063</cp:revision>
  <dcterms:created xsi:type="dcterms:W3CDTF">2018-12-20T01:34:04Z</dcterms:created>
  <dcterms:modified xsi:type="dcterms:W3CDTF">2018-12-20T01:34:04Z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2052-10.1.0.6757</vt:lpwstr>
  </property>
</Properties>
</file>