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jpeg" ContentType="image/jpeg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1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87440" cy="685476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colorfulconsole.com/" TargetMode="External"/><Relationship Id="rId2" Type="http://schemas.openxmlformats.org/officeDocument/2006/relationships/hyperlink" Target="https://github.com/naudio/NAudio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1964160"/>
            <a:ext cx="7196400" cy="24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Journey To Below:</a:t>
            </a:r>
            <a:br/>
            <a:r>
              <a:rPr b="0" lang="en-US" sz="48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A text adventure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962520" y="4385880"/>
            <a:ext cx="7196400" cy="14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RIchard Morrow| TLG | Apprenti| C# Console project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609480"/>
            <a:ext cx="1013004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Rules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85800" y="2142000"/>
            <a:ext cx="1013004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You are the captain of a drill machine assigned to dig to the center of the Earth.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You have a limited amount of health and repair kits that you have to use wisely.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If you blow up your machine or run out of crew people you lose.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You can dig at any time but you have a limited number of health and repair kits.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2196720"/>
            <a:ext cx="1013004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Demonstration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85800" y="4777560"/>
            <a:ext cx="101300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5560" y="784440"/>
            <a:ext cx="262224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Challenges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85800" y="2142000"/>
            <a:ext cx="499392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Timing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Formatting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Color Limitations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Organization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Sounds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821920" y="2142000"/>
            <a:ext cx="499392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Character traits work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Colorful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Branching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Recursion practice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At least two people have smiled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98400" y="1189080"/>
            <a:ext cx="2741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"/>
                <a:ea typeface="Calibri"/>
              </a:rPr>
              <a:t>WINS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85800" y="609480"/>
            <a:ext cx="1013004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Improvements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85800" y="2142000"/>
            <a:ext cx="1013004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More traits/ more uses for existing traits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Reorganization of the event method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More scenarios/ and more user input during special events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Better sound design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Ability to fast forward text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that controls timing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5800" y="609480"/>
            <a:ext cx="1013004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Resources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85800" y="2142000"/>
            <a:ext cx="10130040" cy="36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Colorful Console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1"/>
              </a:rPr>
              <a:t>http://colorfulconsole.com/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SoundBible.com, Archive.org, and MovieSoundClips.net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NAudio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1800" spc="-1" strike="noStrike" u="sng">
                <a:solidFill>
                  <a:srgbClr val="c573d2"/>
                </a:solidFill>
                <a:uFillTx/>
                <a:latin typeface="Calibri"/>
                <a:ea typeface="Calibri"/>
                <a:hlinkClick r:id="rId2"/>
              </a:rPr>
              <a:t>https://github.com/naudio/NAudio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James Morrow and HP Lovecraft for writing help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James Carriere for testing and feedback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48360" y="2412000"/>
            <a:ext cx="61632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alibri Light"/>
                <a:ea typeface="DejaVu Sans"/>
              </a:rPr>
              <a:t>Any 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206240" y="1097640"/>
            <a:ext cx="7222680" cy="4570560"/>
          </a:xfrm>
          <a:prstGeom prst="roundRect">
            <a:avLst>
              <a:gd name="adj" fmla="val 4280"/>
            </a:avLst>
          </a:prstGeom>
          <a:blipFill rotWithShape="0">
            <a:blip r:embed="rId1"/>
            <a:stretch>
              <a:fillRect l="788278" t="0" r="788278" b="0"/>
            </a:stretch>
          </a:blipFill>
          <a:ln w="50760">
            <a:solidFill>
              <a:srgbClr val="ffffff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Application>LibreOffice/6.2.5.2$Windows_X86_64 LibreOffice_project/1ec314fa52f458adc18c4f025c545a4e8b22c159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2014-09-12T02:08:24Z</dcterms:created>
  <dc:creator> </dc:creator>
  <dc:description/>
  <dc:language>en-US</dc:language>
  <cp:lastModifiedBy/>
  <dcterms:modified xsi:type="dcterms:W3CDTF">2019-11-08T08:33:20Z</dcterms:modified>
  <cp:revision>256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