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88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54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80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423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49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70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1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94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84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50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4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5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5DD6-06B3-434F-A434-57D407B39C3A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B28CC8-06F5-4B55-ADF2-BBCC3F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1.com.br/" TargetMode="External"/><Relationship Id="rId2" Type="http://schemas.openxmlformats.org/officeDocument/2006/relationships/hyperlink" Target="http://www.terra.com.br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27EE3-AF6B-3335-001B-C65841272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B174DA-4371-D6D1-4585-54FC4CEA9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01</a:t>
            </a:r>
          </a:p>
        </p:txBody>
      </p:sp>
    </p:spTree>
    <p:extLst>
      <p:ext uri="{BB962C8B-B14F-4D97-AF65-F5344CB8AC3E}">
        <p14:creationId xmlns:p14="http://schemas.microsoft.com/office/powerpoint/2010/main" val="295558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0BFF05E-7A1D-8754-FF35-46F534C728FB}"/>
              </a:ext>
            </a:extLst>
          </p:cNvPr>
          <p:cNvSpPr txBox="1"/>
          <p:nvPr/>
        </p:nvSpPr>
        <p:spPr>
          <a:xfrm>
            <a:off x="185531" y="331303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que veremos nessa Aula?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AAF563-7337-7362-727F-5AC3547F5A2B}"/>
              </a:ext>
            </a:extLst>
          </p:cNvPr>
          <p:cNvSpPr txBox="1"/>
          <p:nvPr/>
        </p:nvSpPr>
        <p:spPr>
          <a:xfrm>
            <a:off x="185531" y="1354879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o HTML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F28FF-8CBD-4165-EE37-B6F40CED7D32}"/>
              </a:ext>
            </a:extLst>
          </p:cNvPr>
          <p:cNvSpPr txBox="1"/>
          <p:nvPr/>
        </p:nvSpPr>
        <p:spPr>
          <a:xfrm>
            <a:off x="185531" y="2505448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são 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5030B2-9D43-8300-E1B7-E59404741710}"/>
              </a:ext>
            </a:extLst>
          </p:cNvPr>
          <p:cNvSpPr txBox="1"/>
          <p:nvPr/>
        </p:nvSpPr>
        <p:spPr>
          <a:xfrm>
            <a:off x="185531" y="3624465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Veremos alguns comando na pratica</a:t>
            </a:r>
          </a:p>
        </p:txBody>
      </p:sp>
    </p:spTree>
    <p:extLst>
      <p:ext uri="{BB962C8B-B14F-4D97-AF65-F5344CB8AC3E}">
        <p14:creationId xmlns:p14="http://schemas.microsoft.com/office/powerpoint/2010/main" val="40768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D9FEC7-2932-8730-9090-FCC86F78D980}"/>
              </a:ext>
            </a:extLst>
          </p:cNvPr>
          <p:cNvSpPr txBox="1"/>
          <p:nvPr/>
        </p:nvSpPr>
        <p:spPr>
          <a:xfrm>
            <a:off x="304800" y="609597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O que é o HTML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B1D50D-D45D-1BEB-1C04-702F2157023B}"/>
              </a:ext>
            </a:extLst>
          </p:cNvPr>
          <p:cNvSpPr txBox="1"/>
          <p:nvPr/>
        </p:nvSpPr>
        <p:spPr>
          <a:xfrm>
            <a:off x="185531" y="1523997"/>
            <a:ext cx="5234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o responsável por trazer os conteúdos do site ou seja ele traz todos as informações como textos, imagens vídeos e outros como por exemplo os sites que são encontrado quando são pesquisados no navegador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www.terra.com.br/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www.g1.com.br/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21C1D2-DDDD-39FF-5BD2-B9EBD1B38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40" y="609597"/>
            <a:ext cx="5923722" cy="31393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56437A-7EBC-9C67-D43C-B6ABB10AF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940" y="3969028"/>
            <a:ext cx="5923722" cy="2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5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BB4D620-A7D2-27C5-1B7A-77E4870E7C10}"/>
              </a:ext>
            </a:extLst>
          </p:cNvPr>
          <p:cNvSpPr txBox="1"/>
          <p:nvPr/>
        </p:nvSpPr>
        <p:spPr>
          <a:xfrm>
            <a:off x="304800" y="609597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O que são as </a:t>
            </a:r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Tags</a:t>
            </a:r>
            <a:endParaRPr lang="pt-BR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ED4DC-50BB-37C4-C5F1-5C2FEB91F431}"/>
              </a:ext>
            </a:extLst>
          </p:cNvPr>
          <p:cNvSpPr txBox="1"/>
          <p:nvPr/>
        </p:nvSpPr>
        <p:spPr>
          <a:xfrm>
            <a:off x="185531" y="1523997"/>
            <a:ext cx="5234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São os elementos usados para acrescentar conteúdos textuais e visuais dentro de uma pagina da web para formatar o documento da pagina representado pelos &lt;&gt;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&lt;comando&gt;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conteúdo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&lt;comando&gt;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3E2E96-D01F-3DFF-6463-1CCD6EA0D86C}"/>
              </a:ext>
            </a:extLst>
          </p:cNvPr>
          <p:cNvSpPr txBox="1"/>
          <p:nvPr/>
        </p:nvSpPr>
        <p:spPr>
          <a:xfrm>
            <a:off x="304800" y="4839054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Comandos que serão usado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259EDE-B640-F278-8316-266B1B6D8507}"/>
              </a:ext>
            </a:extLst>
          </p:cNvPr>
          <p:cNvSpPr txBox="1"/>
          <p:nvPr/>
        </p:nvSpPr>
        <p:spPr>
          <a:xfrm>
            <a:off x="304800" y="5493023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  &lt;body&gt;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 &lt;h&gt; &lt;p&gt;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CBA8E8-216A-5B60-C3AF-E95863E54598}"/>
              </a:ext>
            </a:extLst>
          </p:cNvPr>
          <p:cNvSpPr txBox="1"/>
          <p:nvPr/>
        </p:nvSpPr>
        <p:spPr>
          <a:xfrm>
            <a:off x="304800" y="6063737"/>
            <a:ext cx="523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Esses comando serão usados e explicados na pratica</a:t>
            </a:r>
          </a:p>
        </p:txBody>
      </p:sp>
    </p:spTree>
    <p:extLst>
      <p:ext uri="{BB962C8B-B14F-4D97-AF65-F5344CB8AC3E}">
        <p14:creationId xmlns:p14="http://schemas.microsoft.com/office/powerpoint/2010/main" val="2045076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159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Trebuchet MS</vt:lpstr>
      <vt:lpstr>Wingdings 3</vt:lpstr>
      <vt:lpstr>Facetado</vt:lpstr>
      <vt:lpstr>Curso de HTML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</dc:title>
  <dc:creator>Richard Costa</dc:creator>
  <cp:lastModifiedBy>Richard Costa</cp:lastModifiedBy>
  <cp:revision>3</cp:revision>
  <dcterms:created xsi:type="dcterms:W3CDTF">2023-07-04T04:43:12Z</dcterms:created>
  <dcterms:modified xsi:type="dcterms:W3CDTF">2023-07-04T05:01:22Z</dcterms:modified>
</cp:coreProperties>
</file>