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0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4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10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25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4224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91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4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85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27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4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32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01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93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05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4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0FD8-BBB9-4C07-90ED-B675D0603CD9}" type="datetimeFigureOut">
              <a:rPr lang="pt-BR" smtClean="0"/>
              <a:t>14/07/2023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62972C-09E2-42F3-9123-DE69DB9A4D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99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6A831-92DD-4D9D-C619-7E2E70B98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de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68B51E-807B-4A26-AC3D-2746295A2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03</a:t>
            </a:r>
          </a:p>
        </p:txBody>
      </p:sp>
    </p:spTree>
    <p:extLst>
      <p:ext uri="{BB962C8B-B14F-4D97-AF65-F5344CB8AC3E}">
        <p14:creationId xmlns:p14="http://schemas.microsoft.com/office/powerpoint/2010/main" val="19788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9B8C6A2-40E3-4B79-9B71-47380D147895}"/>
              </a:ext>
            </a:extLst>
          </p:cNvPr>
          <p:cNvSpPr txBox="1"/>
          <p:nvPr/>
        </p:nvSpPr>
        <p:spPr>
          <a:xfrm>
            <a:off x="485421" y="508000"/>
            <a:ext cx="328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veremos nessa aula?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4F4ECF-F234-E0B9-6D21-2F4817E8CF90}"/>
              </a:ext>
            </a:extLst>
          </p:cNvPr>
          <p:cNvSpPr txBox="1"/>
          <p:nvPr/>
        </p:nvSpPr>
        <p:spPr>
          <a:xfrm>
            <a:off x="485420" y="1782233"/>
            <a:ext cx="360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são as listas de definição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8B7A19-9D1B-E48F-7775-0A16D7E6E414}"/>
              </a:ext>
            </a:extLst>
          </p:cNvPr>
          <p:cNvSpPr txBox="1"/>
          <p:nvPr/>
        </p:nvSpPr>
        <p:spPr>
          <a:xfrm>
            <a:off x="485420" y="3062871"/>
            <a:ext cx="360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são as meta </a:t>
            </a:r>
            <a:r>
              <a:rPr lang="pt-BR" dirty="0" err="1"/>
              <a:t>tags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36AC9D-3CD8-373B-3B83-C5EF5085FCCA}"/>
              </a:ext>
            </a:extLst>
          </p:cNvPr>
          <p:cNvSpPr txBox="1"/>
          <p:nvPr/>
        </p:nvSpPr>
        <p:spPr>
          <a:xfrm>
            <a:off x="462840" y="4521770"/>
            <a:ext cx="396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Veremos alguns comandos na pratica</a:t>
            </a:r>
          </a:p>
        </p:txBody>
      </p:sp>
    </p:spTree>
    <p:extLst>
      <p:ext uri="{BB962C8B-B14F-4D97-AF65-F5344CB8AC3E}">
        <p14:creationId xmlns:p14="http://schemas.microsoft.com/office/powerpoint/2010/main" val="313070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79548EE-FF30-C936-59B3-B83C016B036F}"/>
              </a:ext>
            </a:extLst>
          </p:cNvPr>
          <p:cNvSpPr txBox="1"/>
          <p:nvPr/>
        </p:nvSpPr>
        <p:spPr>
          <a:xfrm>
            <a:off x="293509" y="716846"/>
            <a:ext cx="360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são as listas de definição?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1CE942-B5D5-F01C-A2D1-330C48B12976}"/>
              </a:ext>
            </a:extLst>
          </p:cNvPr>
          <p:cNvSpPr txBox="1"/>
          <p:nvPr/>
        </p:nvSpPr>
        <p:spPr>
          <a:xfrm>
            <a:off x="293509" y="1721557"/>
            <a:ext cx="4086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Vai ser uma lista que engloba  um termo e uma descrição sem ser adicionado marcações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6CA831-21B6-A68E-B976-3CAD2A845703}"/>
              </a:ext>
            </a:extLst>
          </p:cNvPr>
          <p:cNvSpPr txBox="1"/>
          <p:nvPr/>
        </p:nvSpPr>
        <p:spPr>
          <a:xfrm>
            <a:off x="293509" y="3092821"/>
            <a:ext cx="360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Vai ser utilizado o &lt;dl&gt; para criação da lista e as </a:t>
            </a:r>
            <a:r>
              <a:rPr lang="pt-BR" dirty="0" err="1"/>
              <a:t>tags</a:t>
            </a:r>
            <a:r>
              <a:rPr lang="pt-BR" dirty="0"/>
              <a:t> &lt;</a:t>
            </a:r>
            <a:r>
              <a:rPr lang="pt-BR" dirty="0" err="1"/>
              <a:t>dt</a:t>
            </a:r>
            <a:r>
              <a:rPr lang="pt-BR" dirty="0"/>
              <a:t>&gt; e &lt;</a:t>
            </a:r>
            <a:r>
              <a:rPr lang="pt-BR" dirty="0" err="1"/>
              <a:t>dd</a:t>
            </a:r>
            <a:r>
              <a:rPr lang="pt-BR" dirty="0"/>
              <a:t>&gt; para adicionar os títulos e as descrições da lista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714DCD-C15D-3D77-05BF-F1C2C10589D7}"/>
              </a:ext>
            </a:extLst>
          </p:cNvPr>
          <p:cNvSpPr txBox="1"/>
          <p:nvPr/>
        </p:nvSpPr>
        <p:spPr>
          <a:xfrm>
            <a:off x="293509" y="4665475"/>
            <a:ext cx="360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 ser inserido textos grandes como descrição para leitura</a:t>
            </a:r>
          </a:p>
        </p:txBody>
      </p:sp>
    </p:spTree>
    <p:extLst>
      <p:ext uri="{BB962C8B-B14F-4D97-AF65-F5344CB8AC3E}">
        <p14:creationId xmlns:p14="http://schemas.microsoft.com/office/powerpoint/2010/main" val="84700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CFFE5B2-271F-974B-14A8-14EB8AF2538C}"/>
              </a:ext>
            </a:extLst>
          </p:cNvPr>
          <p:cNvSpPr txBox="1"/>
          <p:nvPr/>
        </p:nvSpPr>
        <p:spPr>
          <a:xfrm>
            <a:off x="214487" y="649111"/>
            <a:ext cx="360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são as meta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3C50E7-2B91-52DC-15E2-B7B4D8EF32B8}"/>
              </a:ext>
            </a:extLst>
          </p:cNvPr>
          <p:cNvSpPr txBox="1"/>
          <p:nvPr/>
        </p:nvSpPr>
        <p:spPr>
          <a:xfrm>
            <a:off x="214487" y="1450623"/>
            <a:ext cx="3601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as </a:t>
            </a:r>
            <a:r>
              <a:rPr lang="pt-BR" dirty="0" err="1"/>
              <a:t>tags</a:t>
            </a:r>
            <a:r>
              <a:rPr lang="pt-BR" dirty="0"/>
              <a:t> que serão utilizados para fornecer metadados dentro da pagina web.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A4E0EE-D33E-E82F-2119-AB1285933F3C}"/>
              </a:ext>
            </a:extLst>
          </p:cNvPr>
          <p:cNvSpPr txBox="1"/>
          <p:nvPr/>
        </p:nvSpPr>
        <p:spPr>
          <a:xfrm>
            <a:off x="214487" y="2720623"/>
            <a:ext cx="37366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os dados que serão utilizados para que o site seja encontrado dentro do mecanismo de busca ou que podem sofre modificações basicamente configuração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F5D1E0B-5B54-9AF8-C14C-2A5C4D8CDAA6}"/>
              </a:ext>
            </a:extLst>
          </p:cNvPr>
          <p:cNvSpPr txBox="1"/>
          <p:nvPr/>
        </p:nvSpPr>
        <p:spPr>
          <a:xfrm>
            <a:off x="214487" y="4422803"/>
            <a:ext cx="3601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Exemplo:</a:t>
            </a:r>
          </a:p>
          <a:p>
            <a:r>
              <a:rPr lang="pt-BR" dirty="0"/>
              <a:t>Nome de um </a:t>
            </a:r>
            <a:r>
              <a:rPr lang="pt-BR" dirty="0" err="1"/>
              <a:t>author</a:t>
            </a:r>
            <a:endParaRPr lang="pt-BR" dirty="0"/>
          </a:p>
          <a:p>
            <a:r>
              <a:rPr lang="pt-BR" dirty="0"/>
              <a:t>Descrição de um site</a:t>
            </a:r>
          </a:p>
          <a:p>
            <a:r>
              <a:rPr lang="pt-BR" dirty="0"/>
              <a:t>Palavras chaves</a:t>
            </a:r>
          </a:p>
          <a:p>
            <a:r>
              <a:rPr lang="pt-BR" dirty="0"/>
              <a:t>Atualizações do site</a:t>
            </a:r>
          </a:p>
        </p:txBody>
      </p:sp>
    </p:spTree>
    <p:extLst>
      <p:ext uri="{BB962C8B-B14F-4D97-AF65-F5344CB8AC3E}">
        <p14:creationId xmlns:p14="http://schemas.microsoft.com/office/powerpoint/2010/main" val="26077525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1210</TotalTime>
  <Words>151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Curso de HTML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</dc:title>
  <dc:creator>Richard Costa</dc:creator>
  <cp:lastModifiedBy>Richard Costa</cp:lastModifiedBy>
  <cp:revision>11</cp:revision>
  <dcterms:created xsi:type="dcterms:W3CDTF">2023-07-14T03:16:00Z</dcterms:created>
  <dcterms:modified xsi:type="dcterms:W3CDTF">2023-07-14T23:26:24Z</dcterms:modified>
</cp:coreProperties>
</file>