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A41-F3D9-44FE-9A0E-55318B626DAB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5B7-A2C9-48AF-9FE5-AF5AA371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20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A41-F3D9-44FE-9A0E-55318B626DAB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5B7-A2C9-48AF-9FE5-AF5AA371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3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A41-F3D9-44FE-9A0E-55318B626DAB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5B7-A2C9-48AF-9FE5-AF5AA37183F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90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A41-F3D9-44FE-9A0E-55318B626DAB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5B7-A2C9-48AF-9FE5-AF5AA371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322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A41-F3D9-44FE-9A0E-55318B626DAB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5B7-A2C9-48AF-9FE5-AF5AA37183F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6923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A41-F3D9-44FE-9A0E-55318B626DAB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5B7-A2C9-48AF-9FE5-AF5AA371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194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A41-F3D9-44FE-9A0E-55318B626DAB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5B7-A2C9-48AF-9FE5-AF5AA371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33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A41-F3D9-44FE-9A0E-55318B626DAB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5B7-A2C9-48AF-9FE5-AF5AA371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86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A41-F3D9-44FE-9A0E-55318B626DAB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5B7-A2C9-48AF-9FE5-AF5AA371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52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A41-F3D9-44FE-9A0E-55318B626DAB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5B7-A2C9-48AF-9FE5-AF5AA371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29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A41-F3D9-44FE-9A0E-55318B626DAB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5B7-A2C9-48AF-9FE5-AF5AA371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84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A41-F3D9-44FE-9A0E-55318B626DAB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5B7-A2C9-48AF-9FE5-AF5AA371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65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A41-F3D9-44FE-9A0E-55318B626DAB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5B7-A2C9-48AF-9FE5-AF5AA371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74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A41-F3D9-44FE-9A0E-55318B626DAB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5B7-A2C9-48AF-9FE5-AF5AA371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A41-F3D9-44FE-9A0E-55318B626DAB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5B7-A2C9-48AF-9FE5-AF5AA371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23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A41-F3D9-44FE-9A0E-55318B626DAB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5B7-A2C9-48AF-9FE5-AF5AA371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57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6A41-F3D9-44FE-9A0E-55318B626DAB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8905B7-A2C9-48AF-9FE5-AF5AA3718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35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5BF40-8DAF-D381-B928-4F15EA42B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 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418EAF-5E76-E95F-8A09-C7BA09463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Aula02</a:t>
            </a:r>
          </a:p>
        </p:txBody>
      </p:sp>
    </p:spTree>
    <p:extLst>
      <p:ext uri="{BB962C8B-B14F-4D97-AF65-F5344CB8AC3E}">
        <p14:creationId xmlns:p14="http://schemas.microsoft.com/office/powerpoint/2010/main" val="263949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ECC79BB-1351-15F9-A943-838480B784A9}"/>
              </a:ext>
            </a:extLst>
          </p:cNvPr>
          <p:cNvSpPr txBox="1"/>
          <p:nvPr/>
        </p:nvSpPr>
        <p:spPr>
          <a:xfrm>
            <a:off x="278295" y="450574"/>
            <a:ext cx="375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O que veremos nessa aula?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86BDE3-8EF1-B479-87FE-52C21F7676E4}"/>
              </a:ext>
            </a:extLst>
          </p:cNvPr>
          <p:cNvSpPr txBox="1"/>
          <p:nvPr/>
        </p:nvSpPr>
        <p:spPr>
          <a:xfrm>
            <a:off x="278294" y="1292087"/>
            <a:ext cx="454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Listas ordenadas e não ordenadas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B20B79F-EFE6-B971-D7D4-3A2EFB5D4B7A}"/>
              </a:ext>
            </a:extLst>
          </p:cNvPr>
          <p:cNvSpPr txBox="1"/>
          <p:nvPr/>
        </p:nvSpPr>
        <p:spPr>
          <a:xfrm>
            <a:off x="278294" y="2408150"/>
            <a:ext cx="454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Parâmetros e seus tipos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7DAF66E-DD85-AB96-6405-96B73322326A}"/>
              </a:ext>
            </a:extLst>
          </p:cNvPr>
          <p:cNvSpPr txBox="1"/>
          <p:nvPr/>
        </p:nvSpPr>
        <p:spPr>
          <a:xfrm>
            <a:off x="278294" y="3524213"/>
            <a:ext cx="454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Veremos alguns comandos na pratica</a:t>
            </a:r>
          </a:p>
        </p:txBody>
      </p:sp>
    </p:spTree>
    <p:extLst>
      <p:ext uri="{BB962C8B-B14F-4D97-AF65-F5344CB8AC3E}">
        <p14:creationId xmlns:p14="http://schemas.microsoft.com/office/powerpoint/2010/main" val="304515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88A8F7B-AAD4-DB8C-2953-D7DBA850B1DD}"/>
              </a:ext>
            </a:extLst>
          </p:cNvPr>
          <p:cNvSpPr txBox="1"/>
          <p:nvPr/>
        </p:nvSpPr>
        <p:spPr>
          <a:xfrm>
            <a:off x="265042" y="350317"/>
            <a:ext cx="454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O que são listas ordenadas?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39A3AA-6DAD-5638-6F44-D863987F2204}"/>
              </a:ext>
            </a:extLst>
          </p:cNvPr>
          <p:cNvSpPr txBox="1"/>
          <p:nvPr/>
        </p:nvSpPr>
        <p:spPr>
          <a:xfrm>
            <a:off x="265041" y="1463501"/>
            <a:ext cx="4545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uma lista que vai ser composta por elementos ordenados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Vai ser utilizado o comando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 para adicionar a lista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30FC10-C15F-E370-8CB8-56EA8688B3A3}"/>
              </a:ext>
            </a:extLst>
          </p:cNvPr>
          <p:cNvSpPr txBox="1"/>
          <p:nvPr/>
        </p:nvSpPr>
        <p:spPr>
          <a:xfrm>
            <a:off x="265040" y="3592347"/>
            <a:ext cx="454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O que são listas não ordenadas?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3023EB-C163-0E61-F6B1-D027E9BD9589}"/>
              </a:ext>
            </a:extLst>
          </p:cNvPr>
          <p:cNvSpPr txBox="1"/>
          <p:nvPr/>
        </p:nvSpPr>
        <p:spPr>
          <a:xfrm>
            <a:off x="265040" y="4355212"/>
            <a:ext cx="4545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uma lista que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sera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adicionado marcadores dentro de um determinado elemento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Vai ser utilizado o comando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 para adicionar a lista</a:t>
            </a:r>
          </a:p>
        </p:txBody>
      </p:sp>
    </p:spTree>
    <p:extLst>
      <p:ext uri="{BB962C8B-B14F-4D97-AF65-F5344CB8AC3E}">
        <p14:creationId xmlns:p14="http://schemas.microsoft.com/office/powerpoint/2010/main" val="352364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2298ED9-6057-CAA9-0374-39B4707AFA5F}"/>
              </a:ext>
            </a:extLst>
          </p:cNvPr>
          <p:cNvSpPr txBox="1"/>
          <p:nvPr/>
        </p:nvSpPr>
        <p:spPr>
          <a:xfrm>
            <a:off x="265042" y="350317"/>
            <a:ext cx="454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O que são </a:t>
            </a:r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parametros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D59582-4124-0468-8651-398E782EAB6E}"/>
              </a:ext>
            </a:extLst>
          </p:cNvPr>
          <p:cNvSpPr txBox="1"/>
          <p:nvPr/>
        </p:nvSpPr>
        <p:spPr>
          <a:xfrm>
            <a:off x="265041" y="1324352"/>
            <a:ext cx="4545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Ele vai ser servido para passar alguma informação dentro do comando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9A1BF3-4EF6-7C75-2BBF-D4FD3167EB95}"/>
              </a:ext>
            </a:extLst>
          </p:cNvPr>
          <p:cNvSpPr txBox="1"/>
          <p:nvPr/>
        </p:nvSpPr>
        <p:spPr>
          <a:xfrm>
            <a:off x="265041" y="2364648"/>
            <a:ext cx="4545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=“” que vai ser utilizado qual 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paramentro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sera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utilizado dentro da lista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36F6C7-F05E-E53A-4692-712308532DC4}"/>
              </a:ext>
            </a:extLst>
          </p:cNvPr>
          <p:cNvSpPr txBox="1"/>
          <p:nvPr/>
        </p:nvSpPr>
        <p:spPr>
          <a:xfrm>
            <a:off x="265040" y="3681943"/>
            <a:ext cx="4545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Start=“” que vai ser utilizado quando for especificado de onde que quero começar a minha lista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7319A3-C0AA-A931-C5B6-1DDC6DA201FB}"/>
              </a:ext>
            </a:extLst>
          </p:cNvPr>
          <p:cNvSpPr txBox="1"/>
          <p:nvPr/>
        </p:nvSpPr>
        <p:spPr>
          <a:xfrm>
            <a:off x="265040" y="4748311"/>
            <a:ext cx="454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Comandos a serem utilizados?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584F83E-4084-FE45-8471-676E2BDBAD62}"/>
              </a:ext>
            </a:extLst>
          </p:cNvPr>
          <p:cNvSpPr txBox="1"/>
          <p:nvPr/>
        </p:nvSpPr>
        <p:spPr>
          <a:xfrm>
            <a:off x="265040" y="5260681"/>
            <a:ext cx="454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 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 &lt;li&gt; &lt;!-texto-&gt;</a:t>
            </a:r>
          </a:p>
        </p:txBody>
      </p:sp>
    </p:spTree>
    <p:extLst>
      <p:ext uri="{BB962C8B-B14F-4D97-AF65-F5344CB8AC3E}">
        <p14:creationId xmlns:p14="http://schemas.microsoft.com/office/powerpoint/2010/main" val="9699852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148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Trebuchet MS</vt:lpstr>
      <vt:lpstr>Wingdings 3</vt:lpstr>
      <vt:lpstr>Facetado</vt:lpstr>
      <vt:lpstr>Curso de HTML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HTML</dc:title>
  <dc:creator>Richard Costa</dc:creator>
  <cp:lastModifiedBy>Richard Costa</cp:lastModifiedBy>
  <cp:revision>5</cp:revision>
  <dcterms:created xsi:type="dcterms:W3CDTF">2023-07-07T22:37:19Z</dcterms:created>
  <dcterms:modified xsi:type="dcterms:W3CDTF">2023-07-08T01:45:13Z</dcterms:modified>
</cp:coreProperties>
</file>