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6" r:id="rId3"/>
    <p:sldId id="262" r:id="rId4"/>
    <p:sldId id="267" r:id="rId5"/>
    <p:sldId id="265" r:id="rId6"/>
    <p:sldId id="26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25D6C-FCA1-4A59-B1F6-ACA992E86516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E5CCF-E49B-4916-BD0F-03CAFD5D4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06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E5CCF-E49B-4916-BD0F-03CAFD5D45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2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E5CCF-E49B-4916-BD0F-03CAFD5D45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2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64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4462FD-28D9-4007-9886-BBC7E6607402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D05B63-8283-4004-8BEE-B776E647B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2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4462FD-28D9-4007-9886-BBC7E6607402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D05B63-8283-4004-8BEE-B776E647B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8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4462FD-28D9-4007-9886-BBC7E6607402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D05B63-8283-4004-8BEE-B776E647B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7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4462FD-28D9-4007-9886-BBC7E6607402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D05B63-8283-4004-8BEE-B776E647B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86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4462FD-28D9-4007-9886-BBC7E6607402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D05B63-8283-4004-8BEE-B776E647B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9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4462FD-28D9-4007-9886-BBC7E6607402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D05B63-8283-4004-8BEE-B776E647B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68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4462FD-28D9-4007-9886-BBC7E6607402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D05B63-8283-4004-8BEE-B776E647B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8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4462FD-28D9-4007-9886-BBC7E6607402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D05B63-8283-4004-8BEE-B776E647B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85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4462FD-28D9-4007-9886-BBC7E6607402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D05B63-8283-4004-8BEE-B776E647B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7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4462FD-28D9-4007-9886-BBC7E6607402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DD05B63-8283-4004-8BEE-B776E647B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3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30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richardsonvjohnson@gmail.com?subject=POWX%20Query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097616" y="2139702"/>
            <a:ext cx="986988" cy="69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3851920" y="2027532"/>
            <a:ext cx="1439818" cy="1299358"/>
            <a:chOff x="3851920" y="2027532"/>
            <a:chExt cx="1439818" cy="1299358"/>
          </a:xfrm>
        </p:grpSpPr>
        <p:sp>
          <p:nvSpPr>
            <p:cNvPr id="31" name="TextBox 30"/>
            <p:cNvSpPr txBox="1"/>
            <p:nvPr/>
          </p:nvSpPr>
          <p:spPr>
            <a:xfrm>
              <a:off x="4034316" y="2650162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</a:rPr>
                <a:t> 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</a:t>
              </a:r>
              <a:r>
                <a:rPr lang="en-GB" dirty="0" smtClean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r>
                <a:rPr lang="en-GB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</a:t>
              </a:r>
              <a:r>
                <a:rPr lang="en-GB" dirty="0" smtClean="0">
                  <a:solidFill>
                    <a:srgbClr val="00B05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X 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459503" y="2499746"/>
              <a:ext cx="294322" cy="138362"/>
            </a:xfrm>
            <a:custGeom>
              <a:avLst/>
              <a:gdLst>
                <a:gd name="connsiteX0" fmla="*/ 0 w 935182"/>
                <a:gd name="connsiteY0" fmla="*/ 280554 h 405245"/>
                <a:gd name="connsiteX1" fmla="*/ 935182 w 935182"/>
                <a:gd name="connsiteY1" fmla="*/ 405245 h 405245"/>
                <a:gd name="connsiteX2" fmla="*/ 529937 w 935182"/>
                <a:gd name="connsiteY2" fmla="*/ 0 h 405245"/>
                <a:gd name="connsiteX3" fmla="*/ 0 w 935182"/>
                <a:gd name="connsiteY3" fmla="*/ 280554 h 4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182" h="405245">
                  <a:moveTo>
                    <a:pt x="0" y="280554"/>
                  </a:moveTo>
                  <a:lnTo>
                    <a:pt x="935182" y="405245"/>
                  </a:lnTo>
                  <a:lnTo>
                    <a:pt x="529937" y="0"/>
                  </a:lnTo>
                  <a:lnTo>
                    <a:pt x="0" y="280554"/>
                  </a:lnTo>
                  <a:close/>
                </a:path>
              </a:pathLst>
            </a:cu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 34"/>
            <p:cNvSpPr/>
            <p:nvPr/>
          </p:nvSpPr>
          <p:spPr>
            <a:xfrm rot="21168153">
              <a:off x="4333234" y="2489925"/>
              <a:ext cx="348707" cy="204805"/>
            </a:xfrm>
            <a:custGeom>
              <a:avLst/>
              <a:gdLst>
                <a:gd name="connsiteX0" fmla="*/ 1215736 w 1454727"/>
                <a:gd name="connsiteY0" fmla="*/ 0 h 1267690"/>
                <a:gd name="connsiteX1" fmla="*/ 1454727 w 1454727"/>
                <a:gd name="connsiteY1" fmla="*/ 353290 h 1267690"/>
                <a:gd name="connsiteX2" fmla="*/ 0 w 1454727"/>
                <a:gd name="connsiteY2" fmla="*/ 1267690 h 1267690"/>
                <a:gd name="connsiteX3" fmla="*/ 436418 w 1454727"/>
                <a:gd name="connsiteY3" fmla="*/ 602672 h 1267690"/>
                <a:gd name="connsiteX4" fmla="*/ 1215736 w 1454727"/>
                <a:gd name="connsiteY4" fmla="*/ 0 h 12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727" h="1267690">
                  <a:moveTo>
                    <a:pt x="1215736" y="0"/>
                  </a:moveTo>
                  <a:lnTo>
                    <a:pt x="1454727" y="353290"/>
                  </a:lnTo>
                  <a:lnTo>
                    <a:pt x="0" y="1267690"/>
                  </a:lnTo>
                  <a:lnTo>
                    <a:pt x="436418" y="602672"/>
                  </a:lnTo>
                  <a:lnTo>
                    <a:pt x="1215736" y="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1920" y="2988336"/>
              <a:ext cx="1439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Arabic Typesetting" panose="03020402040406030203" pitchFamily="66" charset="-78"/>
                  <a:ea typeface="MS UI Gothic" panose="020B0600070205080204" pitchFamily="34" charset="-128"/>
                  <a:cs typeface="Arabic Typesetting" panose="03020402040406030203" pitchFamily="66" charset="-78"/>
                </a:rPr>
                <a:t>Software Architecture</a:t>
              </a:r>
            </a:p>
          </p:txBody>
        </p:sp>
        <p:sp>
          <p:nvSpPr>
            <p:cNvPr id="34" name="Freeform 33"/>
            <p:cNvSpPr/>
            <p:nvPr/>
          </p:nvSpPr>
          <p:spPr>
            <a:xfrm rot="21104642">
              <a:off x="4380910" y="2320973"/>
              <a:ext cx="307176" cy="229913"/>
            </a:xfrm>
            <a:custGeom>
              <a:avLst/>
              <a:gdLst>
                <a:gd name="connsiteX0" fmla="*/ 0 w 1330036"/>
                <a:gd name="connsiteY0" fmla="*/ 841664 h 1215737"/>
                <a:gd name="connsiteX1" fmla="*/ 93518 w 1330036"/>
                <a:gd name="connsiteY1" fmla="*/ 1194955 h 1215737"/>
                <a:gd name="connsiteX2" fmla="*/ 384463 w 1330036"/>
                <a:gd name="connsiteY2" fmla="*/ 1215737 h 1215737"/>
                <a:gd name="connsiteX3" fmla="*/ 1246909 w 1330036"/>
                <a:gd name="connsiteY3" fmla="*/ 716973 h 1215737"/>
                <a:gd name="connsiteX4" fmla="*/ 1330036 w 1330036"/>
                <a:gd name="connsiteY4" fmla="*/ 0 h 1215737"/>
                <a:gd name="connsiteX0" fmla="*/ 97832 w 1236517"/>
                <a:gd name="connsiteY0" fmla="*/ 458961 h 1215737"/>
                <a:gd name="connsiteX1" fmla="*/ -1 w 1236517"/>
                <a:gd name="connsiteY1" fmla="*/ 1194955 h 1215737"/>
                <a:gd name="connsiteX2" fmla="*/ 290944 w 1236517"/>
                <a:gd name="connsiteY2" fmla="*/ 1215737 h 1215737"/>
                <a:gd name="connsiteX3" fmla="*/ 1153390 w 1236517"/>
                <a:gd name="connsiteY3" fmla="*/ 716973 h 1215737"/>
                <a:gd name="connsiteX4" fmla="*/ 1236517 w 1236517"/>
                <a:gd name="connsiteY4" fmla="*/ 0 h 1215737"/>
                <a:gd name="connsiteX0" fmla="*/ 100852 w 1239537"/>
                <a:gd name="connsiteY0" fmla="*/ 458961 h 1215737"/>
                <a:gd name="connsiteX1" fmla="*/ 0 w 1239537"/>
                <a:gd name="connsiteY1" fmla="*/ 809619 h 1215737"/>
                <a:gd name="connsiteX2" fmla="*/ 3019 w 1239537"/>
                <a:gd name="connsiteY2" fmla="*/ 1194955 h 1215737"/>
                <a:gd name="connsiteX3" fmla="*/ 293964 w 1239537"/>
                <a:gd name="connsiteY3" fmla="*/ 1215737 h 1215737"/>
                <a:gd name="connsiteX4" fmla="*/ 1156410 w 1239537"/>
                <a:gd name="connsiteY4" fmla="*/ 716973 h 1215737"/>
                <a:gd name="connsiteX5" fmla="*/ 1239537 w 1239537"/>
                <a:gd name="connsiteY5" fmla="*/ 0 h 1215737"/>
                <a:gd name="connsiteX0" fmla="*/ 249682 w 1388367"/>
                <a:gd name="connsiteY0" fmla="*/ 458961 h 1215737"/>
                <a:gd name="connsiteX1" fmla="*/ 0 w 1388367"/>
                <a:gd name="connsiteY1" fmla="*/ 830880 h 1215737"/>
                <a:gd name="connsiteX2" fmla="*/ 151849 w 1388367"/>
                <a:gd name="connsiteY2" fmla="*/ 1194955 h 1215737"/>
                <a:gd name="connsiteX3" fmla="*/ 442794 w 1388367"/>
                <a:gd name="connsiteY3" fmla="*/ 1215737 h 1215737"/>
                <a:gd name="connsiteX4" fmla="*/ 1305240 w 1388367"/>
                <a:gd name="connsiteY4" fmla="*/ 716973 h 1215737"/>
                <a:gd name="connsiteX5" fmla="*/ 1388367 w 1388367"/>
                <a:gd name="connsiteY5" fmla="*/ 0 h 1215737"/>
                <a:gd name="connsiteX0" fmla="*/ 122113 w 1260798"/>
                <a:gd name="connsiteY0" fmla="*/ 458961 h 1215737"/>
                <a:gd name="connsiteX1" fmla="*/ 0 w 1260798"/>
                <a:gd name="connsiteY1" fmla="*/ 830880 h 1215737"/>
                <a:gd name="connsiteX2" fmla="*/ 24280 w 1260798"/>
                <a:gd name="connsiteY2" fmla="*/ 1194955 h 1215737"/>
                <a:gd name="connsiteX3" fmla="*/ 315225 w 1260798"/>
                <a:gd name="connsiteY3" fmla="*/ 1215737 h 1215737"/>
                <a:gd name="connsiteX4" fmla="*/ 1177671 w 1260798"/>
                <a:gd name="connsiteY4" fmla="*/ 716973 h 1215737"/>
                <a:gd name="connsiteX5" fmla="*/ 1260798 w 1260798"/>
                <a:gd name="connsiteY5" fmla="*/ 0 h 1215737"/>
                <a:gd name="connsiteX0" fmla="*/ 122113 w 1260798"/>
                <a:gd name="connsiteY0" fmla="*/ 458961 h 1302932"/>
                <a:gd name="connsiteX1" fmla="*/ 0 w 1260798"/>
                <a:gd name="connsiteY1" fmla="*/ 830880 h 1302932"/>
                <a:gd name="connsiteX2" fmla="*/ 24280 w 1260798"/>
                <a:gd name="connsiteY2" fmla="*/ 1194955 h 1302932"/>
                <a:gd name="connsiteX3" fmla="*/ 336485 w 1260798"/>
                <a:gd name="connsiteY3" fmla="*/ 1302932 h 1302932"/>
                <a:gd name="connsiteX4" fmla="*/ 1177671 w 1260798"/>
                <a:gd name="connsiteY4" fmla="*/ 716973 h 1302932"/>
                <a:gd name="connsiteX5" fmla="*/ 1260798 w 1260798"/>
                <a:gd name="connsiteY5" fmla="*/ 0 h 1302932"/>
                <a:gd name="connsiteX0" fmla="*/ 161634 w 1300319"/>
                <a:gd name="connsiteY0" fmla="*/ 458961 h 1347547"/>
                <a:gd name="connsiteX1" fmla="*/ 39521 w 1300319"/>
                <a:gd name="connsiteY1" fmla="*/ 830880 h 1347547"/>
                <a:gd name="connsiteX2" fmla="*/ 16 w 1300319"/>
                <a:gd name="connsiteY2" fmla="*/ 1347547 h 1347547"/>
                <a:gd name="connsiteX3" fmla="*/ 376006 w 1300319"/>
                <a:gd name="connsiteY3" fmla="*/ 1302932 h 1347547"/>
                <a:gd name="connsiteX4" fmla="*/ 1217192 w 1300319"/>
                <a:gd name="connsiteY4" fmla="*/ 716973 h 1347547"/>
                <a:gd name="connsiteX5" fmla="*/ 1300319 w 1300319"/>
                <a:gd name="connsiteY5" fmla="*/ 0 h 1347547"/>
                <a:gd name="connsiteX0" fmla="*/ 161634 w 1300319"/>
                <a:gd name="connsiteY0" fmla="*/ 458961 h 1392009"/>
                <a:gd name="connsiteX1" fmla="*/ 39521 w 1300319"/>
                <a:gd name="connsiteY1" fmla="*/ 830880 h 1392009"/>
                <a:gd name="connsiteX2" fmla="*/ 16 w 1300319"/>
                <a:gd name="connsiteY2" fmla="*/ 1347547 h 1392009"/>
                <a:gd name="connsiteX3" fmla="*/ 376006 w 1300319"/>
                <a:gd name="connsiteY3" fmla="*/ 1302932 h 1392009"/>
                <a:gd name="connsiteX4" fmla="*/ 1217192 w 1300319"/>
                <a:gd name="connsiteY4" fmla="*/ 716973 h 1392009"/>
                <a:gd name="connsiteX5" fmla="*/ 1300319 w 1300319"/>
                <a:gd name="connsiteY5" fmla="*/ 0 h 1392009"/>
                <a:gd name="connsiteX0" fmla="*/ 161624 w 1300309"/>
                <a:gd name="connsiteY0" fmla="*/ 458961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161624 w 1300309"/>
                <a:gd name="connsiteY0" fmla="*/ 458961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289193 w 1300309"/>
                <a:gd name="connsiteY0" fmla="*/ 458960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289193 w 1300309"/>
                <a:gd name="connsiteY0" fmla="*/ 458960 h 1347547"/>
                <a:gd name="connsiteX1" fmla="*/ 39511 w 1300309"/>
                <a:gd name="connsiteY1" fmla="*/ 830880 h 1347547"/>
                <a:gd name="connsiteX2" fmla="*/ 6 w 1300309"/>
                <a:gd name="connsiteY2" fmla="*/ 1347547 h 1347547"/>
                <a:gd name="connsiteX3" fmla="*/ 1217182 w 1300309"/>
                <a:gd name="connsiteY3" fmla="*/ 716973 h 1347547"/>
                <a:gd name="connsiteX4" fmla="*/ 1300309 w 1300309"/>
                <a:gd name="connsiteY4" fmla="*/ 0 h 1347547"/>
                <a:gd name="connsiteX0" fmla="*/ 289193 w 1217180"/>
                <a:gd name="connsiteY0" fmla="*/ 1 h 888588"/>
                <a:gd name="connsiteX1" fmla="*/ 39511 w 1217180"/>
                <a:gd name="connsiteY1" fmla="*/ 371921 h 888588"/>
                <a:gd name="connsiteX2" fmla="*/ 6 w 1217180"/>
                <a:gd name="connsiteY2" fmla="*/ 888588 h 888588"/>
                <a:gd name="connsiteX3" fmla="*/ 1217182 w 1217180"/>
                <a:gd name="connsiteY3" fmla="*/ 258014 h 88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180" h="888588">
                  <a:moveTo>
                    <a:pt x="289193" y="1"/>
                  </a:moveTo>
                  <a:cubicBezTo>
                    <a:pt x="248489" y="123974"/>
                    <a:pt x="207781" y="247947"/>
                    <a:pt x="39511" y="371921"/>
                  </a:cubicBezTo>
                  <a:cubicBezTo>
                    <a:pt x="168084" y="522164"/>
                    <a:pt x="-1000" y="760143"/>
                    <a:pt x="6" y="888588"/>
                  </a:cubicBezTo>
                  <a:cubicBezTo>
                    <a:pt x="196285" y="869603"/>
                    <a:pt x="1000465" y="482605"/>
                    <a:pt x="1217182" y="258014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Freeform 36"/>
            <p:cNvSpPr/>
            <p:nvPr/>
          </p:nvSpPr>
          <p:spPr>
            <a:xfrm rot="159582">
              <a:off x="4105746" y="2027532"/>
              <a:ext cx="818164" cy="369371"/>
            </a:xfrm>
            <a:custGeom>
              <a:avLst/>
              <a:gdLst>
                <a:gd name="connsiteX0" fmla="*/ 1257300 w 3241964"/>
                <a:gd name="connsiteY0" fmla="*/ 872836 h 1392382"/>
                <a:gd name="connsiteX1" fmla="*/ 1672936 w 3241964"/>
                <a:gd name="connsiteY1" fmla="*/ 0 h 1392382"/>
                <a:gd name="connsiteX2" fmla="*/ 2337955 w 3241964"/>
                <a:gd name="connsiteY2" fmla="*/ 62345 h 1392382"/>
                <a:gd name="connsiteX3" fmla="*/ 2639291 w 3241964"/>
                <a:gd name="connsiteY3" fmla="*/ 1143000 h 1392382"/>
                <a:gd name="connsiteX4" fmla="*/ 644236 w 3241964"/>
                <a:gd name="connsiteY4" fmla="*/ 748145 h 1392382"/>
                <a:gd name="connsiteX5" fmla="*/ 0 w 3241964"/>
                <a:gd name="connsiteY5" fmla="*/ 997527 h 1392382"/>
                <a:gd name="connsiteX6" fmla="*/ 3241964 w 3241964"/>
                <a:gd name="connsiteY6" fmla="*/ 1392382 h 1392382"/>
                <a:gd name="connsiteX7" fmla="*/ 2639291 w 3241964"/>
                <a:gd name="connsiteY7" fmla="*/ 1132609 h 139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1964" h="1392382">
                  <a:moveTo>
                    <a:pt x="1257300" y="872836"/>
                  </a:moveTo>
                  <a:lnTo>
                    <a:pt x="1672936" y="0"/>
                  </a:lnTo>
                  <a:lnTo>
                    <a:pt x="2337955" y="62345"/>
                  </a:lnTo>
                  <a:lnTo>
                    <a:pt x="2639291" y="1143000"/>
                  </a:lnTo>
                  <a:lnTo>
                    <a:pt x="644236" y="748145"/>
                  </a:lnTo>
                  <a:lnTo>
                    <a:pt x="0" y="997527"/>
                  </a:lnTo>
                  <a:lnTo>
                    <a:pt x="3241964" y="1392382"/>
                  </a:lnTo>
                  <a:lnTo>
                    <a:pt x="2639291" y="1132609"/>
                  </a:lnTo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3515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59832" y="2982456"/>
            <a:ext cx="3001847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MS UI Gothic" panose="020B0600070205080204" pitchFamily="34" charset="-128"/>
                <a:cs typeface="Arabic Typesetting" panose="03020402040406030203" pitchFamily="66" charset="-78"/>
              </a:rPr>
              <a:t>Microsoft Office tools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MS UI Gothic" panose="020B0600070205080204" pitchFamily="34" charset="-128"/>
                <a:cs typeface="Arabic Typesetting" panose="03020402040406030203" pitchFamily="66" charset="-78"/>
              </a:rPr>
              <a:t>Integration</a:t>
            </a:r>
          </a:p>
          <a:p>
            <a:pPr algn="ctr">
              <a:lnSpc>
                <a:spcPct val="150000"/>
              </a:lnSpc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  <a:latin typeface="Estrangelo Edessa" panose="03080600000000000000" pitchFamily="66" charset="0"/>
                <a:ea typeface="MS UI Gothic" panose="020B0600070205080204" pitchFamily="34" charset="-128"/>
                <a:cs typeface="Estrangelo Edessa" panose="03080600000000000000" pitchFamily="66" charset="0"/>
              </a:rPr>
              <a:t>For Medium Scale Application Development</a:t>
            </a:r>
            <a:endParaRPr lang="en-GB" sz="900" dirty="0"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97616" y="2139702"/>
            <a:ext cx="986988" cy="69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4034316" y="2027532"/>
            <a:ext cx="1050288" cy="991962"/>
            <a:chOff x="4034316" y="2027532"/>
            <a:chExt cx="1050288" cy="991962"/>
          </a:xfrm>
        </p:grpSpPr>
        <p:sp>
          <p:nvSpPr>
            <p:cNvPr id="31" name="TextBox 30"/>
            <p:cNvSpPr txBox="1"/>
            <p:nvPr/>
          </p:nvSpPr>
          <p:spPr>
            <a:xfrm>
              <a:off x="4034316" y="2650162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</a:rPr>
                <a:t> 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</a:t>
              </a:r>
              <a:r>
                <a:rPr lang="en-GB" dirty="0" smtClean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r>
                <a:rPr lang="en-GB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</a:t>
              </a:r>
              <a:r>
                <a:rPr lang="en-GB" dirty="0" smtClean="0">
                  <a:solidFill>
                    <a:srgbClr val="00B05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X 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459503" y="2499746"/>
              <a:ext cx="294322" cy="138362"/>
            </a:xfrm>
            <a:custGeom>
              <a:avLst/>
              <a:gdLst>
                <a:gd name="connsiteX0" fmla="*/ 0 w 935182"/>
                <a:gd name="connsiteY0" fmla="*/ 280554 h 405245"/>
                <a:gd name="connsiteX1" fmla="*/ 935182 w 935182"/>
                <a:gd name="connsiteY1" fmla="*/ 405245 h 405245"/>
                <a:gd name="connsiteX2" fmla="*/ 529937 w 935182"/>
                <a:gd name="connsiteY2" fmla="*/ 0 h 405245"/>
                <a:gd name="connsiteX3" fmla="*/ 0 w 935182"/>
                <a:gd name="connsiteY3" fmla="*/ 280554 h 4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182" h="405245">
                  <a:moveTo>
                    <a:pt x="0" y="280554"/>
                  </a:moveTo>
                  <a:lnTo>
                    <a:pt x="935182" y="405245"/>
                  </a:lnTo>
                  <a:lnTo>
                    <a:pt x="529937" y="0"/>
                  </a:lnTo>
                  <a:lnTo>
                    <a:pt x="0" y="280554"/>
                  </a:lnTo>
                  <a:close/>
                </a:path>
              </a:pathLst>
            </a:cu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 34"/>
            <p:cNvSpPr/>
            <p:nvPr/>
          </p:nvSpPr>
          <p:spPr>
            <a:xfrm rot="21168153">
              <a:off x="4333234" y="2489925"/>
              <a:ext cx="348707" cy="204805"/>
            </a:xfrm>
            <a:custGeom>
              <a:avLst/>
              <a:gdLst>
                <a:gd name="connsiteX0" fmla="*/ 1215736 w 1454727"/>
                <a:gd name="connsiteY0" fmla="*/ 0 h 1267690"/>
                <a:gd name="connsiteX1" fmla="*/ 1454727 w 1454727"/>
                <a:gd name="connsiteY1" fmla="*/ 353290 h 1267690"/>
                <a:gd name="connsiteX2" fmla="*/ 0 w 1454727"/>
                <a:gd name="connsiteY2" fmla="*/ 1267690 h 1267690"/>
                <a:gd name="connsiteX3" fmla="*/ 436418 w 1454727"/>
                <a:gd name="connsiteY3" fmla="*/ 602672 h 1267690"/>
                <a:gd name="connsiteX4" fmla="*/ 1215736 w 1454727"/>
                <a:gd name="connsiteY4" fmla="*/ 0 h 12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727" h="1267690">
                  <a:moveTo>
                    <a:pt x="1215736" y="0"/>
                  </a:moveTo>
                  <a:lnTo>
                    <a:pt x="1454727" y="353290"/>
                  </a:lnTo>
                  <a:lnTo>
                    <a:pt x="0" y="1267690"/>
                  </a:lnTo>
                  <a:lnTo>
                    <a:pt x="436418" y="602672"/>
                  </a:lnTo>
                  <a:lnTo>
                    <a:pt x="1215736" y="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Freeform 33"/>
            <p:cNvSpPr/>
            <p:nvPr/>
          </p:nvSpPr>
          <p:spPr>
            <a:xfrm rot="21104642">
              <a:off x="4380910" y="2320973"/>
              <a:ext cx="307176" cy="229913"/>
            </a:xfrm>
            <a:custGeom>
              <a:avLst/>
              <a:gdLst>
                <a:gd name="connsiteX0" fmla="*/ 0 w 1330036"/>
                <a:gd name="connsiteY0" fmla="*/ 841664 h 1215737"/>
                <a:gd name="connsiteX1" fmla="*/ 93518 w 1330036"/>
                <a:gd name="connsiteY1" fmla="*/ 1194955 h 1215737"/>
                <a:gd name="connsiteX2" fmla="*/ 384463 w 1330036"/>
                <a:gd name="connsiteY2" fmla="*/ 1215737 h 1215737"/>
                <a:gd name="connsiteX3" fmla="*/ 1246909 w 1330036"/>
                <a:gd name="connsiteY3" fmla="*/ 716973 h 1215737"/>
                <a:gd name="connsiteX4" fmla="*/ 1330036 w 1330036"/>
                <a:gd name="connsiteY4" fmla="*/ 0 h 1215737"/>
                <a:gd name="connsiteX0" fmla="*/ 97832 w 1236517"/>
                <a:gd name="connsiteY0" fmla="*/ 458961 h 1215737"/>
                <a:gd name="connsiteX1" fmla="*/ -1 w 1236517"/>
                <a:gd name="connsiteY1" fmla="*/ 1194955 h 1215737"/>
                <a:gd name="connsiteX2" fmla="*/ 290944 w 1236517"/>
                <a:gd name="connsiteY2" fmla="*/ 1215737 h 1215737"/>
                <a:gd name="connsiteX3" fmla="*/ 1153390 w 1236517"/>
                <a:gd name="connsiteY3" fmla="*/ 716973 h 1215737"/>
                <a:gd name="connsiteX4" fmla="*/ 1236517 w 1236517"/>
                <a:gd name="connsiteY4" fmla="*/ 0 h 1215737"/>
                <a:gd name="connsiteX0" fmla="*/ 100852 w 1239537"/>
                <a:gd name="connsiteY0" fmla="*/ 458961 h 1215737"/>
                <a:gd name="connsiteX1" fmla="*/ 0 w 1239537"/>
                <a:gd name="connsiteY1" fmla="*/ 809619 h 1215737"/>
                <a:gd name="connsiteX2" fmla="*/ 3019 w 1239537"/>
                <a:gd name="connsiteY2" fmla="*/ 1194955 h 1215737"/>
                <a:gd name="connsiteX3" fmla="*/ 293964 w 1239537"/>
                <a:gd name="connsiteY3" fmla="*/ 1215737 h 1215737"/>
                <a:gd name="connsiteX4" fmla="*/ 1156410 w 1239537"/>
                <a:gd name="connsiteY4" fmla="*/ 716973 h 1215737"/>
                <a:gd name="connsiteX5" fmla="*/ 1239537 w 1239537"/>
                <a:gd name="connsiteY5" fmla="*/ 0 h 1215737"/>
                <a:gd name="connsiteX0" fmla="*/ 249682 w 1388367"/>
                <a:gd name="connsiteY0" fmla="*/ 458961 h 1215737"/>
                <a:gd name="connsiteX1" fmla="*/ 0 w 1388367"/>
                <a:gd name="connsiteY1" fmla="*/ 830880 h 1215737"/>
                <a:gd name="connsiteX2" fmla="*/ 151849 w 1388367"/>
                <a:gd name="connsiteY2" fmla="*/ 1194955 h 1215737"/>
                <a:gd name="connsiteX3" fmla="*/ 442794 w 1388367"/>
                <a:gd name="connsiteY3" fmla="*/ 1215737 h 1215737"/>
                <a:gd name="connsiteX4" fmla="*/ 1305240 w 1388367"/>
                <a:gd name="connsiteY4" fmla="*/ 716973 h 1215737"/>
                <a:gd name="connsiteX5" fmla="*/ 1388367 w 1388367"/>
                <a:gd name="connsiteY5" fmla="*/ 0 h 1215737"/>
                <a:gd name="connsiteX0" fmla="*/ 122113 w 1260798"/>
                <a:gd name="connsiteY0" fmla="*/ 458961 h 1215737"/>
                <a:gd name="connsiteX1" fmla="*/ 0 w 1260798"/>
                <a:gd name="connsiteY1" fmla="*/ 830880 h 1215737"/>
                <a:gd name="connsiteX2" fmla="*/ 24280 w 1260798"/>
                <a:gd name="connsiteY2" fmla="*/ 1194955 h 1215737"/>
                <a:gd name="connsiteX3" fmla="*/ 315225 w 1260798"/>
                <a:gd name="connsiteY3" fmla="*/ 1215737 h 1215737"/>
                <a:gd name="connsiteX4" fmla="*/ 1177671 w 1260798"/>
                <a:gd name="connsiteY4" fmla="*/ 716973 h 1215737"/>
                <a:gd name="connsiteX5" fmla="*/ 1260798 w 1260798"/>
                <a:gd name="connsiteY5" fmla="*/ 0 h 1215737"/>
                <a:gd name="connsiteX0" fmla="*/ 122113 w 1260798"/>
                <a:gd name="connsiteY0" fmla="*/ 458961 h 1302932"/>
                <a:gd name="connsiteX1" fmla="*/ 0 w 1260798"/>
                <a:gd name="connsiteY1" fmla="*/ 830880 h 1302932"/>
                <a:gd name="connsiteX2" fmla="*/ 24280 w 1260798"/>
                <a:gd name="connsiteY2" fmla="*/ 1194955 h 1302932"/>
                <a:gd name="connsiteX3" fmla="*/ 336485 w 1260798"/>
                <a:gd name="connsiteY3" fmla="*/ 1302932 h 1302932"/>
                <a:gd name="connsiteX4" fmla="*/ 1177671 w 1260798"/>
                <a:gd name="connsiteY4" fmla="*/ 716973 h 1302932"/>
                <a:gd name="connsiteX5" fmla="*/ 1260798 w 1260798"/>
                <a:gd name="connsiteY5" fmla="*/ 0 h 1302932"/>
                <a:gd name="connsiteX0" fmla="*/ 161634 w 1300319"/>
                <a:gd name="connsiteY0" fmla="*/ 458961 h 1347547"/>
                <a:gd name="connsiteX1" fmla="*/ 39521 w 1300319"/>
                <a:gd name="connsiteY1" fmla="*/ 830880 h 1347547"/>
                <a:gd name="connsiteX2" fmla="*/ 16 w 1300319"/>
                <a:gd name="connsiteY2" fmla="*/ 1347547 h 1347547"/>
                <a:gd name="connsiteX3" fmla="*/ 376006 w 1300319"/>
                <a:gd name="connsiteY3" fmla="*/ 1302932 h 1347547"/>
                <a:gd name="connsiteX4" fmla="*/ 1217192 w 1300319"/>
                <a:gd name="connsiteY4" fmla="*/ 716973 h 1347547"/>
                <a:gd name="connsiteX5" fmla="*/ 1300319 w 1300319"/>
                <a:gd name="connsiteY5" fmla="*/ 0 h 1347547"/>
                <a:gd name="connsiteX0" fmla="*/ 161634 w 1300319"/>
                <a:gd name="connsiteY0" fmla="*/ 458961 h 1392009"/>
                <a:gd name="connsiteX1" fmla="*/ 39521 w 1300319"/>
                <a:gd name="connsiteY1" fmla="*/ 830880 h 1392009"/>
                <a:gd name="connsiteX2" fmla="*/ 16 w 1300319"/>
                <a:gd name="connsiteY2" fmla="*/ 1347547 h 1392009"/>
                <a:gd name="connsiteX3" fmla="*/ 376006 w 1300319"/>
                <a:gd name="connsiteY3" fmla="*/ 1302932 h 1392009"/>
                <a:gd name="connsiteX4" fmla="*/ 1217192 w 1300319"/>
                <a:gd name="connsiteY4" fmla="*/ 716973 h 1392009"/>
                <a:gd name="connsiteX5" fmla="*/ 1300319 w 1300319"/>
                <a:gd name="connsiteY5" fmla="*/ 0 h 1392009"/>
                <a:gd name="connsiteX0" fmla="*/ 161624 w 1300309"/>
                <a:gd name="connsiteY0" fmla="*/ 458961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161624 w 1300309"/>
                <a:gd name="connsiteY0" fmla="*/ 458961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289193 w 1300309"/>
                <a:gd name="connsiteY0" fmla="*/ 458960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289193 w 1300309"/>
                <a:gd name="connsiteY0" fmla="*/ 458960 h 1347547"/>
                <a:gd name="connsiteX1" fmla="*/ 39511 w 1300309"/>
                <a:gd name="connsiteY1" fmla="*/ 830880 h 1347547"/>
                <a:gd name="connsiteX2" fmla="*/ 6 w 1300309"/>
                <a:gd name="connsiteY2" fmla="*/ 1347547 h 1347547"/>
                <a:gd name="connsiteX3" fmla="*/ 1217182 w 1300309"/>
                <a:gd name="connsiteY3" fmla="*/ 716973 h 1347547"/>
                <a:gd name="connsiteX4" fmla="*/ 1300309 w 1300309"/>
                <a:gd name="connsiteY4" fmla="*/ 0 h 1347547"/>
                <a:gd name="connsiteX0" fmla="*/ 289193 w 1217180"/>
                <a:gd name="connsiteY0" fmla="*/ 1 h 888588"/>
                <a:gd name="connsiteX1" fmla="*/ 39511 w 1217180"/>
                <a:gd name="connsiteY1" fmla="*/ 371921 h 888588"/>
                <a:gd name="connsiteX2" fmla="*/ 6 w 1217180"/>
                <a:gd name="connsiteY2" fmla="*/ 888588 h 888588"/>
                <a:gd name="connsiteX3" fmla="*/ 1217182 w 1217180"/>
                <a:gd name="connsiteY3" fmla="*/ 258014 h 88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180" h="888588">
                  <a:moveTo>
                    <a:pt x="289193" y="1"/>
                  </a:moveTo>
                  <a:cubicBezTo>
                    <a:pt x="248489" y="123974"/>
                    <a:pt x="207781" y="247947"/>
                    <a:pt x="39511" y="371921"/>
                  </a:cubicBezTo>
                  <a:cubicBezTo>
                    <a:pt x="168084" y="522164"/>
                    <a:pt x="-1000" y="760143"/>
                    <a:pt x="6" y="888588"/>
                  </a:cubicBezTo>
                  <a:cubicBezTo>
                    <a:pt x="196285" y="869603"/>
                    <a:pt x="1000465" y="482605"/>
                    <a:pt x="1217182" y="258014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Freeform 36"/>
            <p:cNvSpPr/>
            <p:nvPr/>
          </p:nvSpPr>
          <p:spPr>
            <a:xfrm rot="159582">
              <a:off x="4105746" y="2027532"/>
              <a:ext cx="818164" cy="369371"/>
            </a:xfrm>
            <a:custGeom>
              <a:avLst/>
              <a:gdLst>
                <a:gd name="connsiteX0" fmla="*/ 1257300 w 3241964"/>
                <a:gd name="connsiteY0" fmla="*/ 872836 h 1392382"/>
                <a:gd name="connsiteX1" fmla="*/ 1672936 w 3241964"/>
                <a:gd name="connsiteY1" fmla="*/ 0 h 1392382"/>
                <a:gd name="connsiteX2" fmla="*/ 2337955 w 3241964"/>
                <a:gd name="connsiteY2" fmla="*/ 62345 h 1392382"/>
                <a:gd name="connsiteX3" fmla="*/ 2639291 w 3241964"/>
                <a:gd name="connsiteY3" fmla="*/ 1143000 h 1392382"/>
                <a:gd name="connsiteX4" fmla="*/ 644236 w 3241964"/>
                <a:gd name="connsiteY4" fmla="*/ 748145 h 1392382"/>
                <a:gd name="connsiteX5" fmla="*/ 0 w 3241964"/>
                <a:gd name="connsiteY5" fmla="*/ 997527 h 1392382"/>
                <a:gd name="connsiteX6" fmla="*/ 3241964 w 3241964"/>
                <a:gd name="connsiteY6" fmla="*/ 1392382 h 1392382"/>
                <a:gd name="connsiteX7" fmla="*/ 2639291 w 3241964"/>
                <a:gd name="connsiteY7" fmla="*/ 1132609 h 139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1964" h="1392382">
                  <a:moveTo>
                    <a:pt x="1257300" y="872836"/>
                  </a:moveTo>
                  <a:lnTo>
                    <a:pt x="1672936" y="0"/>
                  </a:lnTo>
                  <a:lnTo>
                    <a:pt x="2337955" y="62345"/>
                  </a:lnTo>
                  <a:lnTo>
                    <a:pt x="2639291" y="1143000"/>
                  </a:lnTo>
                  <a:lnTo>
                    <a:pt x="644236" y="748145"/>
                  </a:lnTo>
                  <a:lnTo>
                    <a:pt x="0" y="997527"/>
                  </a:lnTo>
                  <a:lnTo>
                    <a:pt x="3241964" y="1392382"/>
                  </a:lnTo>
                  <a:lnTo>
                    <a:pt x="2639291" y="1132609"/>
                  </a:lnTo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7" name="Picture 3" descr="\\s81dsp01data01\ACIS-Udrive\Users\i85505\Profile_data\Desktop\Microsoft_Excel_2013_logo_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23" y="3815652"/>
            <a:ext cx="164911" cy="16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4" descr="\\s81dsp01data01\ACIS-Udrive\Users\i85505\Profile_data\Desktop\Microsoft_PowerPoint_2013_logo_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07" y="3796033"/>
            <a:ext cx="192353" cy="18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s81dsp01data01\ACIS-Udrive\Users\i85505\Profile_data\Desktop\imag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81" y="3804399"/>
            <a:ext cx="180539" cy="1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\\s81dsp01data01\ACIS-Udrive\Users\i85505\Profile_data\Desktop\Microsoft_Word_2013_logo_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61" y="3815652"/>
            <a:ext cx="172427" cy="16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5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454210" y="1790695"/>
            <a:ext cx="3109763" cy="1645151"/>
            <a:chOff x="4454210" y="1635646"/>
            <a:chExt cx="3109763" cy="1645151"/>
          </a:xfrm>
        </p:grpSpPr>
        <p:sp>
          <p:nvSpPr>
            <p:cNvPr id="114" name="TextBox 113"/>
            <p:cNvSpPr txBox="1"/>
            <p:nvPr/>
          </p:nvSpPr>
          <p:spPr>
            <a:xfrm>
              <a:off x="4572000" y="2157513"/>
              <a:ext cx="299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</a:rPr>
                <a:t>Introducing </a:t>
              </a:r>
              <a:r>
                <a:rPr lang="en-GB" sz="1200" dirty="0" smtClean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</a:rPr>
                <a:t>Power Point Class Room Design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572000" y="3003798"/>
              <a:ext cx="2001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</a:rPr>
                <a:t>Introducing </a:t>
              </a:r>
              <a:r>
                <a:rPr lang="en-GB" sz="1200" dirty="0" smtClean="0">
                  <a:solidFill>
                    <a:srgbClr val="00B050"/>
                  </a:solidFill>
                  <a:latin typeface="Segoe UI Light" panose="020B0502040204020203" pitchFamily="34" charset="0"/>
                </a:rPr>
                <a:t>Excel DataStore</a:t>
              </a:r>
              <a:endParaRPr lang="en-GB" sz="1200" dirty="0">
                <a:solidFill>
                  <a:srgbClr val="00B05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54210" y="1635646"/>
              <a:ext cx="2236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</a:rPr>
                <a:t>H</a:t>
              </a:r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</a:rPr>
                <a:t>igh</a:t>
              </a:r>
              <a:r>
                <a:rPr lang="en-GB" dirty="0" smtClean="0">
                  <a:solidFill>
                    <a:srgbClr val="FFC000"/>
                  </a:solidFill>
                  <a:latin typeface="Segoe UI Light" panose="020B0502040204020203" pitchFamily="34" charset="0"/>
                </a:rPr>
                <a:t>l</a:t>
              </a:r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</a:rPr>
                <a:t>ighted </a:t>
              </a:r>
              <a:r>
                <a:rPr lang="en-GB" dirty="0" smtClean="0">
                  <a:solidFill>
                    <a:srgbClr val="0070C0"/>
                  </a:solidFill>
                  <a:latin typeface="Segoe UI Light" panose="020B0502040204020203" pitchFamily="34" charset="0"/>
                </a:rPr>
                <a:t>F</a:t>
              </a:r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</a:rPr>
                <a:t>eature</a:t>
              </a:r>
              <a:r>
                <a:rPr lang="en-GB" dirty="0" smtClean="0">
                  <a:solidFill>
                    <a:srgbClr val="00B050"/>
                  </a:solidFill>
                  <a:latin typeface="Segoe UI Light" panose="020B0502040204020203" pitchFamily="34" charset="0"/>
                </a:rPr>
                <a:t>s</a:t>
              </a:r>
              <a:endParaRPr lang="en-GB" dirty="0">
                <a:solidFill>
                  <a:srgbClr val="00B05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0" y="2434512"/>
              <a:ext cx="2457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</a:rPr>
                <a:t>Introducing </a:t>
              </a:r>
              <a:r>
                <a:rPr lang="en-GB" sz="1200" dirty="0" smtClean="0">
                  <a:solidFill>
                    <a:srgbClr val="FFC000"/>
                  </a:solidFill>
                  <a:latin typeface="Segoe UI Light" panose="020B0502040204020203" pitchFamily="34" charset="0"/>
                </a:rPr>
                <a:t>Outlook Authentication</a:t>
              </a:r>
              <a:endParaRPr lang="en-GB" sz="1200" dirty="0">
                <a:solidFill>
                  <a:srgbClr val="FFC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72000" y="2720994"/>
              <a:ext cx="1997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</a:rPr>
                <a:t>Introducing </a:t>
              </a:r>
              <a:r>
                <a:rPr lang="en-GB" sz="1200" dirty="0" smtClean="0">
                  <a:solidFill>
                    <a:srgbClr val="0070C0"/>
                  </a:solidFill>
                  <a:latin typeface="Segoe UI Light" panose="020B0502040204020203" pitchFamily="34" charset="0"/>
                </a:rPr>
                <a:t>Word Reporting</a:t>
              </a:r>
              <a:endParaRPr lang="en-GB" sz="1200" dirty="0">
                <a:solidFill>
                  <a:srgbClr val="0070C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513105" y="2296011"/>
              <a:ext cx="58895" cy="692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4513105" y="2574508"/>
              <a:ext cx="58895" cy="692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4513105" y="2862540"/>
              <a:ext cx="58895" cy="692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4499992" y="3075806"/>
              <a:ext cx="58895" cy="692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851920" y="2027532"/>
            <a:ext cx="1439818" cy="1299358"/>
            <a:chOff x="3851920" y="2027532"/>
            <a:chExt cx="1439818" cy="1299358"/>
          </a:xfrm>
        </p:grpSpPr>
        <p:sp>
          <p:nvSpPr>
            <p:cNvPr id="66" name="TextBox 65"/>
            <p:cNvSpPr txBox="1"/>
            <p:nvPr/>
          </p:nvSpPr>
          <p:spPr>
            <a:xfrm>
              <a:off x="4034316" y="2650162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</a:rPr>
                <a:t> 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</a:t>
              </a:r>
              <a:r>
                <a:rPr lang="en-GB" dirty="0" smtClean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r>
                <a:rPr lang="en-GB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</a:t>
              </a:r>
              <a:r>
                <a:rPr lang="en-GB" dirty="0" smtClean="0">
                  <a:solidFill>
                    <a:srgbClr val="00B05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X 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4459503" y="2499746"/>
              <a:ext cx="294322" cy="138362"/>
            </a:xfrm>
            <a:custGeom>
              <a:avLst/>
              <a:gdLst>
                <a:gd name="connsiteX0" fmla="*/ 0 w 935182"/>
                <a:gd name="connsiteY0" fmla="*/ 280554 h 405245"/>
                <a:gd name="connsiteX1" fmla="*/ 935182 w 935182"/>
                <a:gd name="connsiteY1" fmla="*/ 405245 h 405245"/>
                <a:gd name="connsiteX2" fmla="*/ 529937 w 935182"/>
                <a:gd name="connsiteY2" fmla="*/ 0 h 405245"/>
                <a:gd name="connsiteX3" fmla="*/ 0 w 935182"/>
                <a:gd name="connsiteY3" fmla="*/ 280554 h 4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182" h="405245">
                  <a:moveTo>
                    <a:pt x="0" y="280554"/>
                  </a:moveTo>
                  <a:lnTo>
                    <a:pt x="935182" y="405245"/>
                  </a:lnTo>
                  <a:lnTo>
                    <a:pt x="529937" y="0"/>
                  </a:lnTo>
                  <a:lnTo>
                    <a:pt x="0" y="280554"/>
                  </a:lnTo>
                  <a:close/>
                </a:path>
              </a:pathLst>
            </a:cu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Freeform 67"/>
            <p:cNvSpPr/>
            <p:nvPr/>
          </p:nvSpPr>
          <p:spPr>
            <a:xfrm rot="21168153">
              <a:off x="4333234" y="2489925"/>
              <a:ext cx="348707" cy="204805"/>
            </a:xfrm>
            <a:custGeom>
              <a:avLst/>
              <a:gdLst>
                <a:gd name="connsiteX0" fmla="*/ 1215736 w 1454727"/>
                <a:gd name="connsiteY0" fmla="*/ 0 h 1267690"/>
                <a:gd name="connsiteX1" fmla="*/ 1454727 w 1454727"/>
                <a:gd name="connsiteY1" fmla="*/ 353290 h 1267690"/>
                <a:gd name="connsiteX2" fmla="*/ 0 w 1454727"/>
                <a:gd name="connsiteY2" fmla="*/ 1267690 h 1267690"/>
                <a:gd name="connsiteX3" fmla="*/ 436418 w 1454727"/>
                <a:gd name="connsiteY3" fmla="*/ 602672 h 1267690"/>
                <a:gd name="connsiteX4" fmla="*/ 1215736 w 1454727"/>
                <a:gd name="connsiteY4" fmla="*/ 0 h 12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727" h="1267690">
                  <a:moveTo>
                    <a:pt x="1215736" y="0"/>
                  </a:moveTo>
                  <a:lnTo>
                    <a:pt x="1454727" y="353290"/>
                  </a:lnTo>
                  <a:lnTo>
                    <a:pt x="0" y="1267690"/>
                  </a:lnTo>
                  <a:lnTo>
                    <a:pt x="436418" y="602672"/>
                  </a:lnTo>
                  <a:lnTo>
                    <a:pt x="1215736" y="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51920" y="2988336"/>
              <a:ext cx="1439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Arabic Typesetting" panose="03020402040406030203" pitchFamily="66" charset="-78"/>
                  <a:ea typeface="MS UI Gothic" panose="020B0600070205080204" pitchFamily="34" charset="-128"/>
                  <a:cs typeface="Arabic Typesetting" panose="03020402040406030203" pitchFamily="66" charset="-78"/>
                </a:rPr>
                <a:t>Software Architecture</a:t>
              </a:r>
            </a:p>
          </p:txBody>
        </p:sp>
        <p:sp>
          <p:nvSpPr>
            <p:cNvPr id="70" name="Freeform 69"/>
            <p:cNvSpPr/>
            <p:nvPr/>
          </p:nvSpPr>
          <p:spPr>
            <a:xfrm rot="21104642">
              <a:off x="4380910" y="2320973"/>
              <a:ext cx="307176" cy="229913"/>
            </a:xfrm>
            <a:custGeom>
              <a:avLst/>
              <a:gdLst>
                <a:gd name="connsiteX0" fmla="*/ 0 w 1330036"/>
                <a:gd name="connsiteY0" fmla="*/ 841664 h 1215737"/>
                <a:gd name="connsiteX1" fmla="*/ 93518 w 1330036"/>
                <a:gd name="connsiteY1" fmla="*/ 1194955 h 1215737"/>
                <a:gd name="connsiteX2" fmla="*/ 384463 w 1330036"/>
                <a:gd name="connsiteY2" fmla="*/ 1215737 h 1215737"/>
                <a:gd name="connsiteX3" fmla="*/ 1246909 w 1330036"/>
                <a:gd name="connsiteY3" fmla="*/ 716973 h 1215737"/>
                <a:gd name="connsiteX4" fmla="*/ 1330036 w 1330036"/>
                <a:gd name="connsiteY4" fmla="*/ 0 h 1215737"/>
                <a:gd name="connsiteX0" fmla="*/ 97832 w 1236517"/>
                <a:gd name="connsiteY0" fmla="*/ 458961 h 1215737"/>
                <a:gd name="connsiteX1" fmla="*/ -1 w 1236517"/>
                <a:gd name="connsiteY1" fmla="*/ 1194955 h 1215737"/>
                <a:gd name="connsiteX2" fmla="*/ 290944 w 1236517"/>
                <a:gd name="connsiteY2" fmla="*/ 1215737 h 1215737"/>
                <a:gd name="connsiteX3" fmla="*/ 1153390 w 1236517"/>
                <a:gd name="connsiteY3" fmla="*/ 716973 h 1215737"/>
                <a:gd name="connsiteX4" fmla="*/ 1236517 w 1236517"/>
                <a:gd name="connsiteY4" fmla="*/ 0 h 1215737"/>
                <a:gd name="connsiteX0" fmla="*/ 100852 w 1239537"/>
                <a:gd name="connsiteY0" fmla="*/ 458961 h 1215737"/>
                <a:gd name="connsiteX1" fmla="*/ 0 w 1239537"/>
                <a:gd name="connsiteY1" fmla="*/ 809619 h 1215737"/>
                <a:gd name="connsiteX2" fmla="*/ 3019 w 1239537"/>
                <a:gd name="connsiteY2" fmla="*/ 1194955 h 1215737"/>
                <a:gd name="connsiteX3" fmla="*/ 293964 w 1239537"/>
                <a:gd name="connsiteY3" fmla="*/ 1215737 h 1215737"/>
                <a:gd name="connsiteX4" fmla="*/ 1156410 w 1239537"/>
                <a:gd name="connsiteY4" fmla="*/ 716973 h 1215737"/>
                <a:gd name="connsiteX5" fmla="*/ 1239537 w 1239537"/>
                <a:gd name="connsiteY5" fmla="*/ 0 h 1215737"/>
                <a:gd name="connsiteX0" fmla="*/ 249682 w 1388367"/>
                <a:gd name="connsiteY0" fmla="*/ 458961 h 1215737"/>
                <a:gd name="connsiteX1" fmla="*/ 0 w 1388367"/>
                <a:gd name="connsiteY1" fmla="*/ 830880 h 1215737"/>
                <a:gd name="connsiteX2" fmla="*/ 151849 w 1388367"/>
                <a:gd name="connsiteY2" fmla="*/ 1194955 h 1215737"/>
                <a:gd name="connsiteX3" fmla="*/ 442794 w 1388367"/>
                <a:gd name="connsiteY3" fmla="*/ 1215737 h 1215737"/>
                <a:gd name="connsiteX4" fmla="*/ 1305240 w 1388367"/>
                <a:gd name="connsiteY4" fmla="*/ 716973 h 1215737"/>
                <a:gd name="connsiteX5" fmla="*/ 1388367 w 1388367"/>
                <a:gd name="connsiteY5" fmla="*/ 0 h 1215737"/>
                <a:gd name="connsiteX0" fmla="*/ 122113 w 1260798"/>
                <a:gd name="connsiteY0" fmla="*/ 458961 h 1215737"/>
                <a:gd name="connsiteX1" fmla="*/ 0 w 1260798"/>
                <a:gd name="connsiteY1" fmla="*/ 830880 h 1215737"/>
                <a:gd name="connsiteX2" fmla="*/ 24280 w 1260798"/>
                <a:gd name="connsiteY2" fmla="*/ 1194955 h 1215737"/>
                <a:gd name="connsiteX3" fmla="*/ 315225 w 1260798"/>
                <a:gd name="connsiteY3" fmla="*/ 1215737 h 1215737"/>
                <a:gd name="connsiteX4" fmla="*/ 1177671 w 1260798"/>
                <a:gd name="connsiteY4" fmla="*/ 716973 h 1215737"/>
                <a:gd name="connsiteX5" fmla="*/ 1260798 w 1260798"/>
                <a:gd name="connsiteY5" fmla="*/ 0 h 1215737"/>
                <a:gd name="connsiteX0" fmla="*/ 122113 w 1260798"/>
                <a:gd name="connsiteY0" fmla="*/ 458961 h 1302932"/>
                <a:gd name="connsiteX1" fmla="*/ 0 w 1260798"/>
                <a:gd name="connsiteY1" fmla="*/ 830880 h 1302932"/>
                <a:gd name="connsiteX2" fmla="*/ 24280 w 1260798"/>
                <a:gd name="connsiteY2" fmla="*/ 1194955 h 1302932"/>
                <a:gd name="connsiteX3" fmla="*/ 336485 w 1260798"/>
                <a:gd name="connsiteY3" fmla="*/ 1302932 h 1302932"/>
                <a:gd name="connsiteX4" fmla="*/ 1177671 w 1260798"/>
                <a:gd name="connsiteY4" fmla="*/ 716973 h 1302932"/>
                <a:gd name="connsiteX5" fmla="*/ 1260798 w 1260798"/>
                <a:gd name="connsiteY5" fmla="*/ 0 h 1302932"/>
                <a:gd name="connsiteX0" fmla="*/ 161634 w 1300319"/>
                <a:gd name="connsiteY0" fmla="*/ 458961 h 1347547"/>
                <a:gd name="connsiteX1" fmla="*/ 39521 w 1300319"/>
                <a:gd name="connsiteY1" fmla="*/ 830880 h 1347547"/>
                <a:gd name="connsiteX2" fmla="*/ 16 w 1300319"/>
                <a:gd name="connsiteY2" fmla="*/ 1347547 h 1347547"/>
                <a:gd name="connsiteX3" fmla="*/ 376006 w 1300319"/>
                <a:gd name="connsiteY3" fmla="*/ 1302932 h 1347547"/>
                <a:gd name="connsiteX4" fmla="*/ 1217192 w 1300319"/>
                <a:gd name="connsiteY4" fmla="*/ 716973 h 1347547"/>
                <a:gd name="connsiteX5" fmla="*/ 1300319 w 1300319"/>
                <a:gd name="connsiteY5" fmla="*/ 0 h 1347547"/>
                <a:gd name="connsiteX0" fmla="*/ 161634 w 1300319"/>
                <a:gd name="connsiteY0" fmla="*/ 458961 h 1392009"/>
                <a:gd name="connsiteX1" fmla="*/ 39521 w 1300319"/>
                <a:gd name="connsiteY1" fmla="*/ 830880 h 1392009"/>
                <a:gd name="connsiteX2" fmla="*/ 16 w 1300319"/>
                <a:gd name="connsiteY2" fmla="*/ 1347547 h 1392009"/>
                <a:gd name="connsiteX3" fmla="*/ 376006 w 1300319"/>
                <a:gd name="connsiteY3" fmla="*/ 1302932 h 1392009"/>
                <a:gd name="connsiteX4" fmla="*/ 1217192 w 1300319"/>
                <a:gd name="connsiteY4" fmla="*/ 716973 h 1392009"/>
                <a:gd name="connsiteX5" fmla="*/ 1300319 w 1300319"/>
                <a:gd name="connsiteY5" fmla="*/ 0 h 1392009"/>
                <a:gd name="connsiteX0" fmla="*/ 161624 w 1300309"/>
                <a:gd name="connsiteY0" fmla="*/ 458961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161624 w 1300309"/>
                <a:gd name="connsiteY0" fmla="*/ 458961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289193 w 1300309"/>
                <a:gd name="connsiteY0" fmla="*/ 458960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289193 w 1300309"/>
                <a:gd name="connsiteY0" fmla="*/ 458960 h 1347547"/>
                <a:gd name="connsiteX1" fmla="*/ 39511 w 1300309"/>
                <a:gd name="connsiteY1" fmla="*/ 830880 h 1347547"/>
                <a:gd name="connsiteX2" fmla="*/ 6 w 1300309"/>
                <a:gd name="connsiteY2" fmla="*/ 1347547 h 1347547"/>
                <a:gd name="connsiteX3" fmla="*/ 1217182 w 1300309"/>
                <a:gd name="connsiteY3" fmla="*/ 716973 h 1347547"/>
                <a:gd name="connsiteX4" fmla="*/ 1300309 w 1300309"/>
                <a:gd name="connsiteY4" fmla="*/ 0 h 1347547"/>
                <a:gd name="connsiteX0" fmla="*/ 289193 w 1217180"/>
                <a:gd name="connsiteY0" fmla="*/ 1 h 888588"/>
                <a:gd name="connsiteX1" fmla="*/ 39511 w 1217180"/>
                <a:gd name="connsiteY1" fmla="*/ 371921 h 888588"/>
                <a:gd name="connsiteX2" fmla="*/ 6 w 1217180"/>
                <a:gd name="connsiteY2" fmla="*/ 888588 h 888588"/>
                <a:gd name="connsiteX3" fmla="*/ 1217182 w 1217180"/>
                <a:gd name="connsiteY3" fmla="*/ 258014 h 88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180" h="888588">
                  <a:moveTo>
                    <a:pt x="289193" y="1"/>
                  </a:moveTo>
                  <a:cubicBezTo>
                    <a:pt x="248489" y="123974"/>
                    <a:pt x="207781" y="247947"/>
                    <a:pt x="39511" y="371921"/>
                  </a:cubicBezTo>
                  <a:cubicBezTo>
                    <a:pt x="168084" y="522164"/>
                    <a:pt x="-1000" y="760143"/>
                    <a:pt x="6" y="888588"/>
                  </a:cubicBezTo>
                  <a:cubicBezTo>
                    <a:pt x="196285" y="869603"/>
                    <a:pt x="1000465" y="482605"/>
                    <a:pt x="1217182" y="258014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Freeform 70"/>
            <p:cNvSpPr/>
            <p:nvPr/>
          </p:nvSpPr>
          <p:spPr>
            <a:xfrm rot="159582">
              <a:off x="4105746" y="2027532"/>
              <a:ext cx="818164" cy="369371"/>
            </a:xfrm>
            <a:custGeom>
              <a:avLst/>
              <a:gdLst>
                <a:gd name="connsiteX0" fmla="*/ 1257300 w 3241964"/>
                <a:gd name="connsiteY0" fmla="*/ 872836 h 1392382"/>
                <a:gd name="connsiteX1" fmla="*/ 1672936 w 3241964"/>
                <a:gd name="connsiteY1" fmla="*/ 0 h 1392382"/>
                <a:gd name="connsiteX2" fmla="*/ 2337955 w 3241964"/>
                <a:gd name="connsiteY2" fmla="*/ 62345 h 1392382"/>
                <a:gd name="connsiteX3" fmla="*/ 2639291 w 3241964"/>
                <a:gd name="connsiteY3" fmla="*/ 1143000 h 1392382"/>
                <a:gd name="connsiteX4" fmla="*/ 644236 w 3241964"/>
                <a:gd name="connsiteY4" fmla="*/ 748145 h 1392382"/>
                <a:gd name="connsiteX5" fmla="*/ 0 w 3241964"/>
                <a:gd name="connsiteY5" fmla="*/ 997527 h 1392382"/>
                <a:gd name="connsiteX6" fmla="*/ 3241964 w 3241964"/>
                <a:gd name="connsiteY6" fmla="*/ 1392382 h 1392382"/>
                <a:gd name="connsiteX7" fmla="*/ 2639291 w 3241964"/>
                <a:gd name="connsiteY7" fmla="*/ 1132609 h 139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1964" h="1392382">
                  <a:moveTo>
                    <a:pt x="1257300" y="872836"/>
                  </a:moveTo>
                  <a:lnTo>
                    <a:pt x="1672936" y="0"/>
                  </a:lnTo>
                  <a:lnTo>
                    <a:pt x="2337955" y="62345"/>
                  </a:lnTo>
                  <a:lnTo>
                    <a:pt x="2639291" y="1143000"/>
                  </a:lnTo>
                  <a:lnTo>
                    <a:pt x="644236" y="748145"/>
                  </a:lnTo>
                  <a:lnTo>
                    <a:pt x="0" y="997527"/>
                  </a:lnTo>
                  <a:lnTo>
                    <a:pt x="3241964" y="1392382"/>
                  </a:lnTo>
                  <a:lnTo>
                    <a:pt x="2639291" y="1132609"/>
                  </a:lnTo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163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64133E-6 L -0.1573 -2.641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>
            <a:off x="4731505" y="2693767"/>
            <a:ext cx="504056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82837" y="3826011"/>
            <a:ext cx="26324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rgbClr val="00B0F0"/>
                </a:solidFill>
                <a:latin typeface="Segoe UI Light" panose="020B0502040204020203" pitchFamily="34" charset="0"/>
                <a:ea typeface="MS UI Gothic" panose="020B0600070205080204" pitchFamily="34" charset="-128"/>
                <a:cs typeface="Arabic Typesetting" panose="03020402040406030203" pitchFamily="66" charset="-78"/>
              </a:rPr>
              <a:t>T</a:t>
            </a:r>
            <a:r>
              <a:rPr lang="en-GB" sz="1000" dirty="0" smtClean="0">
                <a:solidFill>
                  <a:srgbClr val="0070C0"/>
                </a:solidFill>
                <a:latin typeface="Segoe UI Light" panose="020B0502040204020203" pitchFamily="34" charset="0"/>
                <a:ea typeface="MS UI Gothic" panose="020B0600070205080204" pitchFamily="34" charset="-128"/>
                <a:cs typeface="Arabic Typesetting" panose="03020402040406030203" pitchFamily="66" charset="-78"/>
              </a:rPr>
              <a:t>he  </a:t>
            </a:r>
            <a:r>
              <a:rPr lang="en-GB" sz="1000" dirty="0" smtClean="0">
                <a:solidFill>
                  <a:srgbClr val="00B0F0"/>
                </a:solidFill>
                <a:latin typeface="Segoe UI Light" panose="020B0502040204020203" pitchFamily="34" charset="0"/>
                <a:ea typeface="MS UI Gothic" panose="020B0600070205080204" pitchFamily="34" charset="-128"/>
                <a:cs typeface="Arabic Typesetting" panose="03020402040406030203" pitchFamily="66" charset="-78"/>
              </a:rPr>
              <a:t>C</a:t>
            </a:r>
            <a:r>
              <a:rPr lang="en-GB" sz="1000" dirty="0" smtClean="0">
                <a:solidFill>
                  <a:srgbClr val="0070C0"/>
                </a:solidFill>
                <a:latin typeface="Segoe UI Light" panose="020B0502040204020203" pitchFamily="34" charset="0"/>
                <a:ea typeface="MS UI Gothic" panose="020B0600070205080204" pitchFamily="34" charset="-128"/>
                <a:cs typeface="Arabic Typesetting" panose="03020402040406030203" pitchFamily="66" charset="-78"/>
              </a:rPr>
              <a:t>ommunication is </a:t>
            </a:r>
            <a:r>
              <a:rPr lang="en-GB" sz="1000" dirty="0" smtClean="0">
                <a:solidFill>
                  <a:srgbClr val="00B0F0"/>
                </a:solidFill>
                <a:latin typeface="Segoe UI Light" panose="020B0502040204020203" pitchFamily="34" charset="0"/>
                <a:ea typeface="MS UI Gothic" panose="020B0600070205080204" pitchFamily="34" charset="-128"/>
                <a:cs typeface="Arabic Typesetting" panose="03020402040406030203" pitchFamily="66" charset="-78"/>
              </a:rPr>
              <a:t>e</a:t>
            </a:r>
            <a:r>
              <a:rPr lang="en-GB" sz="1000" dirty="0" smtClean="0">
                <a:solidFill>
                  <a:srgbClr val="0070C0"/>
                </a:solidFill>
                <a:latin typeface="Segoe UI Light" panose="020B0502040204020203" pitchFamily="34" charset="0"/>
                <a:ea typeface="MS UI Gothic" panose="020B0600070205080204" pitchFamily="34" charset="-128"/>
                <a:cs typeface="Arabic Typesetting" panose="03020402040406030203" pitchFamily="66" charset="-78"/>
              </a:rPr>
              <a:t>stablished </a:t>
            </a:r>
            <a:r>
              <a:rPr lang="en-GB" sz="1000" dirty="0" smtClean="0">
                <a:solidFill>
                  <a:srgbClr val="00B0F0"/>
                </a:solidFill>
                <a:latin typeface="Segoe UI Light" panose="020B0502040204020203" pitchFamily="34" charset="0"/>
                <a:ea typeface="MS UI Gothic" panose="020B0600070205080204" pitchFamily="34" charset="-128"/>
                <a:cs typeface="Arabic Typesetting" panose="03020402040406030203" pitchFamily="66" charset="-78"/>
              </a:rPr>
              <a:t>u</a:t>
            </a:r>
            <a:r>
              <a:rPr lang="en-GB" sz="1000" dirty="0" smtClean="0">
                <a:solidFill>
                  <a:srgbClr val="0070C0"/>
                </a:solidFill>
                <a:latin typeface="Segoe UI Light" panose="020B0502040204020203" pitchFamily="34" charset="0"/>
                <a:ea typeface="MS UI Gothic" panose="020B0600070205080204" pitchFamily="34" charset="-128"/>
                <a:cs typeface="Arabic Typesetting" panose="03020402040406030203" pitchFamily="66" charset="-78"/>
              </a:rPr>
              <a:t>sing </a:t>
            </a:r>
            <a:r>
              <a:rPr lang="en-GB" sz="1000" dirty="0" smtClean="0">
                <a:solidFill>
                  <a:srgbClr val="00B0F0"/>
                </a:solidFill>
                <a:latin typeface="Segoe UI Light" panose="020B0502040204020203" pitchFamily="34" charset="0"/>
                <a:ea typeface="MS UI Gothic" panose="020B0600070205080204" pitchFamily="34" charset="-128"/>
                <a:cs typeface="Arabic Typesetting" panose="03020402040406030203" pitchFamily="66" charset="-78"/>
              </a:rPr>
              <a:t>V</a:t>
            </a:r>
            <a:r>
              <a:rPr lang="en-GB" sz="1000" dirty="0" smtClean="0">
                <a:solidFill>
                  <a:srgbClr val="0070C0"/>
                </a:solidFill>
                <a:latin typeface="Segoe UI Light" panose="020B0502040204020203" pitchFamily="34" charset="0"/>
                <a:ea typeface="MS UI Gothic" panose="020B0600070205080204" pitchFamily="34" charset="-128"/>
                <a:cs typeface="Arabic Typesetting" panose="03020402040406030203" pitchFamily="66" charset="-78"/>
              </a:rPr>
              <a:t>BA</a:t>
            </a:r>
            <a:endParaRPr lang="en-GB" sz="1000" dirty="0">
              <a:solidFill>
                <a:srgbClr val="0070C0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95878" y="916530"/>
            <a:ext cx="1439818" cy="1299358"/>
            <a:chOff x="3851920" y="2027532"/>
            <a:chExt cx="1439818" cy="1299358"/>
          </a:xfrm>
        </p:grpSpPr>
        <p:sp>
          <p:nvSpPr>
            <p:cNvPr id="35" name="TextBox 34"/>
            <p:cNvSpPr txBox="1"/>
            <p:nvPr/>
          </p:nvSpPr>
          <p:spPr>
            <a:xfrm>
              <a:off x="4034316" y="2650162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</a:rPr>
                <a:t> 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</a:t>
              </a:r>
              <a:r>
                <a:rPr lang="en-GB" dirty="0" smtClean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r>
                <a:rPr lang="en-GB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</a:t>
              </a:r>
              <a:r>
                <a:rPr lang="en-GB" dirty="0" smtClean="0">
                  <a:solidFill>
                    <a:srgbClr val="00B05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X 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459503" y="2499746"/>
              <a:ext cx="294322" cy="138362"/>
            </a:xfrm>
            <a:custGeom>
              <a:avLst/>
              <a:gdLst>
                <a:gd name="connsiteX0" fmla="*/ 0 w 935182"/>
                <a:gd name="connsiteY0" fmla="*/ 280554 h 405245"/>
                <a:gd name="connsiteX1" fmla="*/ 935182 w 935182"/>
                <a:gd name="connsiteY1" fmla="*/ 405245 h 405245"/>
                <a:gd name="connsiteX2" fmla="*/ 529937 w 935182"/>
                <a:gd name="connsiteY2" fmla="*/ 0 h 405245"/>
                <a:gd name="connsiteX3" fmla="*/ 0 w 935182"/>
                <a:gd name="connsiteY3" fmla="*/ 280554 h 4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182" h="405245">
                  <a:moveTo>
                    <a:pt x="0" y="280554"/>
                  </a:moveTo>
                  <a:lnTo>
                    <a:pt x="935182" y="405245"/>
                  </a:lnTo>
                  <a:lnTo>
                    <a:pt x="529937" y="0"/>
                  </a:lnTo>
                  <a:lnTo>
                    <a:pt x="0" y="280554"/>
                  </a:lnTo>
                  <a:close/>
                </a:path>
              </a:pathLst>
            </a:cu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 36"/>
            <p:cNvSpPr/>
            <p:nvPr/>
          </p:nvSpPr>
          <p:spPr>
            <a:xfrm rot="21168153">
              <a:off x="4333234" y="2489925"/>
              <a:ext cx="348707" cy="204805"/>
            </a:xfrm>
            <a:custGeom>
              <a:avLst/>
              <a:gdLst>
                <a:gd name="connsiteX0" fmla="*/ 1215736 w 1454727"/>
                <a:gd name="connsiteY0" fmla="*/ 0 h 1267690"/>
                <a:gd name="connsiteX1" fmla="*/ 1454727 w 1454727"/>
                <a:gd name="connsiteY1" fmla="*/ 353290 h 1267690"/>
                <a:gd name="connsiteX2" fmla="*/ 0 w 1454727"/>
                <a:gd name="connsiteY2" fmla="*/ 1267690 h 1267690"/>
                <a:gd name="connsiteX3" fmla="*/ 436418 w 1454727"/>
                <a:gd name="connsiteY3" fmla="*/ 602672 h 1267690"/>
                <a:gd name="connsiteX4" fmla="*/ 1215736 w 1454727"/>
                <a:gd name="connsiteY4" fmla="*/ 0 h 12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727" h="1267690">
                  <a:moveTo>
                    <a:pt x="1215736" y="0"/>
                  </a:moveTo>
                  <a:lnTo>
                    <a:pt x="1454727" y="353290"/>
                  </a:lnTo>
                  <a:lnTo>
                    <a:pt x="0" y="1267690"/>
                  </a:lnTo>
                  <a:lnTo>
                    <a:pt x="436418" y="602672"/>
                  </a:lnTo>
                  <a:lnTo>
                    <a:pt x="1215736" y="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920" y="2988336"/>
              <a:ext cx="1439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Arabic Typesetting" panose="03020402040406030203" pitchFamily="66" charset="-78"/>
                  <a:ea typeface="MS UI Gothic" panose="020B0600070205080204" pitchFamily="34" charset="-128"/>
                  <a:cs typeface="Arabic Typesetting" panose="03020402040406030203" pitchFamily="66" charset="-78"/>
                </a:rPr>
                <a:t>Software Architecture</a:t>
              </a:r>
            </a:p>
          </p:txBody>
        </p:sp>
        <p:sp>
          <p:nvSpPr>
            <p:cNvPr id="39" name="Freeform 38"/>
            <p:cNvSpPr/>
            <p:nvPr/>
          </p:nvSpPr>
          <p:spPr>
            <a:xfrm rot="21104642">
              <a:off x="4380910" y="2320973"/>
              <a:ext cx="307176" cy="229913"/>
            </a:xfrm>
            <a:custGeom>
              <a:avLst/>
              <a:gdLst>
                <a:gd name="connsiteX0" fmla="*/ 0 w 1330036"/>
                <a:gd name="connsiteY0" fmla="*/ 841664 h 1215737"/>
                <a:gd name="connsiteX1" fmla="*/ 93518 w 1330036"/>
                <a:gd name="connsiteY1" fmla="*/ 1194955 h 1215737"/>
                <a:gd name="connsiteX2" fmla="*/ 384463 w 1330036"/>
                <a:gd name="connsiteY2" fmla="*/ 1215737 h 1215737"/>
                <a:gd name="connsiteX3" fmla="*/ 1246909 w 1330036"/>
                <a:gd name="connsiteY3" fmla="*/ 716973 h 1215737"/>
                <a:gd name="connsiteX4" fmla="*/ 1330036 w 1330036"/>
                <a:gd name="connsiteY4" fmla="*/ 0 h 1215737"/>
                <a:gd name="connsiteX0" fmla="*/ 97832 w 1236517"/>
                <a:gd name="connsiteY0" fmla="*/ 458961 h 1215737"/>
                <a:gd name="connsiteX1" fmla="*/ -1 w 1236517"/>
                <a:gd name="connsiteY1" fmla="*/ 1194955 h 1215737"/>
                <a:gd name="connsiteX2" fmla="*/ 290944 w 1236517"/>
                <a:gd name="connsiteY2" fmla="*/ 1215737 h 1215737"/>
                <a:gd name="connsiteX3" fmla="*/ 1153390 w 1236517"/>
                <a:gd name="connsiteY3" fmla="*/ 716973 h 1215737"/>
                <a:gd name="connsiteX4" fmla="*/ 1236517 w 1236517"/>
                <a:gd name="connsiteY4" fmla="*/ 0 h 1215737"/>
                <a:gd name="connsiteX0" fmla="*/ 100852 w 1239537"/>
                <a:gd name="connsiteY0" fmla="*/ 458961 h 1215737"/>
                <a:gd name="connsiteX1" fmla="*/ 0 w 1239537"/>
                <a:gd name="connsiteY1" fmla="*/ 809619 h 1215737"/>
                <a:gd name="connsiteX2" fmla="*/ 3019 w 1239537"/>
                <a:gd name="connsiteY2" fmla="*/ 1194955 h 1215737"/>
                <a:gd name="connsiteX3" fmla="*/ 293964 w 1239537"/>
                <a:gd name="connsiteY3" fmla="*/ 1215737 h 1215737"/>
                <a:gd name="connsiteX4" fmla="*/ 1156410 w 1239537"/>
                <a:gd name="connsiteY4" fmla="*/ 716973 h 1215737"/>
                <a:gd name="connsiteX5" fmla="*/ 1239537 w 1239537"/>
                <a:gd name="connsiteY5" fmla="*/ 0 h 1215737"/>
                <a:gd name="connsiteX0" fmla="*/ 249682 w 1388367"/>
                <a:gd name="connsiteY0" fmla="*/ 458961 h 1215737"/>
                <a:gd name="connsiteX1" fmla="*/ 0 w 1388367"/>
                <a:gd name="connsiteY1" fmla="*/ 830880 h 1215737"/>
                <a:gd name="connsiteX2" fmla="*/ 151849 w 1388367"/>
                <a:gd name="connsiteY2" fmla="*/ 1194955 h 1215737"/>
                <a:gd name="connsiteX3" fmla="*/ 442794 w 1388367"/>
                <a:gd name="connsiteY3" fmla="*/ 1215737 h 1215737"/>
                <a:gd name="connsiteX4" fmla="*/ 1305240 w 1388367"/>
                <a:gd name="connsiteY4" fmla="*/ 716973 h 1215737"/>
                <a:gd name="connsiteX5" fmla="*/ 1388367 w 1388367"/>
                <a:gd name="connsiteY5" fmla="*/ 0 h 1215737"/>
                <a:gd name="connsiteX0" fmla="*/ 122113 w 1260798"/>
                <a:gd name="connsiteY0" fmla="*/ 458961 h 1215737"/>
                <a:gd name="connsiteX1" fmla="*/ 0 w 1260798"/>
                <a:gd name="connsiteY1" fmla="*/ 830880 h 1215737"/>
                <a:gd name="connsiteX2" fmla="*/ 24280 w 1260798"/>
                <a:gd name="connsiteY2" fmla="*/ 1194955 h 1215737"/>
                <a:gd name="connsiteX3" fmla="*/ 315225 w 1260798"/>
                <a:gd name="connsiteY3" fmla="*/ 1215737 h 1215737"/>
                <a:gd name="connsiteX4" fmla="*/ 1177671 w 1260798"/>
                <a:gd name="connsiteY4" fmla="*/ 716973 h 1215737"/>
                <a:gd name="connsiteX5" fmla="*/ 1260798 w 1260798"/>
                <a:gd name="connsiteY5" fmla="*/ 0 h 1215737"/>
                <a:gd name="connsiteX0" fmla="*/ 122113 w 1260798"/>
                <a:gd name="connsiteY0" fmla="*/ 458961 h 1302932"/>
                <a:gd name="connsiteX1" fmla="*/ 0 w 1260798"/>
                <a:gd name="connsiteY1" fmla="*/ 830880 h 1302932"/>
                <a:gd name="connsiteX2" fmla="*/ 24280 w 1260798"/>
                <a:gd name="connsiteY2" fmla="*/ 1194955 h 1302932"/>
                <a:gd name="connsiteX3" fmla="*/ 336485 w 1260798"/>
                <a:gd name="connsiteY3" fmla="*/ 1302932 h 1302932"/>
                <a:gd name="connsiteX4" fmla="*/ 1177671 w 1260798"/>
                <a:gd name="connsiteY4" fmla="*/ 716973 h 1302932"/>
                <a:gd name="connsiteX5" fmla="*/ 1260798 w 1260798"/>
                <a:gd name="connsiteY5" fmla="*/ 0 h 1302932"/>
                <a:gd name="connsiteX0" fmla="*/ 161634 w 1300319"/>
                <a:gd name="connsiteY0" fmla="*/ 458961 h 1347547"/>
                <a:gd name="connsiteX1" fmla="*/ 39521 w 1300319"/>
                <a:gd name="connsiteY1" fmla="*/ 830880 h 1347547"/>
                <a:gd name="connsiteX2" fmla="*/ 16 w 1300319"/>
                <a:gd name="connsiteY2" fmla="*/ 1347547 h 1347547"/>
                <a:gd name="connsiteX3" fmla="*/ 376006 w 1300319"/>
                <a:gd name="connsiteY3" fmla="*/ 1302932 h 1347547"/>
                <a:gd name="connsiteX4" fmla="*/ 1217192 w 1300319"/>
                <a:gd name="connsiteY4" fmla="*/ 716973 h 1347547"/>
                <a:gd name="connsiteX5" fmla="*/ 1300319 w 1300319"/>
                <a:gd name="connsiteY5" fmla="*/ 0 h 1347547"/>
                <a:gd name="connsiteX0" fmla="*/ 161634 w 1300319"/>
                <a:gd name="connsiteY0" fmla="*/ 458961 h 1392009"/>
                <a:gd name="connsiteX1" fmla="*/ 39521 w 1300319"/>
                <a:gd name="connsiteY1" fmla="*/ 830880 h 1392009"/>
                <a:gd name="connsiteX2" fmla="*/ 16 w 1300319"/>
                <a:gd name="connsiteY2" fmla="*/ 1347547 h 1392009"/>
                <a:gd name="connsiteX3" fmla="*/ 376006 w 1300319"/>
                <a:gd name="connsiteY3" fmla="*/ 1302932 h 1392009"/>
                <a:gd name="connsiteX4" fmla="*/ 1217192 w 1300319"/>
                <a:gd name="connsiteY4" fmla="*/ 716973 h 1392009"/>
                <a:gd name="connsiteX5" fmla="*/ 1300319 w 1300319"/>
                <a:gd name="connsiteY5" fmla="*/ 0 h 1392009"/>
                <a:gd name="connsiteX0" fmla="*/ 161624 w 1300309"/>
                <a:gd name="connsiteY0" fmla="*/ 458961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161624 w 1300309"/>
                <a:gd name="connsiteY0" fmla="*/ 458961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289193 w 1300309"/>
                <a:gd name="connsiteY0" fmla="*/ 458960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289193 w 1300309"/>
                <a:gd name="connsiteY0" fmla="*/ 458960 h 1347547"/>
                <a:gd name="connsiteX1" fmla="*/ 39511 w 1300309"/>
                <a:gd name="connsiteY1" fmla="*/ 830880 h 1347547"/>
                <a:gd name="connsiteX2" fmla="*/ 6 w 1300309"/>
                <a:gd name="connsiteY2" fmla="*/ 1347547 h 1347547"/>
                <a:gd name="connsiteX3" fmla="*/ 1217182 w 1300309"/>
                <a:gd name="connsiteY3" fmla="*/ 716973 h 1347547"/>
                <a:gd name="connsiteX4" fmla="*/ 1300309 w 1300309"/>
                <a:gd name="connsiteY4" fmla="*/ 0 h 1347547"/>
                <a:gd name="connsiteX0" fmla="*/ 289193 w 1217180"/>
                <a:gd name="connsiteY0" fmla="*/ 1 h 888588"/>
                <a:gd name="connsiteX1" fmla="*/ 39511 w 1217180"/>
                <a:gd name="connsiteY1" fmla="*/ 371921 h 888588"/>
                <a:gd name="connsiteX2" fmla="*/ 6 w 1217180"/>
                <a:gd name="connsiteY2" fmla="*/ 888588 h 888588"/>
                <a:gd name="connsiteX3" fmla="*/ 1217182 w 1217180"/>
                <a:gd name="connsiteY3" fmla="*/ 258014 h 88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180" h="888588">
                  <a:moveTo>
                    <a:pt x="289193" y="1"/>
                  </a:moveTo>
                  <a:cubicBezTo>
                    <a:pt x="248489" y="123974"/>
                    <a:pt x="207781" y="247947"/>
                    <a:pt x="39511" y="371921"/>
                  </a:cubicBezTo>
                  <a:cubicBezTo>
                    <a:pt x="168084" y="522164"/>
                    <a:pt x="-1000" y="760143"/>
                    <a:pt x="6" y="888588"/>
                  </a:cubicBezTo>
                  <a:cubicBezTo>
                    <a:pt x="196285" y="869603"/>
                    <a:pt x="1000465" y="482605"/>
                    <a:pt x="1217182" y="258014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Freeform 39"/>
            <p:cNvSpPr/>
            <p:nvPr/>
          </p:nvSpPr>
          <p:spPr>
            <a:xfrm rot="159582">
              <a:off x="4105746" y="2027532"/>
              <a:ext cx="818164" cy="369371"/>
            </a:xfrm>
            <a:custGeom>
              <a:avLst/>
              <a:gdLst>
                <a:gd name="connsiteX0" fmla="*/ 1257300 w 3241964"/>
                <a:gd name="connsiteY0" fmla="*/ 872836 h 1392382"/>
                <a:gd name="connsiteX1" fmla="*/ 1672936 w 3241964"/>
                <a:gd name="connsiteY1" fmla="*/ 0 h 1392382"/>
                <a:gd name="connsiteX2" fmla="*/ 2337955 w 3241964"/>
                <a:gd name="connsiteY2" fmla="*/ 62345 h 1392382"/>
                <a:gd name="connsiteX3" fmla="*/ 2639291 w 3241964"/>
                <a:gd name="connsiteY3" fmla="*/ 1143000 h 1392382"/>
                <a:gd name="connsiteX4" fmla="*/ 644236 w 3241964"/>
                <a:gd name="connsiteY4" fmla="*/ 748145 h 1392382"/>
                <a:gd name="connsiteX5" fmla="*/ 0 w 3241964"/>
                <a:gd name="connsiteY5" fmla="*/ 997527 h 1392382"/>
                <a:gd name="connsiteX6" fmla="*/ 3241964 w 3241964"/>
                <a:gd name="connsiteY6" fmla="*/ 1392382 h 1392382"/>
                <a:gd name="connsiteX7" fmla="*/ 2639291 w 3241964"/>
                <a:gd name="connsiteY7" fmla="*/ 1132609 h 139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1964" h="1392382">
                  <a:moveTo>
                    <a:pt x="1257300" y="872836"/>
                  </a:moveTo>
                  <a:lnTo>
                    <a:pt x="1672936" y="0"/>
                  </a:lnTo>
                  <a:lnTo>
                    <a:pt x="2337955" y="62345"/>
                  </a:lnTo>
                  <a:lnTo>
                    <a:pt x="2639291" y="1143000"/>
                  </a:lnTo>
                  <a:lnTo>
                    <a:pt x="644236" y="748145"/>
                  </a:lnTo>
                  <a:lnTo>
                    <a:pt x="0" y="997527"/>
                  </a:lnTo>
                  <a:lnTo>
                    <a:pt x="3241964" y="1392382"/>
                  </a:lnTo>
                  <a:lnTo>
                    <a:pt x="2639291" y="1132609"/>
                  </a:lnTo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6195710" y="2700351"/>
            <a:ext cx="576064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827389" y="1865660"/>
            <a:ext cx="0" cy="34267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35361" y="2192830"/>
            <a:ext cx="1213793" cy="1387032"/>
            <a:chOff x="3435361" y="2192830"/>
            <a:chExt cx="1213793" cy="1387032"/>
          </a:xfrm>
        </p:grpSpPr>
        <p:grpSp>
          <p:nvGrpSpPr>
            <p:cNvPr id="13" name="Group 12"/>
            <p:cNvGrpSpPr/>
            <p:nvPr/>
          </p:nvGrpSpPr>
          <p:grpSpPr>
            <a:xfrm>
              <a:off x="3435361" y="2192830"/>
              <a:ext cx="1213793" cy="1132303"/>
              <a:chOff x="2411760" y="1995686"/>
              <a:chExt cx="2202873" cy="1672936"/>
            </a:xfrm>
          </p:grpSpPr>
          <p:sp>
            <p:nvSpPr>
              <p:cNvPr id="3" name="Freeform 2"/>
              <p:cNvSpPr/>
              <p:nvPr/>
            </p:nvSpPr>
            <p:spPr>
              <a:xfrm>
                <a:off x="2411760" y="1995686"/>
                <a:ext cx="2202873" cy="1672936"/>
              </a:xfrm>
              <a:custGeom>
                <a:avLst/>
                <a:gdLst>
                  <a:gd name="connsiteX0" fmla="*/ 0 w 2202873"/>
                  <a:gd name="connsiteY0" fmla="*/ 0 h 1672936"/>
                  <a:gd name="connsiteX1" fmla="*/ 2202873 w 2202873"/>
                  <a:gd name="connsiteY1" fmla="*/ 270164 h 1672936"/>
                  <a:gd name="connsiteX2" fmla="*/ 2171700 w 2202873"/>
                  <a:gd name="connsiteY2" fmla="*/ 1672936 h 1672936"/>
                  <a:gd name="connsiteX3" fmla="*/ 10391 w 2202873"/>
                  <a:gd name="connsiteY3" fmla="*/ 1350818 h 1672936"/>
                  <a:gd name="connsiteX4" fmla="*/ 0 w 2202873"/>
                  <a:gd name="connsiteY4" fmla="*/ 0 h 1672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873" h="1672936">
                    <a:moveTo>
                      <a:pt x="0" y="0"/>
                    </a:moveTo>
                    <a:lnTo>
                      <a:pt x="2202873" y="270164"/>
                    </a:lnTo>
                    <a:lnTo>
                      <a:pt x="2171700" y="1672936"/>
                    </a:lnTo>
                    <a:lnTo>
                      <a:pt x="10391" y="1350818"/>
                    </a:lnTo>
                    <a:cubicBezTo>
                      <a:pt x="6927" y="900545"/>
                      <a:pt x="3464" y="450273"/>
                      <a:pt x="0" y="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" name="Picture 4" descr="\\s81dsp01data01\ACIS-Udrive\Users\i85505\Profile_data\Desktop\Microsoft_PowerPoint_2013_logo_svg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7846" y="2620664"/>
                <a:ext cx="430700" cy="422979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3579377" y="3318252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>
                  <a:solidFill>
                    <a:schemeClr val="accent6">
                      <a:lumMod val="75000"/>
                    </a:schemeClr>
                  </a:solidFill>
                  <a:latin typeface="Calibri Light" panose="020F0302020204030204" pitchFamily="34" charset="0"/>
                  <a:ea typeface="MS UI Gothic" panose="020B0600070205080204" pitchFamily="34" charset="-128"/>
                  <a:cs typeface="Arabic Typesetting" panose="03020402040406030203" pitchFamily="66" charset="-78"/>
                </a:rPr>
                <a:t>User Interface</a:t>
              </a:r>
              <a:endParaRPr lang="en-GB" sz="11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514479" y="2305543"/>
            <a:ext cx="785713" cy="948625"/>
            <a:chOff x="5514479" y="2305543"/>
            <a:chExt cx="785713" cy="948625"/>
          </a:xfrm>
        </p:grpSpPr>
        <p:grpSp>
          <p:nvGrpSpPr>
            <p:cNvPr id="15" name="Group 14"/>
            <p:cNvGrpSpPr/>
            <p:nvPr/>
          </p:nvGrpSpPr>
          <p:grpSpPr>
            <a:xfrm>
              <a:off x="5514479" y="2305543"/>
              <a:ext cx="625821" cy="677973"/>
              <a:chOff x="7164288" y="2211710"/>
              <a:chExt cx="864096" cy="936104"/>
            </a:xfrm>
          </p:grpSpPr>
          <p:sp>
            <p:nvSpPr>
              <p:cNvPr id="5" name="Can 4"/>
              <p:cNvSpPr/>
              <p:nvPr/>
            </p:nvSpPr>
            <p:spPr>
              <a:xfrm>
                <a:off x="7164288" y="2211710"/>
                <a:ext cx="864096" cy="936104"/>
              </a:xfrm>
              <a:prstGeom prst="can">
                <a:avLst/>
              </a:prstGeom>
              <a:no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" name="Picture 3" descr="\\s81dsp01data01\ACIS-Udrive\Users\i85505\Profile_data\Desktop\Microsoft_Excel_2013_logo_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6669" y="2561666"/>
                <a:ext cx="379333" cy="372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TextBox 48"/>
            <p:cNvSpPr txBox="1"/>
            <p:nvPr/>
          </p:nvSpPr>
          <p:spPr>
            <a:xfrm>
              <a:off x="5519209" y="2992558"/>
              <a:ext cx="780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>
                  <a:solidFill>
                    <a:srgbClr val="00B050"/>
                  </a:solidFill>
                  <a:latin typeface="Calibri Light" panose="020F0302020204030204" pitchFamily="34" charset="0"/>
                  <a:ea typeface="MS UI Gothic" panose="020B0600070205080204" pitchFamily="34" charset="-128"/>
                  <a:cs typeface="Arabic Typesetting" panose="03020402040406030203" pitchFamily="66" charset="-78"/>
                </a:rPr>
                <a:t>Data Store</a:t>
              </a:r>
              <a:endParaRPr lang="en-GB" sz="1100" dirty="0">
                <a:solidFill>
                  <a:srgbClr val="00B050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48598" y="881775"/>
            <a:ext cx="1056033" cy="906941"/>
            <a:chOff x="5348598" y="881775"/>
            <a:chExt cx="1056033" cy="906941"/>
          </a:xfrm>
        </p:grpSpPr>
        <p:grpSp>
          <p:nvGrpSpPr>
            <p:cNvPr id="43" name="Group 42"/>
            <p:cNvGrpSpPr/>
            <p:nvPr/>
          </p:nvGrpSpPr>
          <p:grpSpPr>
            <a:xfrm>
              <a:off x="5348598" y="881775"/>
              <a:ext cx="1039091" cy="645331"/>
              <a:chOff x="4829053" y="1090919"/>
              <a:chExt cx="1039091" cy="64533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984681" y="1090919"/>
                <a:ext cx="667439" cy="624768"/>
                <a:chOff x="5436096" y="1491630"/>
                <a:chExt cx="864096" cy="808853"/>
              </a:xfrm>
            </p:grpSpPr>
            <p:sp>
              <p:nvSpPr>
                <p:cNvPr id="7" name="Trapezoid 6"/>
                <p:cNvSpPr/>
                <p:nvPr/>
              </p:nvSpPr>
              <p:spPr>
                <a:xfrm>
                  <a:off x="5436096" y="1491630"/>
                  <a:ext cx="864096" cy="462140"/>
                </a:xfrm>
                <a:prstGeom prst="trapezoid">
                  <a:avLst/>
                </a:prstGeom>
                <a:noFill/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5652120" y="1671650"/>
                  <a:ext cx="432048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649400" y="1779662"/>
                  <a:ext cx="432048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" name="Picture 2" descr="\\s81dsp01data01\ACIS-Udrive\Users\i85505\Profile_data\Desktop\Microsoft_Word_2013_logo_sv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4450" y="2022168"/>
                  <a:ext cx="283478" cy="2783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2" name="Freeform 31"/>
              <p:cNvSpPr/>
              <p:nvPr/>
            </p:nvSpPr>
            <p:spPr>
              <a:xfrm>
                <a:off x="4829053" y="1447882"/>
                <a:ext cx="1039091" cy="288368"/>
              </a:xfrm>
              <a:custGeom>
                <a:avLst/>
                <a:gdLst>
                  <a:gd name="connsiteX0" fmla="*/ 10391 w 1039091"/>
                  <a:gd name="connsiteY0" fmla="*/ 0 h 259772"/>
                  <a:gd name="connsiteX1" fmla="*/ 1039091 w 1039091"/>
                  <a:gd name="connsiteY1" fmla="*/ 0 h 259772"/>
                  <a:gd name="connsiteX2" fmla="*/ 1039091 w 1039091"/>
                  <a:gd name="connsiteY2" fmla="*/ 259772 h 259772"/>
                  <a:gd name="connsiteX3" fmla="*/ 0 w 1039091"/>
                  <a:gd name="connsiteY3" fmla="*/ 259772 h 259772"/>
                  <a:gd name="connsiteX4" fmla="*/ 10391 w 1039091"/>
                  <a:gd name="connsiteY4" fmla="*/ 0 h 25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9091" h="259772">
                    <a:moveTo>
                      <a:pt x="10391" y="0"/>
                    </a:moveTo>
                    <a:lnTo>
                      <a:pt x="1039091" y="0"/>
                    </a:lnTo>
                    <a:lnTo>
                      <a:pt x="1039091" y="259772"/>
                    </a:lnTo>
                    <a:lnTo>
                      <a:pt x="0" y="259772"/>
                    </a:lnTo>
                    <a:lnTo>
                      <a:pt x="1039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436096" y="1527106"/>
              <a:ext cx="9685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>
                  <a:solidFill>
                    <a:srgbClr val="0070C0"/>
                  </a:solidFill>
                  <a:latin typeface="Calibri Light" panose="020F0302020204030204" pitchFamily="34" charset="0"/>
                  <a:ea typeface="MS UI Gothic" panose="020B0600070205080204" pitchFamily="34" charset="-128"/>
                  <a:cs typeface="Arabic Typesetting" panose="03020402040406030203" pitchFamily="66" charset="-78"/>
                </a:rPr>
                <a:t>Expert Report</a:t>
              </a:r>
              <a:endParaRPr lang="en-GB" sz="1100" dirty="0">
                <a:solidFill>
                  <a:srgbClr val="0070C0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83980" y="2250663"/>
            <a:ext cx="1321196" cy="1281381"/>
            <a:chOff x="6583980" y="2250663"/>
            <a:chExt cx="1321196" cy="1281381"/>
          </a:xfrm>
        </p:grpSpPr>
        <p:grpSp>
          <p:nvGrpSpPr>
            <p:cNvPr id="20" name="Group 19"/>
            <p:cNvGrpSpPr/>
            <p:nvPr/>
          </p:nvGrpSpPr>
          <p:grpSpPr>
            <a:xfrm>
              <a:off x="6878403" y="2250663"/>
              <a:ext cx="473773" cy="1018469"/>
              <a:chOff x="6808785" y="2336517"/>
              <a:chExt cx="859559" cy="184779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808785" y="2336517"/>
                <a:ext cx="859559" cy="1847792"/>
                <a:chOff x="7236296" y="1487259"/>
                <a:chExt cx="792088" cy="1702750"/>
              </a:xfrm>
            </p:grpSpPr>
            <p:sp>
              <p:nvSpPr>
                <p:cNvPr id="17" name="Freeform 16"/>
                <p:cNvSpPr/>
                <p:nvPr/>
              </p:nvSpPr>
              <p:spPr>
                <a:xfrm>
                  <a:off x="7512627" y="2265218"/>
                  <a:ext cx="311728" cy="924791"/>
                </a:xfrm>
                <a:custGeom>
                  <a:avLst/>
                  <a:gdLst>
                    <a:gd name="connsiteX0" fmla="*/ 0 w 311728"/>
                    <a:gd name="connsiteY0" fmla="*/ 0 h 924791"/>
                    <a:gd name="connsiteX1" fmla="*/ 20782 w 311728"/>
                    <a:gd name="connsiteY1" fmla="*/ 924791 h 924791"/>
                    <a:gd name="connsiteX2" fmla="*/ 311728 w 311728"/>
                    <a:gd name="connsiteY2" fmla="*/ 623455 h 924791"/>
                    <a:gd name="connsiteX3" fmla="*/ 124691 w 311728"/>
                    <a:gd name="connsiteY3" fmla="*/ 623455 h 924791"/>
                    <a:gd name="connsiteX4" fmla="*/ 114300 w 311728"/>
                    <a:gd name="connsiteY4" fmla="*/ 509155 h 924791"/>
                    <a:gd name="connsiteX5" fmla="*/ 228600 w 311728"/>
                    <a:gd name="connsiteY5" fmla="*/ 519546 h 924791"/>
                    <a:gd name="connsiteX6" fmla="*/ 218209 w 311728"/>
                    <a:gd name="connsiteY6" fmla="*/ 436418 h 924791"/>
                    <a:gd name="connsiteX7" fmla="*/ 103909 w 311728"/>
                    <a:gd name="connsiteY7" fmla="*/ 446809 h 924791"/>
                    <a:gd name="connsiteX8" fmla="*/ 103909 w 311728"/>
                    <a:gd name="connsiteY8" fmla="*/ 394855 h 924791"/>
                    <a:gd name="connsiteX9" fmla="*/ 218209 w 311728"/>
                    <a:gd name="connsiteY9" fmla="*/ 374073 h 924791"/>
                    <a:gd name="connsiteX10" fmla="*/ 218209 w 311728"/>
                    <a:gd name="connsiteY10" fmla="*/ 280555 h 924791"/>
                    <a:gd name="connsiteX11" fmla="*/ 103909 w 311728"/>
                    <a:gd name="connsiteY11" fmla="*/ 259773 h 924791"/>
                    <a:gd name="connsiteX12" fmla="*/ 207818 w 311728"/>
                    <a:gd name="connsiteY12" fmla="*/ 10391 h 924791"/>
                    <a:gd name="connsiteX13" fmla="*/ 0 w 311728"/>
                    <a:gd name="connsiteY13" fmla="*/ 0 h 92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11728" h="924791">
                      <a:moveTo>
                        <a:pt x="0" y="0"/>
                      </a:moveTo>
                      <a:lnTo>
                        <a:pt x="20782" y="924791"/>
                      </a:lnTo>
                      <a:lnTo>
                        <a:pt x="311728" y="623455"/>
                      </a:lnTo>
                      <a:lnTo>
                        <a:pt x="124691" y="623455"/>
                      </a:lnTo>
                      <a:lnTo>
                        <a:pt x="114300" y="509155"/>
                      </a:lnTo>
                      <a:lnTo>
                        <a:pt x="228600" y="519546"/>
                      </a:lnTo>
                      <a:lnTo>
                        <a:pt x="218209" y="436418"/>
                      </a:lnTo>
                      <a:lnTo>
                        <a:pt x="103909" y="446809"/>
                      </a:lnTo>
                      <a:lnTo>
                        <a:pt x="103909" y="394855"/>
                      </a:lnTo>
                      <a:lnTo>
                        <a:pt x="218209" y="374073"/>
                      </a:lnTo>
                      <a:lnTo>
                        <a:pt x="218209" y="280555"/>
                      </a:lnTo>
                      <a:lnTo>
                        <a:pt x="103909" y="259773"/>
                      </a:lnTo>
                      <a:lnTo>
                        <a:pt x="207818" y="103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&quot;No&quot; Symbol 15"/>
                <p:cNvSpPr/>
                <p:nvPr/>
              </p:nvSpPr>
              <p:spPr>
                <a:xfrm>
                  <a:off x="7236296" y="1487259"/>
                  <a:ext cx="792088" cy="849845"/>
                </a:xfrm>
                <a:prstGeom prst="noSmoking">
                  <a:avLst/>
                </a:prstGeom>
                <a:solidFill>
                  <a:schemeClr val="bg1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9" name="Picture 2" descr="\\s81dsp01data01\ACIS-Udrive\Users\i85505\Profile_data\Desktop\images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3905" y="2602729"/>
                <a:ext cx="389317" cy="389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TextBox 51"/>
            <p:cNvSpPr txBox="1"/>
            <p:nvPr/>
          </p:nvSpPr>
          <p:spPr>
            <a:xfrm>
              <a:off x="6583980" y="3270434"/>
              <a:ext cx="1321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>
                  <a:solidFill>
                    <a:srgbClr val="FFC000"/>
                  </a:solidFill>
                  <a:latin typeface="Calibri Light" panose="020F0302020204030204" pitchFamily="34" charset="0"/>
                  <a:ea typeface="MS UI Gothic" panose="020B0600070205080204" pitchFamily="34" charset="-128"/>
                  <a:cs typeface="Arabic Typesetting" panose="03020402040406030203" pitchFamily="66" charset="-78"/>
                </a:rPr>
                <a:t>User Authentication</a:t>
              </a:r>
              <a:endParaRPr lang="en-GB" sz="1100" dirty="0">
                <a:solidFill>
                  <a:srgbClr val="FFC000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195394" y="411510"/>
            <a:ext cx="6337046" cy="3744416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95878" y="916530"/>
            <a:ext cx="1439818" cy="1299358"/>
            <a:chOff x="3851920" y="2027532"/>
            <a:chExt cx="1439818" cy="1299358"/>
          </a:xfrm>
        </p:grpSpPr>
        <p:sp>
          <p:nvSpPr>
            <p:cNvPr id="35" name="TextBox 34"/>
            <p:cNvSpPr txBox="1"/>
            <p:nvPr/>
          </p:nvSpPr>
          <p:spPr>
            <a:xfrm>
              <a:off x="4034316" y="2650162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</a:rPr>
                <a:t> 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</a:t>
              </a:r>
              <a:r>
                <a:rPr lang="en-GB" dirty="0" smtClean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r>
                <a:rPr lang="en-GB" dirty="0" smtClean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</a:t>
              </a:r>
              <a:r>
                <a:rPr lang="en-GB" dirty="0" smtClean="0">
                  <a:solidFill>
                    <a:srgbClr val="00B05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X 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459503" y="2499746"/>
              <a:ext cx="294322" cy="138362"/>
            </a:xfrm>
            <a:custGeom>
              <a:avLst/>
              <a:gdLst>
                <a:gd name="connsiteX0" fmla="*/ 0 w 935182"/>
                <a:gd name="connsiteY0" fmla="*/ 280554 h 405245"/>
                <a:gd name="connsiteX1" fmla="*/ 935182 w 935182"/>
                <a:gd name="connsiteY1" fmla="*/ 405245 h 405245"/>
                <a:gd name="connsiteX2" fmla="*/ 529937 w 935182"/>
                <a:gd name="connsiteY2" fmla="*/ 0 h 405245"/>
                <a:gd name="connsiteX3" fmla="*/ 0 w 935182"/>
                <a:gd name="connsiteY3" fmla="*/ 280554 h 4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182" h="405245">
                  <a:moveTo>
                    <a:pt x="0" y="280554"/>
                  </a:moveTo>
                  <a:lnTo>
                    <a:pt x="935182" y="405245"/>
                  </a:lnTo>
                  <a:lnTo>
                    <a:pt x="529937" y="0"/>
                  </a:lnTo>
                  <a:lnTo>
                    <a:pt x="0" y="280554"/>
                  </a:lnTo>
                  <a:close/>
                </a:path>
              </a:pathLst>
            </a:cu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 36"/>
            <p:cNvSpPr/>
            <p:nvPr/>
          </p:nvSpPr>
          <p:spPr>
            <a:xfrm rot="21168153">
              <a:off x="4333234" y="2489925"/>
              <a:ext cx="348707" cy="204805"/>
            </a:xfrm>
            <a:custGeom>
              <a:avLst/>
              <a:gdLst>
                <a:gd name="connsiteX0" fmla="*/ 1215736 w 1454727"/>
                <a:gd name="connsiteY0" fmla="*/ 0 h 1267690"/>
                <a:gd name="connsiteX1" fmla="*/ 1454727 w 1454727"/>
                <a:gd name="connsiteY1" fmla="*/ 353290 h 1267690"/>
                <a:gd name="connsiteX2" fmla="*/ 0 w 1454727"/>
                <a:gd name="connsiteY2" fmla="*/ 1267690 h 1267690"/>
                <a:gd name="connsiteX3" fmla="*/ 436418 w 1454727"/>
                <a:gd name="connsiteY3" fmla="*/ 602672 h 1267690"/>
                <a:gd name="connsiteX4" fmla="*/ 1215736 w 1454727"/>
                <a:gd name="connsiteY4" fmla="*/ 0 h 12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727" h="1267690">
                  <a:moveTo>
                    <a:pt x="1215736" y="0"/>
                  </a:moveTo>
                  <a:lnTo>
                    <a:pt x="1454727" y="353290"/>
                  </a:lnTo>
                  <a:lnTo>
                    <a:pt x="0" y="1267690"/>
                  </a:lnTo>
                  <a:lnTo>
                    <a:pt x="436418" y="602672"/>
                  </a:lnTo>
                  <a:lnTo>
                    <a:pt x="1215736" y="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920" y="2988336"/>
              <a:ext cx="1439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Arabic Typesetting" panose="03020402040406030203" pitchFamily="66" charset="-78"/>
                  <a:ea typeface="MS UI Gothic" panose="020B0600070205080204" pitchFamily="34" charset="-128"/>
                  <a:cs typeface="Arabic Typesetting" panose="03020402040406030203" pitchFamily="66" charset="-78"/>
                </a:rPr>
                <a:t>Software Architecture</a:t>
              </a:r>
            </a:p>
          </p:txBody>
        </p:sp>
        <p:sp>
          <p:nvSpPr>
            <p:cNvPr id="39" name="Freeform 38"/>
            <p:cNvSpPr/>
            <p:nvPr/>
          </p:nvSpPr>
          <p:spPr>
            <a:xfrm rot="21104642">
              <a:off x="4380910" y="2320973"/>
              <a:ext cx="307176" cy="229913"/>
            </a:xfrm>
            <a:custGeom>
              <a:avLst/>
              <a:gdLst>
                <a:gd name="connsiteX0" fmla="*/ 0 w 1330036"/>
                <a:gd name="connsiteY0" fmla="*/ 841664 h 1215737"/>
                <a:gd name="connsiteX1" fmla="*/ 93518 w 1330036"/>
                <a:gd name="connsiteY1" fmla="*/ 1194955 h 1215737"/>
                <a:gd name="connsiteX2" fmla="*/ 384463 w 1330036"/>
                <a:gd name="connsiteY2" fmla="*/ 1215737 h 1215737"/>
                <a:gd name="connsiteX3" fmla="*/ 1246909 w 1330036"/>
                <a:gd name="connsiteY3" fmla="*/ 716973 h 1215737"/>
                <a:gd name="connsiteX4" fmla="*/ 1330036 w 1330036"/>
                <a:gd name="connsiteY4" fmla="*/ 0 h 1215737"/>
                <a:gd name="connsiteX0" fmla="*/ 97832 w 1236517"/>
                <a:gd name="connsiteY0" fmla="*/ 458961 h 1215737"/>
                <a:gd name="connsiteX1" fmla="*/ -1 w 1236517"/>
                <a:gd name="connsiteY1" fmla="*/ 1194955 h 1215737"/>
                <a:gd name="connsiteX2" fmla="*/ 290944 w 1236517"/>
                <a:gd name="connsiteY2" fmla="*/ 1215737 h 1215737"/>
                <a:gd name="connsiteX3" fmla="*/ 1153390 w 1236517"/>
                <a:gd name="connsiteY3" fmla="*/ 716973 h 1215737"/>
                <a:gd name="connsiteX4" fmla="*/ 1236517 w 1236517"/>
                <a:gd name="connsiteY4" fmla="*/ 0 h 1215737"/>
                <a:gd name="connsiteX0" fmla="*/ 100852 w 1239537"/>
                <a:gd name="connsiteY0" fmla="*/ 458961 h 1215737"/>
                <a:gd name="connsiteX1" fmla="*/ 0 w 1239537"/>
                <a:gd name="connsiteY1" fmla="*/ 809619 h 1215737"/>
                <a:gd name="connsiteX2" fmla="*/ 3019 w 1239537"/>
                <a:gd name="connsiteY2" fmla="*/ 1194955 h 1215737"/>
                <a:gd name="connsiteX3" fmla="*/ 293964 w 1239537"/>
                <a:gd name="connsiteY3" fmla="*/ 1215737 h 1215737"/>
                <a:gd name="connsiteX4" fmla="*/ 1156410 w 1239537"/>
                <a:gd name="connsiteY4" fmla="*/ 716973 h 1215737"/>
                <a:gd name="connsiteX5" fmla="*/ 1239537 w 1239537"/>
                <a:gd name="connsiteY5" fmla="*/ 0 h 1215737"/>
                <a:gd name="connsiteX0" fmla="*/ 249682 w 1388367"/>
                <a:gd name="connsiteY0" fmla="*/ 458961 h 1215737"/>
                <a:gd name="connsiteX1" fmla="*/ 0 w 1388367"/>
                <a:gd name="connsiteY1" fmla="*/ 830880 h 1215737"/>
                <a:gd name="connsiteX2" fmla="*/ 151849 w 1388367"/>
                <a:gd name="connsiteY2" fmla="*/ 1194955 h 1215737"/>
                <a:gd name="connsiteX3" fmla="*/ 442794 w 1388367"/>
                <a:gd name="connsiteY3" fmla="*/ 1215737 h 1215737"/>
                <a:gd name="connsiteX4" fmla="*/ 1305240 w 1388367"/>
                <a:gd name="connsiteY4" fmla="*/ 716973 h 1215737"/>
                <a:gd name="connsiteX5" fmla="*/ 1388367 w 1388367"/>
                <a:gd name="connsiteY5" fmla="*/ 0 h 1215737"/>
                <a:gd name="connsiteX0" fmla="*/ 122113 w 1260798"/>
                <a:gd name="connsiteY0" fmla="*/ 458961 h 1215737"/>
                <a:gd name="connsiteX1" fmla="*/ 0 w 1260798"/>
                <a:gd name="connsiteY1" fmla="*/ 830880 h 1215737"/>
                <a:gd name="connsiteX2" fmla="*/ 24280 w 1260798"/>
                <a:gd name="connsiteY2" fmla="*/ 1194955 h 1215737"/>
                <a:gd name="connsiteX3" fmla="*/ 315225 w 1260798"/>
                <a:gd name="connsiteY3" fmla="*/ 1215737 h 1215737"/>
                <a:gd name="connsiteX4" fmla="*/ 1177671 w 1260798"/>
                <a:gd name="connsiteY4" fmla="*/ 716973 h 1215737"/>
                <a:gd name="connsiteX5" fmla="*/ 1260798 w 1260798"/>
                <a:gd name="connsiteY5" fmla="*/ 0 h 1215737"/>
                <a:gd name="connsiteX0" fmla="*/ 122113 w 1260798"/>
                <a:gd name="connsiteY0" fmla="*/ 458961 h 1302932"/>
                <a:gd name="connsiteX1" fmla="*/ 0 w 1260798"/>
                <a:gd name="connsiteY1" fmla="*/ 830880 h 1302932"/>
                <a:gd name="connsiteX2" fmla="*/ 24280 w 1260798"/>
                <a:gd name="connsiteY2" fmla="*/ 1194955 h 1302932"/>
                <a:gd name="connsiteX3" fmla="*/ 336485 w 1260798"/>
                <a:gd name="connsiteY3" fmla="*/ 1302932 h 1302932"/>
                <a:gd name="connsiteX4" fmla="*/ 1177671 w 1260798"/>
                <a:gd name="connsiteY4" fmla="*/ 716973 h 1302932"/>
                <a:gd name="connsiteX5" fmla="*/ 1260798 w 1260798"/>
                <a:gd name="connsiteY5" fmla="*/ 0 h 1302932"/>
                <a:gd name="connsiteX0" fmla="*/ 161634 w 1300319"/>
                <a:gd name="connsiteY0" fmla="*/ 458961 h 1347547"/>
                <a:gd name="connsiteX1" fmla="*/ 39521 w 1300319"/>
                <a:gd name="connsiteY1" fmla="*/ 830880 h 1347547"/>
                <a:gd name="connsiteX2" fmla="*/ 16 w 1300319"/>
                <a:gd name="connsiteY2" fmla="*/ 1347547 h 1347547"/>
                <a:gd name="connsiteX3" fmla="*/ 376006 w 1300319"/>
                <a:gd name="connsiteY3" fmla="*/ 1302932 h 1347547"/>
                <a:gd name="connsiteX4" fmla="*/ 1217192 w 1300319"/>
                <a:gd name="connsiteY4" fmla="*/ 716973 h 1347547"/>
                <a:gd name="connsiteX5" fmla="*/ 1300319 w 1300319"/>
                <a:gd name="connsiteY5" fmla="*/ 0 h 1347547"/>
                <a:gd name="connsiteX0" fmla="*/ 161634 w 1300319"/>
                <a:gd name="connsiteY0" fmla="*/ 458961 h 1392009"/>
                <a:gd name="connsiteX1" fmla="*/ 39521 w 1300319"/>
                <a:gd name="connsiteY1" fmla="*/ 830880 h 1392009"/>
                <a:gd name="connsiteX2" fmla="*/ 16 w 1300319"/>
                <a:gd name="connsiteY2" fmla="*/ 1347547 h 1392009"/>
                <a:gd name="connsiteX3" fmla="*/ 376006 w 1300319"/>
                <a:gd name="connsiteY3" fmla="*/ 1302932 h 1392009"/>
                <a:gd name="connsiteX4" fmla="*/ 1217192 w 1300319"/>
                <a:gd name="connsiteY4" fmla="*/ 716973 h 1392009"/>
                <a:gd name="connsiteX5" fmla="*/ 1300319 w 1300319"/>
                <a:gd name="connsiteY5" fmla="*/ 0 h 1392009"/>
                <a:gd name="connsiteX0" fmla="*/ 161624 w 1300309"/>
                <a:gd name="connsiteY0" fmla="*/ 458961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161624 w 1300309"/>
                <a:gd name="connsiteY0" fmla="*/ 458961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289193 w 1300309"/>
                <a:gd name="connsiteY0" fmla="*/ 458960 h 1392009"/>
                <a:gd name="connsiteX1" fmla="*/ 39511 w 1300309"/>
                <a:gd name="connsiteY1" fmla="*/ 830880 h 1392009"/>
                <a:gd name="connsiteX2" fmla="*/ 6 w 1300309"/>
                <a:gd name="connsiteY2" fmla="*/ 1347547 h 1392009"/>
                <a:gd name="connsiteX3" fmla="*/ 375996 w 1300309"/>
                <a:gd name="connsiteY3" fmla="*/ 1302932 h 1392009"/>
                <a:gd name="connsiteX4" fmla="*/ 1217182 w 1300309"/>
                <a:gd name="connsiteY4" fmla="*/ 716973 h 1392009"/>
                <a:gd name="connsiteX5" fmla="*/ 1300309 w 1300309"/>
                <a:gd name="connsiteY5" fmla="*/ 0 h 1392009"/>
                <a:gd name="connsiteX0" fmla="*/ 289193 w 1300309"/>
                <a:gd name="connsiteY0" fmla="*/ 458960 h 1347547"/>
                <a:gd name="connsiteX1" fmla="*/ 39511 w 1300309"/>
                <a:gd name="connsiteY1" fmla="*/ 830880 h 1347547"/>
                <a:gd name="connsiteX2" fmla="*/ 6 w 1300309"/>
                <a:gd name="connsiteY2" fmla="*/ 1347547 h 1347547"/>
                <a:gd name="connsiteX3" fmla="*/ 1217182 w 1300309"/>
                <a:gd name="connsiteY3" fmla="*/ 716973 h 1347547"/>
                <a:gd name="connsiteX4" fmla="*/ 1300309 w 1300309"/>
                <a:gd name="connsiteY4" fmla="*/ 0 h 1347547"/>
                <a:gd name="connsiteX0" fmla="*/ 289193 w 1217180"/>
                <a:gd name="connsiteY0" fmla="*/ 1 h 888588"/>
                <a:gd name="connsiteX1" fmla="*/ 39511 w 1217180"/>
                <a:gd name="connsiteY1" fmla="*/ 371921 h 888588"/>
                <a:gd name="connsiteX2" fmla="*/ 6 w 1217180"/>
                <a:gd name="connsiteY2" fmla="*/ 888588 h 888588"/>
                <a:gd name="connsiteX3" fmla="*/ 1217182 w 1217180"/>
                <a:gd name="connsiteY3" fmla="*/ 258014 h 88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180" h="888588">
                  <a:moveTo>
                    <a:pt x="289193" y="1"/>
                  </a:moveTo>
                  <a:cubicBezTo>
                    <a:pt x="248489" y="123974"/>
                    <a:pt x="207781" y="247947"/>
                    <a:pt x="39511" y="371921"/>
                  </a:cubicBezTo>
                  <a:cubicBezTo>
                    <a:pt x="168084" y="522164"/>
                    <a:pt x="-1000" y="760143"/>
                    <a:pt x="6" y="888588"/>
                  </a:cubicBezTo>
                  <a:cubicBezTo>
                    <a:pt x="196285" y="869603"/>
                    <a:pt x="1000465" y="482605"/>
                    <a:pt x="1217182" y="258014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Freeform 39"/>
            <p:cNvSpPr/>
            <p:nvPr/>
          </p:nvSpPr>
          <p:spPr>
            <a:xfrm rot="159582">
              <a:off x="4105746" y="2027532"/>
              <a:ext cx="818164" cy="369371"/>
            </a:xfrm>
            <a:custGeom>
              <a:avLst/>
              <a:gdLst>
                <a:gd name="connsiteX0" fmla="*/ 1257300 w 3241964"/>
                <a:gd name="connsiteY0" fmla="*/ 872836 h 1392382"/>
                <a:gd name="connsiteX1" fmla="*/ 1672936 w 3241964"/>
                <a:gd name="connsiteY1" fmla="*/ 0 h 1392382"/>
                <a:gd name="connsiteX2" fmla="*/ 2337955 w 3241964"/>
                <a:gd name="connsiteY2" fmla="*/ 62345 h 1392382"/>
                <a:gd name="connsiteX3" fmla="*/ 2639291 w 3241964"/>
                <a:gd name="connsiteY3" fmla="*/ 1143000 h 1392382"/>
                <a:gd name="connsiteX4" fmla="*/ 644236 w 3241964"/>
                <a:gd name="connsiteY4" fmla="*/ 748145 h 1392382"/>
                <a:gd name="connsiteX5" fmla="*/ 0 w 3241964"/>
                <a:gd name="connsiteY5" fmla="*/ 997527 h 1392382"/>
                <a:gd name="connsiteX6" fmla="*/ 3241964 w 3241964"/>
                <a:gd name="connsiteY6" fmla="*/ 1392382 h 1392382"/>
                <a:gd name="connsiteX7" fmla="*/ 2639291 w 3241964"/>
                <a:gd name="connsiteY7" fmla="*/ 1132609 h 139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1964" h="1392382">
                  <a:moveTo>
                    <a:pt x="1257300" y="872836"/>
                  </a:moveTo>
                  <a:lnTo>
                    <a:pt x="1672936" y="0"/>
                  </a:lnTo>
                  <a:lnTo>
                    <a:pt x="2337955" y="62345"/>
                  </a:lnTo>
                  <a:lnTo>
                    <a:pt x="2639291" y="1143000"/>
                  </a:lnTo>
                  <a:lnTo>
                    <a:pt x="644236" y="748145"/>
                  </a:lnTo>
                  <a:lnTo>
                    <a:pt x="0" y="997527"/>
                  </a:lnTo>
                  <a:lnTo>
                    <a:pt x="3241964" y="1392382"/>
                  </a:lnTo>
                  <a:lnTo>
                    <a:pt x="2639291" y="1132609"/>
                  </a:lnTo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2195394" y="411510"/>
            <a:ext cx="6337046" cy="3744416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555776" y="699542"/>
            <a:ext cx="411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Microsoft Himalaya" panose="01010100010101010101" pitchFamily="2" charset="0"/>
                <a:cs typeface="Segoe UI Light" panose="020B0502040204020203" pitchFamily="34" charset="0"/>
              </a:rPr>
              <a:t>Design pattern and things did and to do.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ea typeface="Microsoft Himalaya" panose="01010100010101010101" pitchFamily="2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792" y="1356906"/>
            <a:ext cx="5544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Developing VBA class modules which do the communication activities  such as.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3616"/>
              </p:ext>
            </p:extLst>
          </p:nvPr>
        </p:nvGraphicFramePr>
        <p:xfrm>
          <a:off x="2733307" y="1779662"/>
          <a:ext cx="5472608" cy="24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  <a:gridCol w="684076"/>
                <a:gridCol w="684076"/>
              </a:tblGrid>
              <a:tr h="224844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Module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Method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Dev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Test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</a:tr>
              <a:tr h="224844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ExcelStore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Pick()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Used to pick header</a:t>
                      </a:r>
                      <a:r>
                        <a:rPr lang="en-US" sz="7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of excel table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Pending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</a:tr>
              <a:tr h="224844">
                <a:tc>
                  <a:txBody>
                    <a:bodyPr/>
                    <a:lstStyle/>
                    <a:p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Push()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Used to push data to table column selected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completed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Pending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</a:tr>
              <a:tr h="224844">
                <a:tc>
                  <a:txBody>
                    <a:bodyPr/>
                    <a:lstStyle/>
                    <a:p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Pull()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Used to pull</a:t>
                      </a:r>
                      <a:r>
                        <a:rPr lang="en-US" sz="7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 from table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r>
                        <a:rPr lang="en-US" sz="7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progress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Pending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</a:tr>
              <a:tr h="224844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WordReport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Pick()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Used to pick label headers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endParaRPr lang="en-US"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endParaRPr lang="en-US"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</a:tr>
              <a:tr h="224844">
                <a:tc>
                  <a:txBody>
                    <a:bodyPr/>
                    <a:lstStyle/>
                    <a:p>
                      <a:endParaRPr lang="en-US"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Push()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Used to push</a:t>
                      </a:r>
                      <a:r>
                        <a:rPr lang="en-US" sz="7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 to selected label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Completed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completed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</a:tr>
              <a:tr h="224844">
                <a:tc>
                  <a:txBody>
                    <a:bodyPr/>
                    <a:lstStyle/>
                    <a:p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Pull()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Used to pull data from selected label 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Completed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completed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</a:tr>
              <a:tr h="224844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OutlookAuth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sendEmail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Used to send</a:t>
                      </a:r>
                      <a:r>
                        <a:rPr lang="en-US" sz="7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 mail (Password res t kind of things)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Completed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Completed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</a:tr>
              <a:tr h="224844">
                <a:tc>
                  <a:txBody>
                    <a:bodyPr/>
                    <a:lstStyle/>
                    <a:p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GetMail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Used to get </a:t>
                      </a:r>
                      <a:r>
                        <a:rPr lang="en-US" sz="7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email</a:t>
                      </a:r>
                      <a:r>
                        <a:rPr lang="en-US" sz="7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r>
                        <a:rPr lang="en-US" sz="7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from Outlook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Completed 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Completed</a:t>
                      </a:r>
                      <a:endParaRPr lang="en-US"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441" marR="55441" marT="27721" marB="277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34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11960" y="2427734"/>
            <a:ext cx="1358064" cy="343491"/>
            <a:chOff x="664183" y="4525505"/>
            <a:chExt cx="1358064" cy="343491"/>
          </a:xfrm>
        </p:grpSpPr>
        <p:sp>
          <p:nvSpPr>
            <p:cNvPr id="6" name="TextBox 5"/>
            <p:cNvSpPr txBox="1"/>
            <p:nvPr/>
          </p:nvSpPr>
          <p:spPr>
            <a:xfrm>
              <a:off x="664183" y="4525505"/>
              <a:ext cx="13580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b="1" dirty="0" smtClean="0">
                  <a:solidFill>
                    <a:schemeClr val="bg1">
                      <a:lumMod val="6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RICHARDSON V JOHNSON</a:t>
              </a:r>
              <a:endParaRPr lang="en-GB" sz="700" b="1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183" y="4653552"/>
              <a:ext cx="10647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>
                  <a:solidFill>
                    <a:schemeClr val="bg1">
                      <a:lumMod val="6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Consolas" panose="020B0609020204030204" pitchFamily="49" charset="0"/>
                </a:rPr>
                <a:t>Software Engineer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pic>
        <p:nvPicPr>
          <p:cNvPr id="4" name="Picture 5" descr="\\s81dsp01data01\ACIS-Udrive\Users\i85505\Profile_data\Desktop\images8CDWVF0L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196" y="2362325"/>
            <a:ext cx="436867" cy="43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23928" y="1811020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Write to me..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725608" y="2799192"/>
            <a:ext cx="1949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richardsonvjohnson@gmail.com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240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188</Words>
  <Application>Microsoft Office PowerPoint</Application>
  <PresentationFormat>On-screen Show (16:9)</PresentationFormat>
  <Paragraphs>67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Microsoft JhengHei</vt:lpstr>
      <vt:lpstr>MS UI Gothic</vt:lpstr>
      <vt:lpstr>Aharoni</vt:lpstr>
      <vt:lpstr>Arabic Typesetting</vt:lpstr>
      <vt:lpstr>Arial</vt:lpstr>
      <vt:lpstr>Arial Black</vt:lpstr>
      <vt:lpstr>Calibri</vt:lpstr>
      <vt:lpstr>Calibri Light</vt:lpstr>
      <vt:lpstr>Consolas</vt:lpstr>
      <vt:lpstr>Estrangelo Edessa</vt:lpstr>
      <vt:lpstr>Microsoft Himalaya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Allianz Insurance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Richardson</dc:creator>
  <cp:lastModifiedBy>Richardson V Johnson</cp:lastModifiedBy>
  <cp:revision>72</cp:revision>
  <dcterms:created xsi:type="dcterms:W3CDTF">2017-04-19T13:44:29Z</dcterms:created>
  <dcterms:modified xsi:type="dcterms:W3CDTF">2017-06-28T12:11:19Z</dcterms:modified>
</cp:coreProperties>
</file>