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A597B-DDFE-4ADF-B2F4-154CE7472FA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96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0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55C0-CA67-4CB9-9973-45572416EC7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8106" y="4049696"/>
            <a:ext cx="8758581" cy="2691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512" y="60847"/>
            <a:ext cx="8712967" cy="3296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624" y="116633"/>
            <a:ext cx="8668517" cy="53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战斗日志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0800000">
            <a:off x="8082995" y="198168"/>
            <a:ext cx="634282" cy="399302"/>
          </a:xfrm>
          <a:prstGeom prst="triangle">
            <a:avLst>
              <a:gd name="adj" fmla="val 486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0" y="198168"/>
            <a:ext cx="122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</a:t>
            </a:r>
            <a:r>
              <a:rPr lang="zh-CN" altLang="en-US" dirty="0" smtClean="0"/>
              <a:t>开按钮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H="1">
            <a:off x="8563010" y="382834"/>
            <a:ext cx="689510" cy="14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961265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背景图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>
            <a:off x="-25161" y="1237402"/>
            <a:ext cx="348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93894" y="789491"/>
            <a:ext cx="6006823" cy="24474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前景图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042346" y="800318"/>
            <a:ext cx="168094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技能队列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7105" y="908720"/>
            <a:ext cx="1145889" cy="2267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状态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Buff&amp;Debuff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547" y="3488323"/>
            <a:ext cx="40283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我方</a:t>
            </a:r>
            <a:r>
              <a:rPr lang="zh-CN" altLang="en-US" dirty="0" smtClean="0"/>
              <a:t>耐久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72931" y="3488323"/>
            <a:ext cx="420813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</a:t>
            </a:r>
            <a:r>
              <a:rPr lang="zh-CN" altLang="en-US" dirty="0" smtClean="0"/>
              <a:t>方耐久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96867" y="3329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回合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1178133" y="49411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队</a:t>
            </a:r>
            <a:r>
              <a:rPr lang="zh-CN" altLang="en-US" dirty="0" smtClean="0"/>
              <a:t>伍面板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3"/>
          </p:cNvCxnSpPr>
          <p:nvPr/>
        </p:nvCxnSpPr>
        <p:spPr>
          <a:xfrm>
            <a:off x="-26005" y="5125834"/>
            <a:ext cx="349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625002" y="4666674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799873" y="4681769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809763" y="4652754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928025" y="4849483"/>
            <a:ext cx="867421" cy="38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98842" y="4205400"/>
            <a:ext cx="7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928025" y="5460144"/>
            <a:ext cx="867421" cy="38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142964" y="56205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主战者</a:t>
            </a:r>
          </a:p>
        </p:txBody>
      </p:sp>
      <p:cxnSp>
        <p:nvCxnSpPr>
          <p:cNvPr id="45" name="直接箭头连接符 44"/>
          <p:cNvCxnSpPr>
            <a:stCxn id="43" idx="3"/>
            <a:endCxn id="55" idx="1"/>
          </p:cNvCxnSpPr>
          <p:nvPr/>
        </p:nvCxnSpPr>
        <p:spPr>
          <a:xfrm>
            <a:off x="9164" y="5805264"/>
            <a:ext cx="1759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625001" y="4192705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799873" y="4192706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860946" y="4172253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52994" y="4796249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711549" y="4811344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21439" y="4773333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769018" y="5264749"/>
            <a:ext cx="1442216" cy="108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947286" y="5279843"/>
            <a:ext cx="1442216" cy="10810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987618" y="5279844"/>
            <a:ext cx="1442216" cy="108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28025" y="6033920"/>
            <a:ext cx="867421" cy="38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8565" y="4186677"/>
            <a:ext cx="1145889" cy="2267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zh-CN" altLang="en-US" dirty="0" smtClean="0"/>
              <a:t>状</a:t>
            </a:r>
            <a:r>
              <a:rPr lang="zh-CN" altLang="en-US" dirty="0" smtClean="0"/>
              <a:t>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Buff&amp;Debuff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5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32</cp:revision>
  <dcterms:created xsi:type="dcterms:W3CDTF">2021-09-09T07:58:14Z</dcterms:created>
  <dcterms:modified xsi:type="dcterms:W3CDTF">2021-09-16T01:28:35Z</dcterms:modified>
</cp:coreProperties>
</file>