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0"/>
    <p:restoredTop sz="94646"/>
  </p:normalViewPr>
  <p:slideViewPr>
    <p:cSldViewPr snapToGrid="0">
      <p:cViewPr>
        <p:scale>
          <a:sx n="227" d="100"/>
          <a:sy n="227" d="100"/>
        </p:scale>
        <p:origin x="-2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08B-2D1D-5BA4-784B-373924CD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0ADD-6F7A-629B-9490-A77F8631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539E-C688-670A-6298-6533FC5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5F3-4BEE-7635-BA18-8A8FD2E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6636-E910-BCEC-9ECF-E5AC08E8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2C2E-4C0E-ADE9-3D66-5E368BE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55A6-033C-0CD5-91D7-F64F71CA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03E-F231-3C92-575C-B3E41E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0D49-84DD-0650-FA25-C4310D6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F2CE-77C8-E459-6EDF-BCD85AA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206E5-5B59-4C69-44B0-E7F86BEE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B9B07-643F-6D1E-C745-62934770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E64-43C2-EF9A-17ED-AEDADFB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3096-2765-5F51-3C1E-2E694BA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0E79-BCBF-A2BC-9933-D8E42FA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8059-6B65-D855-2313-C54369E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A79B-B8AA-A6C3-CDB8-17DD34E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9BF1-F713-6D5B-7D64-D686610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71F-3292-09B8-5882-738575E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3736-4050-BDA6-7C15-E2AA93D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B0-73C0-E805-5DC1-57117A5D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8E4D-1DA9-6FA5-2F37-E3AF6FD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3EE1-5BAF-8CE4-9EAC-B25517A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E416-F27B-11E4-37F1-BB96F77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C69C-0C73-C044-1696-9D4632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869-465A-9F45-26E9-4DE245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92A6-C938-FC80-35C9-2109091D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9A07-C6CC-1F1C-684D-89A21C43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E5E9-3D54-9827-47FE-2FCD1D6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3B2B-38A1-70A7-AA51-22BC934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C567-F946-ECF4-4092-898A70D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EF5-388B-2677-7508-A608B16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2FCC-59CF-8110-555F-BDB7A97E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1329-73E7-C916-E7B9-1BADAA0B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70E8-7630-E978-6380-5A6BFF4C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9735D-96EA-1069-C858-3029FB6E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8941-84CC-96BF-BE65-78EA2239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B8FAC-2DAA-C846-2E39-1C82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8B2A-19DF-AC68-3AD5-21567A9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157-3FD1-2EB2-212C-D2BE7D5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A131D-61D9-A35A-EB69-BF32CA1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633A-5DFF-C33B-1466-F2F7F53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41CA-2AE9-85BD-B274-4BC5A62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644-C66E-13A2-4972-081434F7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8C98-43FF-12D0-A046-97617E3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A0DE-CFDB-92EE-8B14-62F27E6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D59-3683-6619-8ABD-71A08B3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663-62C8-014D-436A-D471B85F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6C44-DBC7-AC97-F5D5-5ADB8E9D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BCF2-7977-4440-A871-FED91F8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93EA-B753-4ABB-EF30-13B51214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3796-EC14-3C57-385C-39DEE71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E19-4920-F8A7-0BA1-B7591A66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3938-06B6-D2EA-1AF8-5432F71F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3897-219B-5D8B-FC7A-6B541791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5016-5A86-B5A2-A4CF-6259EEC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48EE-6F05-1C98-E6E6-6377B4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52BC-DDEC-31A2-19A1-C4BB2ED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26F3-1EE3-2899-4D9B-99FB5A19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828-33FE-647F-E499-EE00BEDD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C2C-F3A5-7A0E-35A8-45411A8E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A42A2-4E5D-294D-8B4F-940B3377311C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44FB-0C0D-0263-F86F-684BE572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105B-401E-AFD2-5E62-7F975D4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894B48B-0687-05DA-5A88-783F13B8D3CF}"/>
              </a:ext>
            </a:extLst>
          </p:cNvPr>
          <p:cNvGrpSpPr/>
          <p:nvPr/>
        </p:nvGrpSpPr>
        <p:grpSpPr>
          <a:xfrm>
            <a:off x="6096000" y="2765615"/>
            <a:ext cx="3709898" cy="663385"/>
            <a:chOff x="6087480" y="4880197"/>
            <a:chExt cx="3709898" cy="66338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096679-2524-1D12-0B4A-419D044D2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020" y="4880197"/>
              <a:ext cx="657223" cy="65722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A31C57A7-E003-AE99-FC4E-156AC8F4C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8167" y="507606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>
              <a:extLst>
                <a:ext uri="{FF2B5EF4-FFF2-40B4-BE49-F238E27FC236}">
                  <a16:creationId xmlns:a16="http://schemas.microsoft.com/office/drawing/2014/main" id="{A0D6C123-A51F-EEA0-F7B7-4898B7DBC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714" y="508158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>
              <a:extLst>
                <a:ext uri="{FF2B5EF4-FFF2-40B4-BE49-F238E27FC236}">
                  <a16:creationId xmlns:a16="http://schemas.microsoft.com/office/drawing/2014/main" id="{0BD9B713-EE6C-F805-6918-E93440BC3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541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3E5FC11A-E7AA-37B4-BEFB-8E025E64E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071649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>
              <a:extLst>
                <a:ext uri="{FF2B5EF4-FFF2-40B4-BE49-F238E27FC236}">
                  <a16:creationId xmlns:a16="http://schemas.microsoft.com/office/drawing/2014/main" id="{C7A158F4-EF3E-7829-12B7-0D6621944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6C98AAA5-EE6D-2D89-77C8-089FD5CF9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E88D53-645D-3C5D-DEFC-359E196A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7480" y="4898706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12">
              <a:extLst>
                <a:ext uri="{FF2B5EF4-FFF2-40B4-BE49-F238E27FC236}">
                  <a16:creationId xmlns:a16="http://schemas.microsoft.com/office/drawing/2014/main" id="{FA815040-F889-1700-E48E-84F7CFB5C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054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>
              <a:extLst>
                <a:ext uri="{FF2B5EF4-FFF2-40B4-BE49-F238E27FC236}">
                  <a16:creationId xmlns:a16="http://schemas.microsoft.com/office/drawing/2014/main" id="{0E943B58-7E27-976A-49A0-737F1F1B6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8519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31E4E-E740-6FB3-B8E3-2337B85E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9744" y="4903502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A4AB4D-BEF5-EC95-7B7F-6610C7BC1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298" y="4888768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24B9F3DD-25F6-AE47-884F-310FD6E1C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294" y="5062808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52A88DF8-B158-6EC9-8FE5-B0B9102C0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004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FCEBEDA3-7915-20E4-EA64-E87B42FE3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267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B789C461-88DF-456B-2A6D-7E427C729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4786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F0FFCE-6C2F-0DF7-0E55-8EC651F839EF}"/>
              </a:ext>
            </a:extLst>
          </p:cNvPr>
          <p:cNvGrpSpPr/>
          <p:nvPr/>
        </p:nvGrpSpPr>
        <p:grpSpPr>
          <a:xfrm>
            <a:off x="3736740" y="5372648"/>
            <a:ext cx="2064405" cy="792465"/>
            <a:chOff x="6236539" y="4714807"/>
            <a:chExt cx="2064405" cy="79246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6BC9FB-711D-5CD2-B856-6D2C93F4B8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736080" y="5323330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24">
              <a:extLst>
                <a:ext uri="{FF2B5EF4-FFF2-40B4-BE49-F238E27FC236}">
                  <a16:creationId xmlns:a16="http://schemas.microsoft.com/office/drawing/2014/main" id="{6208B6F9-A0F2-DA0C-FC61-1A0BB113C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8940" y="5346190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C0D3CC-A4A5-2FD7-5D50-BF8AC63FCAC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21903" y="5324392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5C4D64A5-82B3-6C8A-CD6F-784395F9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4763" y="534725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1C0138-00D1-F37B-C5CA-5ED8237C9C1E}"/>
                </a:ext>
              </a:extLst>
            </p:cNvPr>
            <p:cNvCxnSpPr/>
            <p:nvPr/>
          </p:nvCxnSpPr>
          <p:spPr>
            <a:xfrm>
              <a:off x="7804783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8D2A16-4F32-AD83-B5B8-1114D68B02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36539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C451841-A1AA-F8D4-7F27-B39D512B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98086F-3B51-AFF5-3E31-E350D826A8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28" y="4962447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5FAA6D-0908-2EAC-7C13-BA23A81E0F83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87970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3484CF-CE7C-4383-1911-533165CF7923}"/>
                </a:ext>
              </a:extLst>
            </p:cNvPr>
            <p:cNvSpPr txBox="1"/>
            <p:nvPr/>
          </p:nvSpPr>
          <p:spPr>
            <a:xfrm flipH="1">
              <a:off x="7144723" y="4714807"/>
              <a:ext cx="24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F5DDE-64E3-2C6D-D5C0-0474E6EC114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473655" y="82913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BBCCB-EE31-6BC3-6D4B-CCC1A2CA104D}"/>
              </a:ext>
            </a:extLst>
          </p:cNvPr>
          <p:cNvCxnSpPr>
            <a:cxnSpLocks/>
          </p:cNvCxnSpPr>
          <p:nvPr/>
        </p:nvCxnSpPr>
        <p:spPr>
          <a:xfrm rot="5400000" flipV="1">
            <a:off x="7155494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9B77F-7BA3-0E97-7882-F6FD828BB9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806280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9C4DDC-7CE4-0B0D-1782-95CAA383E403}"/>
              </a:ext>
            </a:extLst>
          </p:cNvPr>
          <p:cNvCxnSpPr>
            <a:cxnSpLocks/>
          </p:cNvCxnSpPr>
          <p:nvPr/>
        </p:nvCxnSpPr>
        <p:spPr>
          <a:xfrm rot="5400000" flipV="1">
            <a:off x="9820744" y="341201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9AE1C1-28EC-B1EC-EDB4-AB3DA1EED8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6566" y="3412017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F7B8C-BAA4-B5F6-FC5E-62EF94A9D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9867" y="169009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4FB457-943A-F448-06E5-04A7E2ADC0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7325" y="255105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/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Arrow Callout 29">
            <a:extLst>
              <a:ext uri="{FF2B5EF4-FFF2-40B4-BE49-F238E27FC236}">
                <a16:creationId xmlns:a16="http://schemas.microsoft.com/office/drawing/2014/main" id="{F55CB62F-6662-DA3A-5F39-A141858B3700}"/>
              </a:ext>
            </a:extLst>
          </p:cNvPr>
          <p:cNvSpPr>
            <a:spLocks/>
          </p:cNvSpPr>
          <p:nvPr/>
        </p:nvSpPr>
        <p:spPr>
          <a:xfrm rot="-5400000">
            <a:off x="6710191" y="992072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三棱镜分光结论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AC13062F-0248-F0DB-7259-0355CC96DB7F}"/>
              </a:ext>
            </a:extLst>
          </p:cNvPr>
          <p:cNvSpPr/>
          <p:nvPr/>
        </p:nvSpPr>
        <p:spPr>
          <a:xfrm rot="5400000">
            <a:off x="8002004" y="480485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/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/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0EEEF-822F-DF1C-F5CD-9265FB65A4B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827520" y="173008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B2B74-B48F-A30D-C1E8-26F3D17F194D}"/>
              </a:ext>
            </a:extLst>
          </p:cNvPr>
          <p:cNvCxnSpPr>
            <a:cxnSpLocks/>
          </p:cNvCxnSpPr>
          <p:nvPr/>
        </p:nvCxnSpPr>
        <p:spPr>
          <a:xfrm rot="5400000" flipV="1">
            <a:off x="8160145" y="259104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4EA70-FC7C-100D-F229-FA987991E1D7}"/>
              </a:ext>
            </a:extLst>
          </p:cNvPr>
          <p:cNvCxnSpPr>
            <a:cxnSpLocks/>
          </p:cNvCxnSpPr>
          <p:nvPr/>
        </p:nvCxnSpPr>
        <p:spPr>
          <a:xfrm rot="5400000" flipV="1">
            <a:off x="8174609" y="4312971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1EE4C-E254-9E7F-057B-D2E6E1F9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0431" y="4312970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DF90C-2CB1-017D-9F58-18629C1652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03732" y="259104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131D0D-76E5-584E-A18A-38A091F0B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190" y="3452009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/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Arrow Callout 21">
            <a:extLst>
              <a:ext uri="{FF2B5EF4-FFF2-40B4-BE49-F238E27FC236}">
                <a16:creationId xmlns:a16="http://schemas.microsoft.com/office/drawing/2014/main" id="{48285089-3CE9-0835-A2F5-35E5CC69F2FA}"/>
              </a:ext>
            </a:extLst>
          </p:cNvPr>
          <p:cNvSpPr>
            <a:spLocks/>
          </p:cNvSpPr>
          <p:nvPr/>
        </p:nvSpPr>
        <p:spPr>
          <a:xfrm rot="-5400000">
            <a:off x="5064056" y="1893025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没有关联!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9E8667E1-FF41-A398-221C-B8CCAA8135FE}"/>
              </a:ext>
            </a:extLst>
          </p:cNvPr>
          <p:cNvSpPr/>
          <p:nvPr/>
        </p:nvSpPr>
        <p:spPr>
          <a:xfrm rot="5400000">
            <a:off x="6355869" y="1381438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/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/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A707EC8-9537-951B-BE55-BFEFBBACAA0D}"/>
              </a:ext>
            </a:extLst>
          </p:cNvPr>
          <p:cNvGrpSpPr/>
          <p:nvPr/>
        </p:nvGrpSpPr>
        <p:grpSpPr>
          <a:xfrm>
            <a:off x="765500" y="1181446"/>
            <a:ext cx="9458790" cy="4872414"/>
            <a:chOff x="765500" y="1181446"/>
            <a:chExt cx="9458790" cy="4872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9343CA-281E-8405-3CF2-834E82383B6D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6827520" y="173008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5333E5-8149-3C68-5063-8B5FB2B88D8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60145" y="259104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1F2211-B352-A62B-C111-406AEFCF938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74609" y="4312971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6192F1-95C8-7855-6FA8-8ED91A0D91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80431" y="4312970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CFACB6-BE21-938F-88D6-067E8DBF71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03732" y="259104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393E8C-7961-2A8E-ABAD-0E86E6F51E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1190" y="3452009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/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Arrow Callout 20">
              <a:extLst>
                <a:ext uri="{FF2B5EF4-FFF2-40B4-BE49-F238E27FC236}">
                  <a16:creationId xmlns:a16="http://schemas.microsoft.com/office/drawing/2014/main" id="{9F56A1A4-57CA-6BF7-1069-4E117DA517E6}"/>
                </a:ext>
              </a:extLst>
            </p:cNvPr>
            <p:cNvSpPr>
              <a:spLocks/>
            </p:cNvSpPr>
            <p:nvPr/>
          </p:nvSpPr>
          <p:spPr>
            <a:xfrm rot="-5400000">
              <a:off x="5064056" y="1893025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没有关联!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EF3B2645-A053-74FE-D00B-771E95CAA9F7}"/>
                </a:ext>
              </a:extLst>
            </p:cNvPr>
            <p:cNvSpPr/>
            <p:nvPr/>
          </p:nvSpPr>
          <p:spPr>
            <a:xfrm rot="5400000">
              <a:off x="6355869" y="1381438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/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/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19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A626C44-13F3-E28B-36C7-77635C485BA8}"/>
              </a:ext>
            </a:extLst>
          </p:cNvPr>
          <p:cNvGrpSpPr/>
          <p:nvPr/>
        </p:nvGrpSpPr>
        <p:grpSpPr>
          <a:xfrm>
            <a:off x="1366605" y="992793"/>
            <a:ext cx="9458790" cy="4872414"/>
            <a:chOff x="2411635" y="280493"/>
            <a:chExt cx="9458790" cy="4872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307720C-D3E9-8DD5-1BE9-3D3B0DCBCD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76885" y="2002416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307720C-D3E9-8DD5-1BE9-3D3B0DCBCD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885" y="2002416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30EE7DA-125E-8608-C30F-3290FA1CE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2135" y="200241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30EE7DA-125E-8608-C30F-3290FA1CE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135" y="2002416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D69C4D6-BFD7-B61D-A34C-352ED1C1D3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07385" y="200241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D69C4D6-BFD7-B61D-A34C-352ED1C1D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385" y="2002416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3E3798F-9274-4F2F-8CD8-AA75BF3E6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213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3E3798F-9274-4F2F-8CD8-AA75BF3E6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135" y="3724339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6D9913C-9096-61F5-CF35-E5FDCDC0BD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2135" y="280493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6D9913C-9096-61F5-CF35-E5FDCDC0BD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135" y="280493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7BB766CB-094C-2626-4CBB-2D696D8AFD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0738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7BB766CB-094C-2626-4CBB-2D696D8AF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385" y="3724339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4EDEEB6E-EF71-A791-2118-31DD6BEC8B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1635" y="200241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4EDEEB6E-EF71-A791-2118-31DD6BEC8B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635" y="2002416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6B9FD64E-886D-E7EA-74D8-FC43EFF0AE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163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6B9FD64E-886D-E7EA-74D8-FC43EFF0AE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635" y="3724339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2D4228A-CB98-5066-0593-810A1B6042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7688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2D4228A-CB98-5066-0593-810A1B604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885" y="3724339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EA21AFD-5A4B-ACD4-03B5-C4CD82ED4F97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8473655" y="829133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72F1D9-3EB9-064C-4633-BFD29648DBB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155494" y="1690095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8303C9A-66EE-381E-B32A-8BD88D37F6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806280" y="1690095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5C30FC-7327-2BBF-477F-CB335814D5C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820744" y="341201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9348CF-7D8F-7448-1E5E-66BE230A4F9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126566" y="3412017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4CF611C-3F3B-572E-3002-6D43DADA10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49867" y="1690093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87813F-0282-1F88-E6A0-7DCE3907E4E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27325" y="255105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01DD3C3D-E277-7D5E-20E6-0DF55B230697}"/>
                    </a:ext>
                  </a:extLst>
                </p:cNvPr>
                <p:cNvSpPr/>
                <p:nvPr/>
              </p:nvSpPr>
              <p:spPr>
                <a:xfrm>
                  <a:off x="8477855" y="1079175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01DD3C3D-E277-7D5E-20E6-0DF55B2306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855" y="1079175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Left Arrow Callout 20">
                  <a:extLst>
                    <a:ext uri="{FF2B5EF4-FFF2-40B4-BE49-F238E27FC236}">
                      <a16:creationId xmlns:a16="http://schemas.microsoft.com/office/drawing/2014/main" id="{8BFC762E-627E-A80F-C754-134F6C092F4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4011440" y="1103450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Left Arrow Callout 20">
                  <a:extLst>
                    <a:ext uri="{FF2B5EF4-FFF2-40B4-BE49-F238E27FC236}">
                      <a16:creationId xmlns:a16="http://schemas.microsoft.com/office/drawing/2014/main" id="{8BFC762E-627E-A80F-C754-134F6C092F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4011440" y="1103450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Arrow Callout 21">
              <a:extLst>
                <a:ext uri="{FF2B5EF4-FFF2-40B4-BE49-F238E27FC236}">
                  <a16:creationId xmlns:a16="http://schemas.microsoft.com/office/drawing/2014/main" id="{AA733DE0-2E41-5563-BE42-2F8DF0B9F74C}"/>
                </a:ext>
              </a:extLst>
            </p:cNvPr>
            <p:cNvSpPr>
              <a:spLocks/>
            </p:cNvSpPr>
            <p:nvPr/>
          </p:nvSpPr>
          <p:spPr>
            <a:xfrm rot="-5400000">
              <a:off x="6710191" y="992072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三棱镜分光结论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D5118B6C-422D-8D9A-34B8-D33203665BF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6717398" y="3905416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D5118B6C-422D-8D9A-34B8-D33203665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17398" y="3905416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Left Arrow Callout 23">
                  <a:extLst>
                    <a:ext uri="{FF2B5EF4-FFF2-40B4-BE49-F238E27FC236}">
                      <a16:creationId xmlns:a16="http://schemas.microsoft.com/office/drawing/2014/main" id="{5FE341FF-8897-870D-96A4-AFFCC462530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9290309" y="3905417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Left Arrow Callout 23">
                  <a:extLst>
                    <a:ext uri="{FF2B5EF4-FFF2-40B4-BE49-F238E27FC236}">
                      <a16:creationId xmlns:a16="http://schemas.microsoft.com/office/drawing/2014/main" id="{5FE341FF-8897-870D-96A4-AFFCC46253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290309" y="3905417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9D00A515-7555-2BC8-0086-C00ACECD6FFF}"/>
                </a:ext>
              </a:extLst>
            </p:cNvPr>
            <p:cNvSpPr/>
            <p:nvPr/>
          </p:nvSpPr>
          <p:spPr>
            <a:xfrm rot="5400000">
              <a:off x="8002004" y="480485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Left Arrow Callout 25">
                  <a:extLst>
                    <a:ext uri="{FF2B5EF4-FFF2-40B4-BE49-F238E27FC236}">
                      <a16:creationId xmlns:a16="http://schemas.microsoft.com/office/drawing/2014/main" id="{05534705-FEB9-81D6-B58F-E3CB7E0E8044}"/>
                    </a:ext>
                  </a:extLst>
                </p:cNvPr>
                <p:cNvSpPr/>
                <p:nvPr/>
              </p:nvSpPr>
              <p:spPr>
                <a:xfrm>
                  <a:off x="3143154" y="2858280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Left Arrow Callout 25">
                  <a:extLst>
                    <a:ext uri="{FF2B5EF4-FFF2-40B4-BE49-F238E27FC236}">
                      <a16:creationId xmlns:a16="http://schemas.microsoft.com/office/drawing/2014/main" id="{05534705-FEB9-81D6-B58F-E3CB7E0E80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154" y="2858280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F8A579-987E-7412-BD18-CA07B027C33D}"/>
                    </a:ext>
                  </a:extLst>
                </p:cNvPr>
                <p:cNvSpPr/>
                <p:nvPr/>
              </p:nvSpPr>
              <p:spPr>
                <a:xfrm>
                  <a:off x="8061472" y="2981951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F8A579-987E-7412-BD18-CA07B027C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472" y="2981951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73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FC6DD1-F6A4-62F9-224E-EE7E22C9997B}"/>
              </a:ext>
            </a:extLst>
          </p:cNvPr>
          <p:cNvGrpSpPr/>
          <p:nvPr/>
        </p:nvGrpSpPr>
        <p:grpSpPr>
          <a:xfrm>
            <a:off x="3171656" y="2500321"/>
            <a:ext cx="6709954" cy="2969082"/>
            <a:chOff x="3171656" y="2500321"/>
            <a:chExt cx="6709954" cy="29690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2284E6-D03D-9036-6E62-FD7BDCF2BF65}"/>
                </a:ext>
              </a:extLst>
            </p:cNvPr>
            <p:cNvGrpSpPr/>
            <p:nvPr/>
          </p:nvGrpSpPr>
          <p:grpSpPr>
            <a:xfrm>
              <a:off x="3171656" y="2500321"/>
              <a:ext cx="6709954" cy="2969082"/>
              <a:chOff x="3171656" y="2500321"/>
              <a:chExt cx="6709954" cy="296908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0945FA-2BFC-5F2B-50E2-F39F89B97E80}"/>
                  </a:ext>
                </a:extLst>
              </p:cNvPr>
              <p:cNvGrpSpPr/>
              <p:nvPr/>
            </p:nvGrpSpPr>
            <p:grpSpPr>
              <a:xfrm>
                <a:off x="3171656" y="2500321"/>
                <a:ext cx="1463040" cy="1477319"/>
                <a:chOff x="4347313" y="2500321"/>
                <a:chExt cx="1463040" cy="1477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开心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5AF7C11-BBAA-1C08-7E7D-48E844D5B74D}"/>
                  </a:ext>
                </a:extLst>
              </p:cNvPr>
              <p:cNvGrpSpPr/>
              <p:nvPr/>
            </p:nvGrpSpPr>
            <p:grpSpPr>
              <a:xfrm>
                <a:off x="8418570" y="2500321"/>
                <a:ext cx="1463040" cy="1477319"/>
                <a:chOff x="8418570" y="2500321"/>
                <a:chExt cx="1463040" cy="1477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418570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难过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8570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-5400000">
                      <a:off x="868575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-5400000">
                      <a:off x="868575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1600000">
                    <a:off x="4779573" y="3429000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外部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事件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600000">
                    <a:off x="4779573" y="3429000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A1619055-5752-651A-EF30-DC0FD419185E}"/>
                  </a:ext>
                </a:extLst>
              </p:cNvPr>
              <p:cNvSpPr/>
              <p:nvPr/>
            </p:nvSpPr>
            <p:spPr>
              <a:xfrm>
                <a:off x="6464253" y="3048960"/>
                <a:ext cx="292866" cy="2420443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08270" y="4040650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摔跤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8270" y="4040650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Equal 19">
                <a:extLst>
                  <a:ext uri="{FF2B5EF4-FFF2-40B4-BE49-F238E27FC236}">
                    <a16:creationId xmlns:a16="http://schemas.microsoft.com/office/drawing/2014/main" id="{27C24031-6C72-0F7D-CFA6-59FF68F4E7DA}"/>
                  </a:ext>
                </a:extLst>
              </p:cNvPr>
              <p:cNvSpPr/>
              <p:nvPr/>
            </p:nvSpPr>
            <p:spPr>
              <a:xfrm>
                <a:off x="7008144" y="3429000"/>
                <a:ext cx="989070" cy="528637"/>
              </a:xfrm>
              <a:prstGeom prst="mathEqual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8269" y="45507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捡钱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269" y="45507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8268" y="50608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受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批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268" y="50608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7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ED12D-BC2D-2FB4-A72B-245DEEB50028}"/>
              </a:ext>
            </a:extLst>
          </p:cNvPr>
          <p:cNvGrpSpPr/>
          <p:nvPr/>
        </p:nvGrpSpPr>
        <p:grpSpPr>
          <a:xfrm>
            <a:off x="4263239" y="1187960"/>
            <a:ext cx="2203861" cy="1704868"/>
            <a:chOff x="4263239" y="1187960"/>
            <a:chExt cx="2203861" cy="1704868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53026853-C541-0AC3-47EC-F41B85950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239" y="1246908"/>
              <a:ext cx="2203861" cy="1645920"/>
            </a:xfrm>
            <a:prstGeom prst="rtTriangl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675A2A-E764-A17B-4677-CD931AFAF34B}"/>
                </a:ext>
              </a:extLst>
            </p:cNvPr>
            <p:cNvSpPr>
              <a:spLocks noChangeAspect="1"/>
            </p:cNvSpPr>
            <p:nvPr/>
          </p:nvSpPr>
          <p:spPr>
            <a:xfrm rot="2220000">
              <a:off x="4280972" y="1187960"/>
              <a:ext cx="370449" cy="1828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A4759CD8-9277-25DF-86AD-FF02C23C4A7C}"/>
                </a:ext>
              </a:extLst>
            </p:cNvPr>
            <p:cNvSpPr/>
            <p:nvPr/>
          </p:nvSpPr>
          <p:spPr>
            <a:xfrm rot="-4320000">
              <a:off x="5976619" y="2659271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/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37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599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236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1378</dc:creator>
  <cp:lastModifiedBy>1378</cp:lastModifiedBy>
  <cp:revision>6</cp:revision>
  <dcterms:created xsi:type="dcterms:W3CDTF">2024-04-20T07:24:44Z</dcterms:created>
  <dcterms:modified xsi:type="dcterms:W3CDTF">2024-04-30T09:34:19Z</dcterms:modified>
</cp:coreProperties>
</file>