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77"/>
    <p:restoredTop sz="94629"/>
  </p:normalViewPr>
  <p:slideViewPr>
    <p:cSldViewPr snapToGrid="0">
      <p:cViewPr varScale="1">
        <p:scale>
          <a:sx n="108" d="100"/>
          <a:sy n="108" d="100"/>
        </p:scale>
        <p:origin x="5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4F08B-2D1D-5BA4-784B-373924CDBB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BF0ADD-6F7A-629B-9490-A77F86314C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5539E-C688-670A-6298-6533FC547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A42A2-4E5D-294D-8B4F-940B3377311C}" type="datetimeFigureOut">
              <a:rPr lang="en-US" smtClean="0"/>
              <a:t>5/25/24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A35F3-4BEE-7635-BA18-8A8FD2E7F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B6636-E910-BCEC-9ECF-E5AC08E80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AC230-DBE4-2C49-B786-4E35C7E78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416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52C2E-4C0E-ADE9-3D66-5E368BE5D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8C55A6-033C-0CD5-91D7-F64F71CAF6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DA303E-F231-3C92-575C-B3E41E30F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A42A2-4E5D-294D-8B4F-940B3377311C}" type="datetimeFigureOut">
              <a:rPr lang="en-US" smtClean="0"/>
              <a:t>5/25/24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460D49-84DD-0650-FA25-C4310D605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DF2CE-77C8-E459-6EDF-BCD85AA07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AC230-DBE4-2C49-B786-4E35C7E78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243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C206E5-5B59-4C69-44B0-E7F86BEE9A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BB9B07-643F-6D1E-C745-62934770D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D9E64-43C2-EF9A-17ED-AEDADFBF1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A42A2-4E5D-294D-8B4F-940B3377311C}" type="datetimeFigureOut">
              <a:rPr lang="en-US" smtClean="0"/>
              <a:t>5/25/24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D3096-2765-5F51-3C1E-2E694BA0A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A0E79-BCBF-A2BC-9933-D8E42FA16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AC230-DBE4-2C49-B786-4E35C7E78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125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58059-6B65-D855-2313-C54369E89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0A79B-B8AA-A6C3-CDB8-17DD34E8A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E9BF1-F713-6D5B-7D64-D686610DC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A42A2-4E5D-294D-8B4F-940B3377311C}" type="datetimeFigureOut">
              <a:rPr lang="en-US" smtClean="0"/>
              <a:t>5/25/24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99171F-3292-09B8-5882-738575EE0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F3736-4050-BDA6-7C15-E2AA93DCB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AC230-DBE4-2C49-B786-4E35C7E78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529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E21B0-73C0-E805-5DC1-57117A5DF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F8E4D-1DA9-6FA5-2F37-E3AF6FD93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F3EE1-5BAF-8CE4-9EAC-B25517A8A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A42A2-4E5D-294D-8B4F-940B3377311C}" type="datetimeFigureOut">
              <a:rPr lang="en-US" smtClean="0"/>
              <a:t>5/25/24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1E416-F27B-11E4-37F1-BB96F77C8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1C69C-0C73-C044-1696-9D46324FA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AC230-DBE4-2C49-B786-4E35C7E78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023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EE869-465A-9F45-26E9-4DE245BB9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D92A6-C938-FC80-35C9-2109091DA0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889A07-C6CC-1F1C-684D-89A21C43E0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C4E5E9-3D54-9827-47FE-2FCD1D66D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A42A2-4E5D-294D-8B4F-940B3377311C}" type="datetimeFigureOut">
              <a:rPr lang="en-US" smtClean="0"/>
              <a:t>5/25/24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C63B2B-38A1-70A7-AA51-22BC93496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E1C567-F946-ECF4-4092-898A70D7F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AC230-DBE4-2C49-B786-4E35C7E78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621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B2EF5-388B-2677-7508-A608B1686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E62FCC-59CF-8110-555F-BDB7A97EA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411329-73E7-C916-E7B9-1BADAA0B3A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2370E8-7630-E978-6380-5A6BFF4C33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19735D-96EA-1069-C858-3029FB6EC2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308941-84CC-96BF-BE65-78EA2239E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A42A2-4E5D-294D-8B4F-940B3377311C}" type="datetimeFigureOut">
              <a:rPr lang="en-US" smtClean="0"/>
              <a:t>5/25/24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BB8FAC-2DAA-C846-2E39-1C828FCF1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7E8B2A-19DF-AC68-3AD5-21567A926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AC230-DBE4-2C49-B786-4E35C7E78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486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BC157-3FD1-2EB2-212C-D2BE7D557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EA131D-61D9-A35A-EB69-BF32CA1C6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A42A2-4E5D-294D-8B4F-940B3377311C}" type="datetimeFigureOut">
              <a:rPr lang="en-US" smtClean="0"/>
              <a:t>5/25/24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7B633A-5DFF-C33B-1466-F2F7F530B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B941CA-2AE9-85BD-B274-4BC5A6210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AC230-DBE4-2C49-B786-4E35C7E78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544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85F644-C66E-13A2-4972-081434F75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A42A2-4E5D-294D-8B4F-940B3377311C}" type="datetimeFigureOut">
              <a:rPr lang="en-US" smtClean="0"/>
              <a:t>5/25/24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A78C98-43FF-12D0-A046-97617E3C2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E4A0DE-CFDB-92EE-8B14-62F27E62F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AC230-DBE4-2C49-B786-4E35C7E78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203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30D59-3683-6619-8ABD-71A08B31B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D0663-62C8-014D-436A-D471B85FC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B96C44-DBC7-AC97-F5D5-5ADB8E9DB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59BCF2-7977-4440-A871-FED91F889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A42A2-4E5D-294D-8B4F-940B3377311C}" type="datetimeFigureOut">
              <a:rPr lang="en-US" smtClean="0"/>
              <a:t>5/25/24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CF93EA-B753-4ABB-EF30-13B512145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BB3796-EC14-3C57-385C-39DEE71EC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AC230-DBE4-2C49-B786-4E35C7E78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330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CBE19-4920-F8A7-0BA1-B7591A662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3E3938-06B6-D2EA-1AF8-5432F71F85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603897-219B-5D8B-FC7A-6B54179140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D05016-5A86-B5A2-A4CF-6259EEC4D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A42A2-4E5D-294D-8B4F-940B3377311C}" type="datetimeFigureOut">
              <a:rPr lang="en-US" smtClean="0"/>
              <a:t>5/25/24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6C48EE-6F05-1C98-E6E6-6377B4359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652BC-DDEC-31A2-19A1-C4BB2ED91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AC230-DBE4-2C49-B786-4E35C7E78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663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7A26F3-1EE3-2899-4D9B-99FB5A196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B34828-33FE-647F-E499-EE00BEDD6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F1AC2C-F3A5-7A0E-35A8-45411A8EAF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2A42A2-4E5D-294D-8B4F-940B3377311C}" type="datetimeFigureOut">
              <a:rPr lang="en-US" smtClean="0"/>
              <a:t>5/25/24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344FB-0C0D-0263-F86F-684BE57225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3105B-401E-AFD2-5E62-7F975D4CCD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9AC230-DBE4-2C49-B786-4E35C7E78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043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6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6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17" Type="http://schemas.openxmlformats.org/officeDocument/2006/relationships/image" Target="../media/image46.png"/><Relationship Id="rId2" Type="http://schemas.openxmlformats.org/officeDocument/2006/relationships/image" Target="../media/image31.png"/><Relationship Id="rId16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5" Type="http://schemas.openxmlformats.org/officeDocument/2006/relationships/image" Target="../media/image4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Relationship Id="rId14" Type="http://schemas.openxmlformats.org/officeDocument/2006/relationships/image" Target="../media/image4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7894B48B-0687-05DA-5A88-783F13B8D3CF}"/>
              </a:ext>
            </a:extLst>
          </p:cNvPr>
          <p:cNvGrpSpPr/>
          <p:nvPr/>
        </p:nvGrpSpPr>
        <p:grpSpPr>
          <a:xfrm>
            <a:off x="6096000" y="2765615"/>
            <a:ext cx="3709898" cy="663385"/>
            <a:chOff x="6087480" y="4880197"/>
            <a:chExt cx="3709898" cy="663385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9096679-2524-1D12-0B4A-419D044D29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79020" y="4880197"/>
              <a:ext cx="657223" cy="657223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Plus 4">
              <a:extLst>
                <a:ext uri="{FF2B5EF4-FFF2-40B4-BE49-F238E27FC236}">
                  <a16:creationId xmlns:a16="http://schemas.microsoft.com/office/drawing/2014/main" id="{A31C57A7-E003-AE99-FC4E-156AC8F4C3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98167" y="5076066"/>
              <a:ext cx="137160" cy="137160"/>
            </a:xfrm>
            <a:prstGeom prst="mathPlus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Plus 5">
              <a:extLst>
                <a:ext uri="{FF2B5EF4-FFF2-40B4-BE49-F238E27FC236}">
                  <a16:creationId xmlns:a16="http://schemas.microsoft.com/office/drawing/2014/main" id="{A0D6C123-A51F-EEA0-F7B7-4898B7DBCA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79714" y="5081586"/>
              <a:ext cx="137160" cy="137160"/>
            </a:xfrm>
            <a:prstGeom prst="mathPlus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Plus 6">
              <a:extLst>
                <a:ext uri="{FF2B5EF4-FFF2-40B4-BE49-F238E27FC236}">
                  <a16:creationId xmlns:a16="http://schemas.microsoft.com/office/drawing/2014/main" id="{0BD9B713-EE6C-F805-6918-E93440BC30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76541" y="5301714"/>
              <a:ext cx="137160" cy="137160"/>
            </a:xfrm>
            <a:prstGeom prst="mathPlus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Plus 7">
              <a:extLst>
                <a:ext uri="{FF2B5EF4-FFF2-40B4-BE49-F238E27FC236}">
                  <a16:creationId xmlns:a16="http://schemas.microsoft.com/office/drawing/2014/main" id="{3E5FC11A-E7AA-37B4-BEFB-8E025E64ED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38940" y="5071649"/>
              <a:ext cx="137160" cy="137160"/>
            </a:xfrm>
            <a:prstGeom prst="mathPlus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Plus 8">
              <a:extLst>
                <a:ext uri="{FF2B5EF4-FFF2-40B4-BE49-F238E27FC236}">
                  <a16:creationId xmlns:a16="http://schemas.microsoft.com/office/drawing/2014/main" id="{C7A158F4-EF3E-7829-12B7-0D66219441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38940" y="5301714"/>
              <a:ext cx="137160" cy="137160"/>
            </a:xfrm>
            <a:prstGeom prst="mathPlus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lus 10">
              <a:extLst>
                <a:ext uri="{FF2B5EF4-FFF2-40B4-BE49-F238E27FC236}">
                  <a16:creationId xmlns:a16="http://schemas.microsoft.com/office/drawing/2014/main" id="{6C98AAA5-EE6D-2D89-77C8-089FD5CF90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04940" y="5301714"/>
              <a:ext cx="137160" cy="137160"/>
            </a:xfrm>
            <a:prstGeom prst="mathPlus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EE88D53-645D-3C5D-DEFC-359E196A64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87480" y="4898706"/>
              <a:ext cx="640080" cy="640080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Minus 12">
              <a:extLst>
                <a:ext uri="{FF2B5EF4-FFF2-40B4-BE49-F238E27FC236}">
                  <a16:creationId xmlns:a16="http://schemas.microsoft.com/office/drawing/2014/main" id="{FA815040-F889-1700-E48E-84F7CFB5C2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69054" y="5071648"/>
              <a:ext cx="182880" cy="137160"/>
            </a:xfrm>
            <a:prstGeom prst="mathMinu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Minus 13">
              <a:extLst>
                <a:ext uri="{FF2B5EF4-FFF2-40B4-BE49-F238E27FC236}">
                  <a16:creationId xmlns:a16="http://schemas.microsoft.com/office/drawing/2014/main" id="{0E943B58-7E27-976A-49A0-737F1F1B64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58519" y="5071648"/>
              <a:ext cx="182880" cy="137160"/>
            </a:xfrm>
            <a:prstGeom prst="mathMinus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4531E4E-E740-6FB3-B8E3-2337B85E02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09744" y="4903502"/>
              <a:ext cx="640080" cy="640080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6A4AB4D-BEF5-EC95-7B7F-6610C7BC17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157298" y="4888768"/>
              <a:ext cx="640080" cy="640080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Plus 18">
              <a:extLst>
                <a:ext uri="{FF2B5EF4-FFF2-40B4-BE49-F238E27FC236}">
                  <a16:creationId xmlns:a16="http://schemas.microsoft.com/office/drawing/2014/main" id="{24B9F3DD-25F6-AE47-884F-310FD6E1C4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25294" y="5062808"/>
              <a:ext cx="137160" cy="137160"/>
            </a:xfrm>
            <a:prstGeom prst="mathPlus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Plus 19">
              <a:extLst>
                <a:ext uri="{FF2B5EF4-FFF2-40B4-BE49-F238E27FC236}">
                  <a16:creationId xmlns:a16="http://schemas.microsoft.com/office/drawing/2014/main" id="{52A88DF8-B158-6EC9-8FE5-B0B9102C0C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78004" y="5061002"/>
              <a:ext cx="137160" cy="137160"/>
            </a:xfrm>
            <a:prstGeom prst="mathPlus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Plus 20">
              <a:extLst>
                <a:ext uri="{FF2B5EF4-FFF2-40B4-BE49-F238E27FC236}">
                  <a16:creationId xmlns:a16="http://schemas.microsoft.com/office/drawing/2014/main" id="{FCEBEDA3-7915-20E4-EA64-E87B42FE3B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81267" y="5061002"/>
              <a:ext cx="137160" cy="137160"/>
            </a:xfrm>
            <a:prstGeom prst="mathPlus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Plus 21">
              <a:extLst>
                <a:ext uri="{FF2B5EF4-FFF2-40B4-BE49-F238E27FC236}">
                  <a16:creationId xmlns:a16="http://schemas.microsoft.com/office/drawing/2014/main" id="{B789C461-88DF-456B-2A6D-7E427C7292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24786" y="5061002"/>
              <a:ext cx="137160" cy="137160"/>
            </a:xfrm>
            <a:prstGeom prst="mathPlus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AF0FFCE-6C2F-0DF7-0E55-8EC651F839EF}"/>
              </a:ext>
            </a:extLst>
          </p:cNvPr>
          <p:cNvGrpSpPr/>
          <p:nvPr/>
        </p:nvGrpSpPr>
        <p:grpSpPr>
          <a:xfrm>
            <a:off x="3736740" y="5372648"/>
            <a:ext cx="2064405" cy="792465"/>
            <a:chOff x="6236539" y="4714807"/>
            <a:chExt cx="2064405" cy="792465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56BC9FB-711D-5CD2-B856-6D2C93F4B87F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736080" y="5323330"/>
              <a:ext cx="182880" cy="182880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Plus 24">
              <a:extLst>
                <a:ext uri="{FF2B5EF4-FFF2-40B4-BE49-F238E27FC236}">
                  <a16:creationId xmlns:a16="http://schemas.microsoft.com/office/drawing/2014/main" id="{6208B6F9-A0F2-DA0C-FC61-1A0BB113C6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58940" y="5346190"/>
              <a:ext cx="137160" cy="137160"/>
            </a:xfrm>
            <a:prstGeom prst="mathPlus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BC0D3CC-A4A5-2FD7-5D50-BF8AC63FCAC5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7621903" y="5324392"/>
              <a:ext cx="182880" cy="182880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Plus 26">
              <a:extLst>
                <a:ext uri="{FF2B5EF4-FFF2-40B4-BE49-F238E27FC236}">
                  <a16:creationId xmlns:a16="http://schemas.microsoft.com/office/drawing/2014/main" id="{5C4D64A5-82B3-6C8A-CD6F-784395F9E39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44763" y="5347252"/>
              <a:ext cx="137160" cy="137160"/>
            </a:xfrm>
            <a:prstGeom prst="mathPlus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61C0138-00D1-F37B-C5CA-5ED8237C9C1E}"/>
                </a:ext>
              </a:extLst>
            </p:cNvPr>
            <p:cNvCxnSpPr/>
            <p:nvPr/>
          </p:nvCxnSpPr>
          <p:spPr>
            <a:xfrm>
              <a:off x="7804783" y="5407459"/>
              <a:ext cx="49616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CE8D2A16-4F32-AD83-B5B8-1114D68B0212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236539" y="5407459"/>
              <a:ext cx="49616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8C451841-A1AA-F8D4-7F27-B39D512B9789}"/>
                </a:ext>
              </a:extLst>
            </p:cNvPr>
            <p:cNvCxnSpPr>
              <a:cxnSpLocks/>
            </p:cNvCxnSpPr>
            <p:nvPr/>
          </p:nvCxnSpPr>
          <p:spPr>
            <a:xfrm>
              <a:off x="6827520" y="4969008"/>
              <a:ext cx="3922" cy="350515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sysDash"/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2398086F-3B51-AFF5-3E31-E350D826A8A2}"/>
                </a:ext>
              </a:extLst>
            </p:cNvPr>
            <p:cNvCxnSpPr>
              <a:cxnSpLocks/>
            </p:cNvCxnSpPr>
            <p:nvPr/>
          </p:nvCxnSpPr>
          <p:spPr>
            <a:xfrm>
              <a:off x="7707228" y="4962447"/>
              <a:ext cx="3922" cy="350515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sysDash"/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EC5FAA6D-0908-2EAC-7C13-BA23A81E0F83}"/>
                </a:ext>
              </a:extLst>
            </p:cNvPr>
            <p:cNvCxnSpPr>
              <a:cxnSpLocks/>
            </p:cNvCxnSpPr>
            <p:nvPr/>
          </p:nvCxnSpPr>
          <p:spPr>
            <a:xfrm>
              <a:off x="6827520" y="4969008"/>
              <a:ext cx="879708" cy="0"/>
            </a:xfrm>
            <a:prstGeom prst="line">
              <a:avLst/>
            </a:prstGeom>
            <a:ln w="6350">
              <a:solidFill>
                <a:schemeClr val="tx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FA3484CF-CE7C-4383-1911-533165CF7923}"/>
                </a:ext>
              </a:extLst>
            </p:cNvPr>
            <p:cNvSpPr txBox="1"/>
            <p:nvPr/>
          </p:nvSpPr>
          <p:spPr>
            <a:xfrm flipH="1">
              <a:off x="7144723" y="4714807"/>
              <a:ext cx="24530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3056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CA7521DA-F72B-27BB-65A1-91278C2249C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076885" y="2002416"/>
                <a:ext cx="1463040" cy="548640"/>
              </a:xfrm>
              <a:prstGeom prst="roundRect">
                <a:avLst/>
              </a:prstGeom>
              <a:solidFill>
                <a:schemeClr val="accent2">
                  <a:lumMod val="75000"/>
                  <a:alpha val="8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CA7521DA-F72B-27BB-65A1-91278C2249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885" y="2002416"/>
                <a:ext cx="1463040" cy="548640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A007EC45-35F4-8AA7-4150-D8660F994E8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742135" y="2002416"/>
                <a:ext cx="1463040" cy="548640"/>
              </a:xfrm>
              <a:prstGeom prst="roundRect">
                <a:avLst/>
              </a:prstGeom>
              <a:solidFill>
                <a:schemeClr val="accent1">
                  <a:alpha val="8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A007EC45-35F4-8AA7-4150-D8660F994E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2135" y="2002416"/>
                <a:ext cx="1463040" cy="54864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DA8D90D3-8622-69EE-8E87-4C03678A5E6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407385" y="2002416"/>
                <a:ext cx="1463040" cy="548640"/>
              </a:xfrm>
              <a:prstGeom prst="roundRect">
                <a:avLst/>
              </a:prstGeom>
              <a:solidFill>
                <a:schemeClr val="accent1">
                  <a:alpha val="8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DA8D90D3-8622-69EE-8E87-4C03678A5E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7385" y="2002416"/>
                <a:ext cx="1463040" cy="54864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84AD4039-6455-7D8B-ECBB-1B47941BE3D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742135" y="3724339"/>
                <a:ext cx="1463040" cy="548640"/>
              </a:xfrm>
              <a:prstGeom prst="roundRect">
                <a:avLst/>
              </a:prstGeom>
              <a:solidFill>
                <a:schemeClr val="accent1">
                  <a:alpha val="8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84AD4039-6455-7D8B-ECBB-1B47941BE3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2135" y="3724339"/>
                <a:ext cx="1463040" cy="548640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66E742F0-65EA-4502-536A-785418738E6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742135" y="280493"/>
                <a:ext cx="1463040" cy="548640"/>
              </a:xfrm>
              <a:prstGeom prst="roundRect">
                <a:avLst/>
              </a:prstGeom>
              <a:solidFill>
                <a:schemeClr val="accent1">
                  <a:alpha val="8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66E742F0-65EA-4502-536A-785418738E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2135" y="280493"/>
                <a:ext cx="1463040" cy="548640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8D5C9D83-E4F9-767D-0C04-79C35F57B2F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0407385" y="3724339"/>
                <a:ext cx="1463040" cy="548640"/>
              </a:xfrm>
              <a:prstGeom prst="roundRect">
                <a:avLst/>
              </a:prstGeom>
              <a:solidFill>
                <a:schemeClr val="accent1">
                  <a:alpha val="8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8D5C9D83-E4F9-767D-0C04-79C35F57B2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7385" y="3724339"/>
                <a:ext cx="1463040" cy="548640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B5E4644A-DDD4-67E9-B298-1261D21B7D4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11635" y="2002416"/>
                <a:ext cx="1463040" cy="548640"/>
              </a:xfrm>
              <a:prstGeom prst="roundRect">
                <a:avLst/>
              </a:prstGeom>
              <a:solidFill>
                <a:schemeClr val="accent1">
                  <a:alpha val="8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B5E4644A-DDD4-67E9-B298-1261D21B7D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635" y="2002416"/>
                <a:ext cx="1463040" cy="548640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A0D731CE-988B-9FCF-B491-3096A5D10F7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11635" y="3724339"/>
                <a:ext cx="1463040" cy="548640"/>
              </a:xfrm>
              <a:prstGeom prst="roundRect">
                <a:avLst/>
              </a:prstGeom>
              <a:solidFill>
                <a:schemeClr val="accent1">
                  <a:alpha val="8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A0D731CE-988B-9FCF-B491-3096A5D10F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635" y="3724339"/>
                <a:ext cx="1463040" cy="548640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525A7470-74F1-8E61-49A6-2AADE29BD4C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076885" y="3724339"/>
                <a:ext cx="1463040" cy="548640"/>
              </a:xfrm>
              <a:prstGeom prst="roundRect">
                <a:avLst/>
              </a:prstGeom>
              <a:solidFill>
                <a:schemeClr val="accent1">
                  <a:alpha val="8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525A7470-74F1-8E61-49A6-2AADE29BD4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885" y="3724339"/>
                <a:ext cx="1463040" cy="548640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75F5DDE-64E3-2C6D-D5C0-0474E6EC1144}"/>
              </a:ext>
            </a:extLst>
          </p:cNvPr>
          <p:cNvCxnSpPr>
            <a:cxnSpLocks/>
            <a:stCxn id="5" idx="0"/>
            <a:endCxn id="8" idx="2"/>
          </p:cNvCxnSpPr>
          <p:nvPr/>
        </p:nvCxnSpPr>
        <p:spPr>
          <a:xfrm flipV="1">
            <a:off x="8473655" y="829133"/>
            <a:ext cx="0" cy="117328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9CBBCCB-EE31-6BC3-6D4B-CCC1A2CA104D}"/>
              </a:ext>
            </a:extLst>
          </p:cNvPr>
          <p:cNvCxnSpPr>
            <a:cxnSpLocks/>
          </p:cNvCxnSpPr>
          <p:nvPr/>
        </p:nvCxnSpPr>
        <p:spPr>
          <a:xfrm rot="5400000" flipV="1">
            <a:off x="7155494" y="1690095"/>
            <a:ext cx="0" cy="117328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069B77F-7BA3-0E97-7882-F6FD828BB924}"/>
              </a:ext>
            </a:extLst>
          </p:cNvPr>
          <p:cNvCxnSpPr>
            <a:cxnSpLocks/>
          </p:cNvCxnSpPr>
          <p:nvPr/>
        </p:nvCxnSpPr>
        <p:spPr>
          <a:xfrm rot="5400000" flipV="1">
            <a:off x="9806280" y="1690095"/>
            <a:ext cx="0" cy="117328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89C4DDC-7CE4-0B0D-1782-95CAA383E403}"/>
              </a:ext>
            </a:extLst>
          </p:cNvPr>
          <p:cNvCxnSpPr>
            <a:cxnSpLocks/>
          </p:cNvCxnSpPr>
          <p:nvPr/>
        </p:nvCxnSpPr>
        <p:spPr>
          <a:xfrm rot="5400000" flipV="1">
            <a:off x="9820744" y="3412018"/>
            <a:ext cx="0" cy="117328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69AE1C1-28EC-B1EC-EDB4-AB3DA1EED828}"/>
              </a:ext>
            </a:extLst>
          </p:cNvPr>
          <p:cNvCxnSpPr>
            <a:cxnSpLocks/>
          </p:cNvCxnSpPr>
          <p:nvPr/>
        </p:nvCxnSpPr>
        <p:spPr>
          <a:xfrm rot="16200000" flipV="1">
            <a:off x="7126566" y="3412017"/>
            <a:ext cx="0" cy="117328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18F7B8C-BAA4-B5F6-FC5E-62EF94A9D654}"/>
              </a:ext>
            </a:extLst>
          </p:cNvPr>
          <p:cNvCxnSpPr>
            <a:cxnSpLocks/>
          </p:cNvCxnSpPr>
          <p:nvPr/>
        </p:nvCxnSpPr>
        <p:spPr>
          <a:xfrm rot="16200000" flipV="1">
            <a:off x="4449867" y="1690093"/>
            <a:ext cx="0" cy="117328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B4FB457-943A-F448-06E5-04A7E2ADC091}"/>
              </a:ext>
            </a:extLst>
          </p:cNvPr>
          <p:cNvCxnSpPr>
            <a:cxnSpLocks/>
          </p:cNvCxnSpPr>
          <p:nvPr/>
        </p:nvCxnSpPr>
        <p:spPr>
          <a:xfrm rot="10800000" flipV="1">
            <a:off x="3127325" y="2551056"/>
            <a:ext cx="0" cy="117328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Left Arrow Callout 25">
                <a:extLst>
                  <a:ext uri="{FF2B5EF4-FFF2-40B4-BE49-F238E27FC236}">
                    <a16:creationId xmlns:a16="http://schemas.microsoft.com/office/drawing/2014/main" id="{9B03042F-DD23-EF9B-1CF0-2373F626E6B5}"/>
                  </a:ext>
                </a:extLst>
              </p:cNvPr>
              <p:cNvSpPr/>
              <p:nvPr/>
            </p:nvSpPr>
            <p:spPr>
              <a:xfrm>
                <a:off x="8477855" y="1079175"/>
                <a:ext cx="1698384" cy="673198"/>
              </a:xfrm>
              <a:prstGeom prst="leftArrowCallout">
                <a:avLst>
                  <a:gd name="adj1" fmla="val 18978"/>
                  <a:gd name="adj2" fmla="val 25000"/>
                  <a:gd name="adj3" fmla="val 29517"/>
                  <a:gd name="adj4" fmla="val 73721"/>
                </a:avLst>
              </a:prstGeom>
              <a:solidFill>
                <a:schemeClr val="bg1">
                  <a:lumMod val="50000"/>
                  <a:alpha val="7027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𝑠𝑖𝑛𝐶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Left Arrow Callout 25">
                <a:extLst>
                  <a:ext uri="{FF2B5EF4-FFF2-40B4-BE49-F238E27FC236}">
                    <a16:creationId xmlns:a16="http://schemas.microsoft.com/office/drawing/2014/main" id="{9B03042F-DD23-EF9B-1CF0-2373F626E6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7855" y="1079175"/>
                <a:ext cx="1698384" cy="673198"/>
              </a:xfrm>
              <a:prstGeom prst="leftArrowCallout">
                <a:avLst>
                  <a:gd name="adj1" fmla="val 18978"/>
                  <a:gd name="adj2" fmla="val 25000"/>
                  <a:gd name="adj3" fmla="val 29517"/>
                  <a:gd name="adj4" fmla="val 73721"/>
                </a:avLst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Left Arrow Callout 27">
                <a:extLst>
                  <a:ext uri="{FF2B5EF4-FFF2-40B4-BE49-F238E27FC236}">
                    <a16:creationId xmlns:a16="http://schemas.microsoft.com/office/drawing/2014/main" id="{1F30EFFF-D1FD-E839-D86D-36AD02245732}"/>
                  </a:ext>
                </a:extLst>
              </p:cNvPr>
              <p:cNvSpPr>
                <a:spLocks/>
              </p:cNvSpPr>
              <p:nvPr/>
            </p:nvSpPr>
            <p:spPr>
              <a:xfrm rot="-5400000">
                <a:off x="4011440" y="1103450"/>
                <a:ext cx="928679" cy="1173285"/>
              </a:xfrm>
              <a:prstGeom prst="leftArrowCallout">
                <a:avLst>
                  <a:gd name="adj1" fmla="val 18070"/>
                  <a:gd name="adj2" fmla="val 18586"/>
                  <a:gd name="adj3" fmla="val 29517"/>
                  <a:gd name="adj4" fmla="val 41919"/>
                </a:avLst>
              </a:prstGeom>
              <a:solidFill>
                <a:schemeClr val="bg1">
                  <a:lumMod val="50000"/>
                  <a:alpha val="7027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Left Arrow Callout 27">
                <a:extLst>
                  <a:ext uri="{FF2B5EF4-FFF2-40B4-BE49-F238E27FC236}">
                    <a16:creationId xmlns:a16="http://schemas.microsoft.com/office/drawing/2014/main" id="{1F30EFFF-D1FD-E839-D86D-36AD022457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-5400000">
                <a:off x="4011440" y="1103450"/>
                <a:ext cx="928679" cy="1173285"/>
              </a:xfrm>
              <a:prstGeom prst="leftArrowCallout">
                <a:avLst>
                  <a:gd name="adj1" fmla="val 18070"/>
                  <a:gd name="adj2" fmla="val 18586"/>
                  <a:gd name="adj3" fmla="val 29517"/>
                  <a:gd name="adj4" fmla="val 41919"/>
                </a:avLst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Left Arrow Callout 29">
            <a:extLst>
              <a:ext uri="{FF2B5EF4-FFF2-40B4-BE49-F238E27FC236}">
                <a16:creationId xmlns:a16="http://schemas.microsoft.com/office/drawing/2014/main" id="{F55CB62F-6662-DA3A-5F39-A141858B3700}"/>
              </a:ext>
            </a:extLst>
          </p:cNvPr>
          <p:cNvSpPr>
            <a:spLocks/>
          </p:cNvSpPr>
          <p:nvPr/>
        </p:nvSpPr>
        <p:spPr>
          <a:xfrm rot="-5400000">
            <a:off x="6710191" y="992072"/>
            <a:ext cx="928679" cy="1396039"/>
          </a:xfrm>
          <a:prstGeom prst="leftArrowCallout">
            <a:avLst>
              <a:gd name="adj1" fmla="val 18070"/>
              <a:gd name="adj2" fmla="val 18586"/>
              <a:gd name="adj3" fmla="val 29517"/>
              <a:gd name="adj4" fmla="val 43458"/>
            </a:avLst>
          </a:prstGeom>
          <a:solidFill>
            <a:schemeClr val="bg1">
              <a:lumMod val="50000"/>
              <a:alpha val="7027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400" dirty="0"/>
              <a:t>三棱镜分光结论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Left Arrow Callout 30">
                <a:extLst>
                  <a:ext uri="{FF2B5EF4-FFF2-40B4-BE49-F238E27FC236}">
                    <a16:creationId xmlns:a16="http://schemas.microsoft.com/office/drawing/2014/main" id="{368A52AF-D7BB-D203-D7A5-A0F8388F9378}"/>
                  </a:ext>
                </a:extLst>
              </p:cNvPr>
              <p:cNvSpPr>
                <a:spLocks/>
              </p:cNvSpPr>
              <p:nvPr/>
            </p:nvSpPr>
            <p:spPr>
              <a:xfrm rot="5400000">
                <a:off x="6717398" y="3905416"/>
                <a:ext cx="1031940" cy="1463039"/>
              </a:xfrm>
              <a:prstGeom prst="leftArrowCallout">
                <a:avLst>
                  <a:gd name="adj1" fmla="val 11350"/>
                  <a:gd name="adj2" fmla="val 12986"/>
                  <a:gd name="adj3" fmla="val 29517"/>
                  <a:gd name="adj4" fmla="val 60818"/>
                </a:avLst>
              </a:prstGeom>
              <a:solidFill>
                <a:schemeClr val="bg1">
                  <a:lumMod val="50000"/>
                  <a:alpha val="7027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Left Arrow Callout 30">
                <a:extLst>
                  <a:ext uri="{FF2B5EF4-FFF2-40B4-BE49-F238E27FC236}">
                    <a16:creationId xmlns:a16="http://schemas.microsoft.com/office/drawing/2014/main" id="{368A52AF-D7BB-D203-D7A5-A0F8388F93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6717398" y="3905416"/>
                <a:ext cx="1031940" cy="1463039"/>
              </a:xfrm>
              <a:prstGeom prst="leftArrowCallout">
                <a:avLst>
                  <a:gd name="adj1" fmla="val 11350"/>
                  <a:gd name="adj2" fmla="val 12986"/>
                  <a:gd name="adj3" fmla="val 29517"/>
                  <a:gd name="adj4" fmla="val 60818"/>
                </a:avLst>
              </a:prstGeom>
              <a:blipFill>
                <a:blip r:embed="rId13"/>
                <a:stretch>
                  <a:fillRect b="-243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Left Arrow Callout 32">
                <a:extLst>
                  <a:ext uri="{FF2B5EF4-FFF2-40B4-BE49-F238E27FC236}">
                    <a16:creationId xmlns:a16="http://schemas.microsoft.com/office/drawing/2014/main" id="{DA60A5A0-A1F3-C87C-5496-DB82C79BC9F3}"/>
                  </a:ext>
                </a:extLst>
              </p:cNvPr>
              <p:cNvSpPr>
                <a:spLocks/>
              </p:cNvSpPr>
              <p:nvPr/>
            </p:nvSpPr>
            <p:spPr>
              <a:xfrm rot="5400000">
                <a:off x="9290309" y="3905417"/>
                <a:ext cx="1031940" cy="1463039"/>
              </a:xfrm>
              <a:prstGeom prst="leftArrowCallout">
                <a:avLst>
                  <a:gd name="adj1" fmla="val 11350"/>
                  <a:gd name="adj2" fmla="val 12986"/>
                  <a:gd name="adj3" fmla="val 29517"/>
                  <a:gd name="adj4" fmla="val 58212"/>
                </a:avLst>
              </a:prstGeom>
              <a:solidFill>
                <a:schemeClr val="bg1">
                  <a:lumMod val="50000"/>
                  <a:alpha val="7027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Left Arrow Callout 32">
                <a:extLst>
                  <a:ext uri="{FF2B5EF4-FFF2-40B4-BE49-F238E27FC236}">
                    <a16:creationId xmlns:a16="http://schemas.microsoft.com/office/drawing/2014/main" id="{DA60A5A0-A1F3-C87C-5496-DB82C79BC9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9290309" y="3905417"/>
                <a:ext cx="1031940" cy="1463039"/>
              </a:xfrm>
              <a:prstGeom prst="leftArrowCallout">
                <a:avLst>
                  <a:gd name="adj1" fmla="val 11350"/>
                  <a:gd name="adj2" fmla="val 12986"/>
                  <a:gd name="adj3" fmla="val 29517"/>
                  <a:gd name="adj4" fmla="val 58212"/>
                </a:avLst>
              </a:prstGeom>
              <a:blipFill>
                <a:blip r:embed="rId14"/>
                <a:stretch>
                  <a:fillRect b="-487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ight Brace 33">
            <a:extLst>
              <a:ext uri="{FF2B5EF4-FFF2-40B4-BE49-F238E27FC236}">
                <a16:creationId xmlns:a16="http://schemas.microsoft.com/office/drawing/2014/main" id="{AC13062F-0248-F0DB-7259-0355CC96DB7F}"/>
              </a:ext>
            </a:extLst>
          </p:cNvPr>
          <p:cNvSpPr/>
          <p:nvPr/>
        </p:nvSpPr>
        <p:spPr>
          <a:xfrm rot="5400000">
            <a:off x="8002004" y="480485"/>
            <a:ext cx="939208" cy="5324957"/>
          </a:xfrm>
          <a:prstGeom prst="rightBrace">
            <a:avLst>
              <a:gd name="adj1" fmla="val 59013"/>
              <a:gd name="adj2" fmla="val 50758"/>
            </a:avLst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Left Arrow Callout 34">
                <a:extLst>
                  <a:ext uri="{FF2B5EF4-FFF2-40B4-BE49-F238E27FC236}">
                    <a16:creationId xmlns:a16="http://schemas.microsoft.com/office/drawing/2014/main" id="{99E23999-320A-4296-A683-FE544E15ADC4}"/>
                  </a:ext>
                </a:extLst>
              </p:cNvPr>
              <p:cNvSpPr/>
              <p:nvPr/>
            </p:nvSpPr>
            <p:spPr>
              <a:xfrm>
                <a:off x="3143154" y="2858280"/>
                <a:ext cx="2033957" cy="673198"/>
              </a:xfrm>
              <a:prstGeom prst="leftArrowCallout">
                <a:avLst>
                  <a:gd name="adj1" fmla="val 18978"/>
                  <a:gd name="adj2" fmla="val 25000"/>
                  <a:gd name="adj3" fmla="val 29517"/>
                  <a:gd name="adj4" fmla="val 73721"/>
                </a:avLst>
              </a:prstGeom>
              <a:solidFill>
                <a:schemeClr val="bg1">
                  <a:lumMod val="50000"/>
                  <a:alpha val="7027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Left Arrow Callout 34">
                <a:extLst>
                  <a:ext uri="{FF2B5EF4-FFF2-40B4-BE49-F238E27FC236}">
                    <a16:creationId xmlns:a16="http://schemas.microsoft.com/office/drawing/2014/main" id="{99E23999-320A-4296-A683-FE544E15AD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3154" y="2858280"/>
                <a:ext cx="2033957" cy="673198"/>
              </a:xfrm>
              <a:prstGeom prst="leftArrowCallout">
                <a:avLst>
                  <a:gd name="adj1" fmla="val 18978"/>
                  <a:gd name="adj2" fmla="val 25000"/>
                  <a:gd name="adj3" fmla="val 29517"/>
                  <a:gd name="adj4" fmla="val 73721"/>
                </a:avLst>
              </a:prstGeom>
              <a:blipFill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FE038B64-E5EE-32A3-61DB-1D6ADCACD0D4}"/>
                  </a:ext>
                </a:extLst>
              </p:cNvPr>
              <p:cNvSpPr/>
              <p:nvPr/>
            </p:nvSpPr>
            <p:spPr>
              <a:xfrm>
                <a:off x="8061472" y="2981951"/>
                <a:ext cx="820271" cy="591670"/>
              </a:xfrm>
              <a:prstGeom prst="rect">
                <a:avLst/>
              </a:prstGeom>
              <a:solidFill>
                <a:schemeClr val="bg1">
                  <a:lumMod val="50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FE038B64-E5EE-32A3-61DB-1D6ADCACD0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1472" y="2981951"/>
                <a:ext cx="820271" cy="591670"/>
              </a:xfrm>
              <a:prstGeom prst="rect">
                <a:avLst/>
              </a:prstGeom>
              <a:blipFill>
                <a:blip r:embed="rId16"/>
                <a:stretch>
                  <a:fillRect b="-12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4624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42B56398-F279-FC04-E0E2-E2F8AD86DD0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30750" y="2903369"/>
                <a:ext cx="1463040" cy="548640"/>
              </a:xfrm>
              <a:prstGeom prst="roundRect">
                <a:avLst/>
              </a:prstGeom>
              <a:solidFill>
                <a:schemeClr val="accent2">
                  <a:lumMod val="75000"/>
                  <a:alpha val="8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42B56398-F279-FC04-E0E2-E2F8AD86DD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0750" y="2903369"/>
                <a:ext cx="1463040" cy="548640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3C968C25-C2FC-A33F-0A1F-4688D67BE6A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96000" y="2903369"/>
                <a:ext cx="1463040" cy="548640"/>
              </a:xfrm>
              <a:prstGeom prst="roundRect">
                <a:avLst/>
              </a:prstGeom>
              <a:solidFill>
                <a:schemeClr val="accent2">
                  <a:lumMod val="75000"/>
                  <a:alpha val="8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3C968C25-C2FC-A33F-0A1F-4688D67BE6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903369"/>
                <a:ext cx="1463040" cy="54864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37F7305C-25A6-DBDE-7BDB-645592A0327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761250" y="2903369"/>
                <a:ext cx="1463040" cy="548640"/>
              </a:xfrm>
              <a:prstGeom prst="roundRect">
                <a:avLst/>
              </a:prstGeom>
              <a:solidFill>
                <a:schemeClr val="accent1">
                  <a:alpha val="8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37F7305C-25A6-DBDE-7BDB-645592A032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1250" y="2903369"/>
                <a:ext cx="1463040" cy="54864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EC209B50-F72E-1B79-8432-D9F4F8A180F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96000" y="4625292"/>
                <a:ext cx="1463040" cy="548640"/>
              </a:xfrm>
              <a:prstGeom prst="roundRect">
                <a:avLst/>
              </a:prstGeom>
              <a:solidFill>
                <a:schemeClr val="accent1">
                  <a:alpha val="8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EC209B50-F72E-1B79-8432-D9F4F8A180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625292"/>
                <a:ext cx="1463040" cy="548640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B7C5B94E-20D6-7A95-DA90-041706AB58B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96000" y="1181446"/>
                <a:ext cx="1463040" cy="548640"/>
              </a:xfrm>
              <a:prstGeom prst="roundRect">
                <a:avLst/>
              </a:prstGeom>
              <a:solidFill>
                <a:schemeClr val="accent1">
                  <a:alpha val="8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B7C5B94E-20D6-7A95-DA90-041706AB58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181446"/>
                <a:ext cx="1463040" cy="548640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DB441A32-94D8-769C-E20C-869E2C7CA17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761250" y="4625292"/>
                <a:ext cx="1463040" cy="548640"/>
              </a:xfrm>
              <a:prstGeom prst="roundRect">
                <a:avLst/>
              </a:prstGeom>
              <a:solidFill>
                <a:schemeClr val="accent1">
                  <a:alpha val="8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DB441A32-94D8-769C-E20C-869E2C7CA1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1250" y="4625292"/>
                <a:ext cx="1463040" cy="548640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975DC5B1-383A-96D0-4DC9-360F0365EE6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65500" y="2903369"/>
                <a:ext cx="1463040" cy="548640"/>
              </a:xfrm>
              <a:prstGeom prst="roundRect">
                <a:avLst/>
              </a:prstGeom>
              <a:solidFill>
                <a:schemeClr val="accent1">
                  <a:alpha val="8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975DC5B1-383A-96D0-4DC9-360F0365EE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500" y="2903369"/>
                <a:ext cx="1463040" cy="548640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20E7F94A-54A4-0584-398B-35F76D9079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65500" y="4625292"/>
                <a:ext cx="1463040" cy="548640"/>
              </a:xfrm>
              <a:prstGeom prst="roundRect">
                <a:avLst/>
              </a:prstGeom>
              <a:solidFill>
                <a:schemeClr val="accent1">
                  <a:alpha val="8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20E7F94A-54A4-0584-398B-35F76D9079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500" y="4625292"/>
                <a:ext cx="1463040" cy="548640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EC0A3B6F-C6C7-AFD3-E02E-E0ABC2A28EF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30750" y="4625292"/>
                <a:ext cx="1463040" cy="548640"/>
              </a:xfrm>
              <a:prstGeom prst="roundRect">
                <a:avLst/>
              </a:prstGeom>
              <a:solidFill>
                <a:schemeClr val="accent1">
                  <a:alpha val="80000"/>
                </a:schemeClr>
              </a:solidFill>
              <a:ln w="254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EC0A3B6F-C6C7-AFD3-E02E-E0ABC2A28E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0750" y="4625292"/>
                <a:ext cx="1463040" cy="548640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0C0EEEF-822F-DF1C-F5CD-9265FB65A4BC}"/>
              </a:ext>
            </a:extLst>
          </p:cNvPr>
          <p:cNvCxnSpPr>
            <a:cxnSpLocks/>
            <a:stCxn id="5" idx="0"/>
            <a:endCxn id="8" idx="2"/>
          </p:cNvCxnSpPr>
          <p:nvPr/>
        </p:nvCxnSpPr>
        <p:spPr>
          <a:xfrm flipV="1">
            <a:off x="6827520" y="1730086"/>
            <a:ext cx="0" cy="117328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D8B2B74-B48F-A30D-C1E8-26F3D17F194D}"/>
              </a:ext>
            </a:extLst>
          </p:cNvPr>
          <p:cNvCxnSpPr>
            <a:cxnSpLocks/>
          </p:cNvCxnSpPr>
          <p:nvPr/>
        </p:nvCxnSpPr>
        <p:spPr>
          <a:xfrm rot="5400000" flipV="1">
            <a:off x="8160145" y="2591048"/>
            <a:ext cx="0" cy="117328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484EA70-FC7C-100D-F229-FA987991E1D7}"/>
              </a:ext>
            </a:extLst>
          </p:cNvPr>
          <p:cNvCxnSpPr>
            <a:cxnSpLocks/>
          </p:cNvCxnSpPr>
          <p:nvPr/>
        </p:nvCxnSpPr>
        <p:spPr>
          <a:xfrm rot="5400000" flipV="1">
            <a:off x="8174609" y="4312971"/>
            <a:ext cx="0" cy="117328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AF1EE4C-E254-9E7F-057B-D2E6E1F9C055}"/>
              </a:ext>
            </a:extLst>
          </p:cNvPr>
          <p:cNvCxnSpPr>
            <a:cxnSpLocks/>
          </p:cNvCxnSpPr>
          <p:nvPr/>
        </p:nvCxnSpPr>
        <p:spPr>
          <a:xfrm rot="16200000" flipV="1">
            <a:off x="5480431" y="4312970"/>
            <a:ext cx="0" cy="117328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6BDF90C-2CB1-017D-9F58-18629C165276}"/>
              </a:ext>
            </a:extLst>
          </p:cNvPr>
          <p:cNvCxnSpPr>
            <a:cxnSpLocks/>
          </p:cNvCxnSpPr>
          <p:nvPr/>
        </p:nvCxnSpPr>
        <p:spPr>
          <a:xfrm rot="16200000" flipV="1">
            <a:off x="2803732" y="2591046"/>
            <a:ext cx="0" cy="117328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F131D0D-76E5-584E-A18A-38A091F0B4FD}"/>
              </a:ext>
            </a:extLst>
          </p:cNvPr>
          <p:cNvCxnSpPr>
            <a:cxnSpLocks/>
          </p:cNvCxnSpPr>
          <p:nvPr/>
        </p:nvCxnSpPr>
        <p:spPr>
          <a:xfrm rot="10800000" flipV="1">
            <a:off x="1481190" y="3452009"/>
            <a:ext cx="0" cy="117328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Left Arrow Callout 19">
                <a:extLst>
                  <a:ext uri="{FF2B5EF4-FFF2-40B4-BE49-F238E27FC236}">
                    <a16:creationId xmlns:a16="http://schemas.microsoft.com/office/drawing/2014/main" id="{809B6C74-A187-75AA-9849-E783B1423742}"/>
                  </a:ext>
                </a:extLst>
              </p:cNvPr>
              <p:cNvSpPr/>
              <p:nvPr/>
            </p:nvSpPr>
            <p:spPr>
              <a:xfrm>
                <a:off x="6831720" y="1980128"/>
                <a:ext cx="1698384" cy="673198"/>
              </a:xfrm>
              <a:prstGeom prst="leftArrowCallout">
                <a:avLst>
                  <a:gd name="adj1" fmla="val 18978"/>
                  <a:gd name="adj2" fmla="val 25000"/>
                  <a:gd name="adj3" fmla="val 29517"/>
                  <a:gd name="adj4" fmla="val 73721"/>
                </a:avLst>
              </a:prstGeom>
              <a:solidFill>
                <a:schemeClr val="bg1">
                  <a:lumMod val="50000"/>
                  <a:alpha val="7027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𝑠𝑖𝑛𝐶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Left Arrow Callout 19">
                <a:extLst>
                  <a:ext uri="{FF2B5EF4-FFF2-40B4-BE49-F238E27FC236}">
                    <a16:creationId xmlns:a16="http://schemas.microsoft.com/office/drawing/2014/main" id="{809B6C74-A187-75AA-9849-E783B14237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1720" y="1980128"/>
                <a:ext cx="1698384" cy="673198"/>
              </a:xfrm>
              <a:prstGeom prst="leftArrowCallout">
                <a:avLst>
                  <a:gd name="adj1" fmla="val 18978"/>
                  <a:gd name="adj2" fmla="val 25000"/>
                  <a:gd name="adj3" fmla="val 29517"/>
                  <a:gd name="adj4" fmla="val 73721"/>
                </a:avLst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Left Arrow Callout 20">
                <a:extLst>
                  <a:ext uri="{FF2B5EF4-FFF2-40B4-BE49-F238E27FC236}">
                    <a16:creationId xmlns:a16="http://schemas.microsoft.com/office/drawing/2014/main" id="{31FC13DB-81AD-D07C-77EA-5312650C725C}"/>
                  </a:ext>
                </a:extLst>
              </p:cNvPr>
              <p:cNvSpPr>
                <a:spLocks/>
              </p:cNvSpPr>
              <p:nvPr/>
            </p:nvSpPr>
            <p:spPr>
              <a:xfrm rot="-5400000">
                <a:off x="2365305" y="2004403"/>
                <a:ext cx="928679" cy="1173285"/>
              </a:xfrm>
              <a:prstGeom prst="leftArrowCallout">
                <a:avLst>
                  <a:gd name="adj1" fmla="val 18070"/>
                  <a:gd name="adj2" fmla="val 18586"/>
                  <a:gd name="adj3" fmla="val 29517"/>
                  <a:gd name="adj4" fmla="val 41919"/>
                </a:avLst>
              </a:prstGeom>
              <a:solidFill>
                <a:schemeClr val="bg1">
                  <a:lumMod val="50000"/>
                  <a:alpha val="7027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Left Arrow Callout 20">
                <a:extLst>
                  <a:ext uri="{FF2B5EF4-FFF2-40B4-BE49-F238E27FC236}">
                    <a16:creationId xmlns:a16="http://schemas.microsoft.com/office/drawing/2014/main" id="{31FC13DB-81AD-D07C-77EA-5312650C72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-5400000">
                <a:off x="2365305" y="2004403"/>
                <a:ext cx="928679" cy="1173285"/>
              </a:xfrm>
              <a:prstGeom prst="leftArrowCallout">
                <a:avLst>
                  <a:gd name="adj1" fmla="val 18070"/>
                  <a:gd name="adj2" fmla="val 18586"/>
                  <a:gd name="adj3" fmla="val 29517"/>
                  <a:gd name="adj4" fmla="val 41919"/>
                </a:avLst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Left Arrow Callout 21">
            <a:extLst>
              <a:ext uri="{FF2B5EF4-FFF2-40B4-BE49-F238E27FC236}">
                <a16:creationId xmlns:a16="http://schemas.microsoft.com/office/drawing/2014/main" id="{48285089-3CE9-0835-A2F5-35E5CC69F2FA}"/>
              </a:ext>
            </a:extLst>
          </p:cNvPr>
          <p:cNvSpPr>
            <a:spLocks/>
          </p:cNvSpPr>
          <p:nvPr/>
        </p:nvSpPr>
        <p:spPr>
          <a:xfrm rot="-5400000">
            <a:off x="5064056" y="1893025"/>
            <a:ext cx="928679" cy="1396039"/>
          </a:xfrm>
          <a:prstGeom prst="leftArrowCallout">
            <a:avLst>
              <a:gd name="adj1" fmla="val 18070"/>
              <a:gd name="adj2" fmla="val 18586"/>
              <a:gd name="adj3" fmla="val 29517"/>
              <a:gd name="adj4" fmla="val 43458"/>
            </a:avLst>
          </a:prstGeom>
          <a:solidFill>
            <a:schemeClr val="bg1">
              <a:lumMod val="50000"/>
              <a:alpha val="7027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400" dirty="0"/>
              <a:t>没有关联!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Left Arrow Callout 22">
                <a:extLst>
                  <a:ext uri="{FF2B5EF4-FFF2-40B4-BE49-F238E27FC236}">
                    <a16:creationId xmlns:a16="http://schemas.microsoft.com/office/drawing/2014/main" id="{B9B75B3B-F984-6C48-B191-E371D6F59F2E}"/>
                  </a:ext>
                </a:extLst>
              </p:cNvPr>
              <p:cNvSpPr>
                <a:spLocks/>
              </p:cNvSpPr>
              <p:nvPr/>
            </p:nvSpPr>
            <p:spPr>
              <a:xfrm rot="5400000">
                <a:off x="5071263" y="4806369"/>
                <a:ext cx="1031940" cy="1463039"/>
              </a:xfrm>
              <a:prstGeom prst="leftArrowCallout">
                <a:avLst>
                  <a:gd name="adj1" fmla="val 11350"/>
                  <a:gd name="adj2" fmla="val 12986"/>
                  <a:gd name="adj3" fmla="val 29517"/>
                  <a:gd name="adj4" fmla="val 60818"/>
                </a:avLst>
              </a:prstGeom>
              <a:solidFill>
                <a:schemeClr val="bg1">
                  <a:lumMod val="50000"/>
                  <a:alpha val="7027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Left Arrow Callout 22">
                <a:extLst>
                  <a:ext uri="{FF2B5EF4-FFF2-40B4-BE49-F238E27FC236}">
                    <a16:creationId xmlns:a16="http://schemas.microsoft.com/office/drawing/2014/main" id="{B9B75B3B-F984-6C48-B191-E371D6F59F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5071263" y="4806369"/>
                <a:ext cx="1031940" cy="1463039"/>
              </a:xfrm>
              <a:prstGeom prst="leftArrowCallout">
                <a:avLst>
                  <a:gd name="adj1" fmla="val 11350"/>
                  <a:gd name="adj2" fmla="val 12986"/>
                  <a:gd name="adj3" fmla="val 29517"/>
                  <a:gd name="adj4" fmla="val 60818"/>
                </a:avLst>
              </a:prstGeom>
              <a:blipFill>
                <a:blip r:embed="rId13"/>
                <a:stretch>
                  <a:fillRect b="-243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Left Arrow Callout 23">
                <a:extLst>
                  <a:ext uri="{FF2B5EF4-FFF2-40B4-BE49-F238E27FC236}">
                    <a16:creationId xmlns:a16="http://schemas.microsoft.com/office/drawing/2014/main" id="{C1AD7EB1-99CB-903D-B6D0-685BD6EB7999}"/>
                  </a:ext>
                </a:extLst>
              </p:cNvPr>
              <p:cNvSpPr>
                <a:spLocks/>
              </p:cNvSpPr>
              <p:nvPr/>
            </p:nvSpPr>
            <p:spPr>
              <a:xfrm rot="5400000">
                <a:off x="7644174" y="4806370"/>
                <a:ext cx="1031940" cy="1463039"/>
              </a:xfrm>
              <a:prstGeom prst="leftArrowCallout">
                <a:avLst>
                  <a:gd name="adj1" fmla="val 11350"/>
                  <a:gd name="adj2" fmla="val 12986"/>
                  <a:gd name="adj3" fmla="val 29517"/>
                  <a:gd name="adj4" fmla="val 58212"/>
                </a:avLst>
              </a:prstGeom>
              <a:solidFill>
                <a:schemeClr val="bg1">
                  <a:lumMod val="50000"/>
                  <a:alpha val="7027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Left Arrow Callout 23">
                <a:extLst>
                  <a:ext uri="{FF2B5EF4-FFF2-40B4-BE49-F238E27FC236}">
                    <a16:creationId xmlns:a16="http://schemas.microsoft.com/office/drawing/2014/main" id="{C1AD7EB1-99CB-903D-B6D0-685BD6EB79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7644174" y="4806370"/>
                <a:ext cx="1031940" cy="1463039"/>
              </a:xfrm>
              <a:prstGeom prst="leftArrowCallout">
                <a:avLst>
                  <a:gd name="adj1" fmla="val 11350"/>
                  <a:gd name="adj2" fmla="val 12986"/>
                  <a:gd name="adj3" fmla="val 29517"/>
                  <a:gd name="adj4" fmla="val 58212"/>
                </a:avLst>
              </a:prstGeom>
              <a:blipFill>
                <a:blip r:embed="rId14"/>
                <a:stretch>
                  <a:fillRect b="-487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ight Brace 24">
            <a:extLst>
              <a:ext uri="{FF2B5EF4-FFF2-40B4-BE49-F238E27FC236}">
                <a16:creationId xmlns:a16="http://schemas.microsoft.com/office/drawing/2014/main" id="{9E8667E1-FF41-A398-221C-B8CCAA8135FE}"/>
              </a:ext>
            </a:extLst>
          </p:cNvPr>
          <p:cNvSpPr/>
          <p:nvPr/>
        </p:nvSpPr>
        <p:spPr>
          <a:xfrm rot="5400000">
            <a:off x="6355869" y="1381438"/>
            <a:ext cx="939208" cy="5324957"/>
          </a:xfrm>
          <a:prstGeom prst="rightBrace">
            <a:avLst>
              <a:gd name="adj1" fmla="val 59013"/>
              <a:gd name="adj2" fmla="val 50758"/>
            </a:avLst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Left Arrow Callout 25">
                <a:extLst>
                  <a:ext uri="{FF2B5EF4-FFF2-40B4-BE49-F238E27FC236}">
                    <a16:creationId xmlns:a16="http://schemas.microsoft.com/office/drawing/2014/main" id="{B19A9DD6-4B50-40FA-C5BF-8A47DADEE13E}"/>
                  </a:ext>
                </a:extLst>
              </p:cNvPr>
              <p:cNvSpPr/>
              <p:nvPr/>
            </p:nvSpPr>
            <p:spPr>
              <a:xfrm>
                <a:off x="1497019" y="3759233"/>
                <a:ext cx="2033957" cy="673198"/>
              </a:xfrm>
              <a:prstGeom prst="leftArrowCallout">
                <a:avLst>
                  <a:gd name="adj1" fmla="val 18978"/>
                  <a:gd name="adj2" fmla="val 25000"/>
                  <a:gd name="adj3" fmla="val 29517"/>
                  <a:gd name="adj4" fmla="val 73721"/>
                </a:avLst>
              </a:prstGeom>
              <a:solidFill>
                <a:schemeClr val="bg1">
                  <a:lumMod val="50000"/>
                  <a:alpha val="7027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Left Arrow Callout 25">
                <a:extLst>
                  <a:ext uri="{FF2B5EF4-FFF2-40B4-BE49-F238E27FC236}">
                    <a16:creationId xmlns:a16="http://schemas.microsoft.com/office/drawing/2014/main" id="{B19A9DD6-4B50-40FA-C5BF-8A47DADEE1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7019" y="3759233"/>
                <a:ext cx="2033957" cy="673198"/>
              </a:xfrm>
              <a:prstGeom prst="leftArrowCallout">
                <a:avLst>
                  <a:gd name="adj1" fmla="val 18978"/>
                  <a:gd name="adj2" fmla="val 25000"/>
                  <a:gd name="adj3" fmla="val 29517"/>
                  <a:gd name="adj4" fmla="val 73721"/>
                </a:avLst>
              </a:prstGeom>
              <a:blipFill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6E145EB4-12D1-1C29-8149-8FF9B1F99E66}"/>
                  </a:ext>
                </a:extLst>
              </p:cNvPr>
              <p:cNvSpPr/>
              <p:nvPr/>
            </p:nvSpPr>
            <p:spPr>
              <a:xfrm>
                <a:off x="6415337" y="3882904"/>
                <a:ext cx="820271" cy="591670"/>
              </a:xfrm>
              <a:prstGeom prst="rect">
                <a:avLst/>
              </a:prstGeom>
              <a:solidFill>
                <a:schemeClr val="bg1">
                  <a:lumMod val="50000"/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6E145EB4-12D1-1C29-8149-8FF9B1F99E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5337" y="3882904"/>
                <a:ext cx="820271" cy="591670"/>
              </a:xfrm>
              <a:prstGeom prst="rect">
                <a:avLst/>
              </a:prstGeom>
              <a:blipFill>
                <a:blip r:embed="rId16"/>
                <a:stretch>
                  <a:fillRect b="-125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5065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5A707EC8-9537-951B-BE55-BFEFBBACAA0D}"/>
              </a:ext>
            </a:extLst>
          </p:cNvPr>
          <p:cNvGrpSpPr/>
          <p:nvPr/>
        </p:nvGrpSpPr>
        <p:grpSpPr>
          <a:xfrm>
            <a:off x="765500" y="1181446"/>
            <a:ext cx="9458790" cy="4872414"/>
            <a:chOff x="765500" y="1181446"/>
            <a:chExt cx="9458790" cy="48724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ounded Rectangle 3">
                  <a:extLst>
                    <a:ext uri="{FF2B5EF4-FFF2-40B4-BE49-F238E27FC236}">
                      <a16:creationId xmlns:a16="http://schemas.microsoft.com/office/drawing/2014/main" id="{133820DA-5947-A82D-1FA1-17C590AF7F6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430750" y="2903369"/>
                  <a:ext cx="1463040" cy="548640"/>
                </a:xfrm>
                <a:prstGeom prst="roundRect">
                  <a:avLst/>
                </a:prstGeom>
                <a:solidFill>
                  <a:schemeClr val="accent2">
                    <a:lumMod val="75000"/>
                    <a:alpha val="8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4" name="Rounded Rectangle 3">
                  <a:extLst>
                    <a:ext uri="{FF2B5EF4-FFF2-40B4-BE49-F238E27FC236}">
                      <a16:creationId xmlns:a16="http://schemas.microsoft.com/office/drawing/2014/main" id="{133820DA-5947-A82D-1FA1-17C590AF7F6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0750" y="2903369"/>
                  <a:ext cx="1463040" cy="548640"/>
                </a:xfrm>
                <a:prstGeom prst="round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ounded Rectangle 4">
                  <a:extLst>
                    <a:ext uri="{FF2B5EF4-FFF2-40B4-BE49-F238E27FC236}">
                      <a16:creationId xmlns:a16="http://schemas.microsoft.com/office/drawing/2014/main" id="{E000D60A-4864-62AC-5221-61B38FF1A61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096000" y="2903369"/>
                  <a:ext cx="1463040" cy="548640"/>
                </a:xfrm>
                <a:prstGeom prst="roundRect">
                  <a:avLst/>
                </a:prstGeom>
                <a:solidFill>
                  <a:schemeClr val="accent2">
                    <a:lumMod val="75000"/>
                    <a:alpha val="8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" name="Rounded Rectangle 4">
                  <a:extLst>
                    <a:ext uri="{FF2B5EF4-FFF2-40B4-BE49-F238E27FC236}">
                      <a16:creationId xmlns:a16="http://schemas.microsoft.com/office/drawing/2014/main" id="{E000D60A-4864-62AC-5221-61B38FF1A61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0" y="2903369"/>
                  <a:ext cx="1463040" cy="548640"/>
                </a:xfrm>
                <a:prstGeom prst="round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ounded Rectangle 5">
                  <a:extLst>
                    <a:ext uri="{FF2B5EF4-FFF2-40B4-BE49-F238E27FC236}">
                      <a16:creationId xmlns:a16="http://schemas.microsoft.com/office/drawing/2014/main" id="{B58D1909-FBB0-838C-2015-AAC5D459AE3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761250" y="2903369"/>
                  <a:ext cx="1463040" cy="548640"/>
                </a:xfrm>
                <a:prstGeom prst="roundRect">
                  <a:avLst/>
                </a:prstGeom>
                <a:solidFill>
                  <a:schemeClr val="accent1">
                    <a:alpha val="8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" name="Rounded Rectangle 5">
                  <a:extLst>
                    <a:ext uri="{FF2B5EF4-FFF2-40B4-BE49-F238E27FC236}">
                      <a16:creationId xmlns:a16="http://schemas.microsoft.com/office/drawing/2014/main" id="{B58D1909-FBB0-838C-2015-AAC5D459AE3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1250" y="2903369"/>
                  <a:ext cx="1463040" cy="548640"/>
                </a:xfrm>
                <a:prstGeom prst="round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ounded Rectangle 6">
                  <a:extLst>
                    <a:ext uri="{FF2B5EF4-FFF2-40B4-BE49-F238E27FC236}">
                      <a16:creationId xmlns:a16="http://schemas.microsoft.com/office/drawing/2014/main" id="{3F9C3C7F-5445-93C9-389E-F0D29A68801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096000" y="4625292"/>
                  <a:ext cx="1463040" cy="548640"/>
                </a:xfrm>
                <a:prstGeom prst="roundRect">
                  <a:avLst/>
                </a:prstGeom>
                <a:solidFill>
                  <a:schemeClr val="accent1">
                    <a:alpha val="8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" name="Rounded Rectangle 6">
                  <a:extLst>
                    <a:ext uri="{FF2B5EF4-FFF2-40B4-BE49-F238E27FC236}">
                      <a16:creationId xmlns:a16="http://schemas.microsoft.com/office/drawing/2014/main" id="{3F9C3C7F-5445-93C9-389E-F0D29A68801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0" y="4625292"/>
                  <a:ext cx="1463040" cy="548640"/>
                </a:xfrm>
                <a:prstGeom prst="round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ounded Rectangle 7">
                  <a:extLst>
                    <a:ext uri="{FF2B5EF4-FFF2-40B4-BE49-F238E27FC236}">
                      <a16:creationId xmlns:a16="http://schemas.microsoft.com/office/drawing/2014/main" id="{0FFE5394-4AF0-A32B-7A6A-9C2DB5C7335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096000" y="1181446"/>
                  <a:ext cx="1463040" cy="548640"/>
                </a:xfrm>
                <a:prstGeom prst="roundRect">
                  <a:avLst/>
                </a:prstGeom>
                <a:solidFill>
                  <a:schemeClr val="accent1">
                    <a:alpha val="8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8" name="Rounded Rectangle 7">
                  <a:extLst>
                    <a:ext uri="{FF2B5EF4-FFF2-40B4-BE49-F238E27FC236}">
                      <a16:creationId xmlns:a16="http://schemas.microsoft.com/office/drawing/2014/main" id="{0FFE5394-4AF0-A32B-7A6A-9C2DB5C7335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0" y="1181446"/>
                  <a:ext cx="1463040" cy="548640"/>
                </a:xfrm>
                <a:prstGeom prst="round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ounded Rectangle 8">
                  <a:extLst>
                    <a:ext uri="{FF2B5EF4-FFF2-40B4-BE49-F238E27FC236}">
                      <a16:creationId xmlns:a16="http://schemas.microsoft.com/office/drawing/2014/main" id="{8BC1EF56-8A32-1072-A8DF-FA9722BE667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761250" y="4625292"/>
                  <a:ext cx="1463040" cy="548640"/>
                </a:xfrm>
                <a:prstGeom prst="roundRect">
                  <a:avLst/>
                </a:prstGeom>
                <a:solidFill>
                  <a:schemeClr val="accent1">
                    <a:alpha val="8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9" name="Rounded Rectangle 8">
                  <a:extLst>
                    <a:ext uri="{FF2B5EF4-FFF2-40B4-BE49-F238E27FC236}">
                      <a16:creationId xmlns:a16="http://schemas.microsoft.com/office/drawing/2014/main" id="{8BC1EF56-8A32-1072-A8DF-FA9722BE667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1250" y="4625292"/>
                  <a:ext cx="1463040" cy="548640"/>
                </a:xfrm>
                <a:prstGeom prst="round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ounded Rectangle 9">
                  <a:extLst>
                    <a:ext uri="{FF2B5EF4-FFF2-40B4-BE49-F238E27FC236}">
                      <a16:creationId xmlns:a16="http://schemas.microsoft.com/office/drawing/2014/main" id="{E12E43F7-F352-B432-8E4C-DE6E6C510EF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65500" y="2903369"/>
                  <a:ext cx="1463040" cy="548640"/>
                </a:xfrm>
                <a:prstGeom prst="roundRect">
                  <a:avLst/>
                </a:prstGeom>
                <a:solidFill>
                  <a:schemeClr val="accent1">
                    <a:alpha val="8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sz="2000" dirty="0"/>
                    <a:t> </a:t>
                  </a:r>
                </a:p>
              </p:txBody>
            </p:sp>
          </mc:Choice>
          <mc:Fallback xmlns="">
            <p:sp>
              <p:nvSpPr>
                <p:cNvPr id="10" name="Rounded Rectangle 9">
                  <a:extLst>
                    <a:ext uri="{FF2B5EF4-FFF2-40B4-BE49-F238E27FC236}">
                      <a16:creationId xmlns:a16="http://schemas.microsoft.com/office/drawing/2014/main" id="{E12E43F7-F352-B432-8E4C-DE6E6C510EF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500" y="2903369"/>
                  <a:ext cx="1463040" cy="548640"/>
                </a:xfrm>
                <a:prstGeom prst="round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ounded Rectangle 10">
                  <a:extLst>
                    <a:ext uri="{FF2B5EF4-FFF2-40B4-BE49-F238E27FC236}">
                      <a16:creationId xmlns:a16="http://schemas.microsoft.com/office/drawing/2014/main" id="{1BC92F4D-1C87-C9CF-5612-D57A287E373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65500" y="4625292"/>
                  <a:ext cx="1463040" cy="548640"/>
                </a:xfrm>
                <a:prstGeom prst="roundRect">
                  <a:avLst/>
                </a:prstGeom>
                <a:solidFill>
                  <a:schemeClr val="accent1">
                    <a:alpha val="8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Rounded Rectangle 10">
                  <a:extLst>
                    <a:ext uri="{FF2B5EF4-FFF2-40B4-BE49-F238E27FC236}">
                      <a16:creationId xmlns:a16="http://schemas.microsoft.com/office/drawing/2014/main" id="{1BC92F4D-1C87-C9CF-5612-D57A287E373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500" y="4625292"/>
                  <a:ext cx="1463040" cy="548640"/>
                </a:xfrm>
                <a:prstGeom prst="round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ounded Rectangle 11">
                  <a:extLst>
                    <a:ext uri="{FF2B5EF4-FFF2-40B4-BE49-F238E27FC236}">
                      <a16:creationId xmlns:a16="http://schemas.microsoft.com/office/drawing/2014/main" id="{BA445F3C-BB23-EA65-4E0D-83FDEDDE8F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430750" y="4625292"/>
                  <a:ext cx="1463040" cy="548640"/>
                </a:xfrm>
                <a:prstGeom prst="roundRect">
                  <a:avLst/>
                </a:prstGeom>
                <a:solidFill>
                  <a:schemeClr val="accent1">
                    <a:alpha val="8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Rounded Rectangle 11">
                  <a:extLst>
                    <a:ext uri="{FF2B5EF4-FFF2-40B4-BE49-F238E27FC236}">
                      <a16:creationId xmlns:a16="http://schemas.microsoft.com/office/drawing/2014/main" id="{BA445F3C-BB23-EA65-4E0D-83FDEDDE8F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0750" y="4625292"/>
                  <a:ext cx="1463040" cy="548640"/>
                </a:xfrm>
                <a:prstGeom prst="round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C39343CA-281E-8405-3CF2-834E82383B6D}"/>
                </a:ext>
              </a:extLst>
            </p:cNvPr>
            <p:cNvCxnSpPr>
              <a:cxnSpLocks/>
              <a:stCxn id="5" idx="0"/>
              <a:endCxn id="8" idx="2"/>
            </p:cNvCxnSpPr>
            <p:nvPr/>
          </p:nvCxnSpPr>
          <p:spPr>
            <a:xfrm flipV="1">
              <a:off x="6827520" y="1730086"/>
              <a:ext cx="0" cy="11732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C5333E5-8149-3C68-5063-8B5FB2B88D81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8160145" y="2591048"/>
              <a:ext cx="0" cy="11732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01F2211-B352-A62B-C111-406AEFCF938F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8174609" y="4312971"/>
              <a:ext cx="0" cy="11732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E6192F1-95C8-7855-6FA8-8ED91A0D91C7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5480431" y="4312970"/>
              <a:ext cx="0" cy="11732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91CFACB6-BE21-938F-88D6-067E8DBF7143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2803732" y="2591046"/>
              <a:ext cx="0" cy="11732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94393E8C-7961-2A8E-ABAD-0E86E6F51E3E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1481190" y="3452009"/>
              <a:ext cx="0" cy="11732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Left Arrow Callout 18">
                  <a:extLst>
                    <a:ext uri="{FF2B5EF4-FFF2-40B4-BE49-F238E27FC236}">
                      <a16:creationId xmlns:a16="http://schemas.microsoft.com/office/drawing/2014/main" id="{6A1DD57B-E462-CC21-D1FD-16A4C160DA4A}"/>
                    </a:ext>
                  </a:extLst>
                </p:cNvPr>
                <p:cNvSpPr/>
                <p:nvPr/>
              </p:nvSpPr>
              <p:spPr>
                <a:xfrm>
                  <a:off x="6831720" y="1980128"/>
                  <a:ext cx="1698384" cy="673198"/>
                </a:xfrm>
                <a:prstGeom prst="leftArrowCallout">
                  <a:avLst>
                    <a:gd name="adj1" fmla="val 18978"/>
                    <a:gd name="adj2" fmla="val 25000"/>
                    <a:gd name="adj3" fmla="val 29517"/>
                    <a:gd name="adj4" fmla="val 73721"/>
                  </a:avLst>
                </a:prstGeom>
                <a:solidFill>
                  <a:schemeClr val="bg1">
                    <a:lumMod val="50000"/>
                    <a:alpha val="70276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𝑠𝑖𝑛𝐶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Left Arrow Callout 18">
                  <a:extLst>
                    <a:ext uri="{FF2B5EF4-FFF2-40B4-BE49-F238E27FC236}">
                      <a16:creationId xmlns:a16="http://schemas.microsoft.com/office/drawing/2014/main" id="{6A1DD57B-E462-CC21-D1FD-16A4C160DA4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1720" y="1980128"/>
                  <a:ext cx="1698384" cy="673198"/>
                </a:xfrm>
                <a:prstGeom prst="leftArrowCallout">
                  <a:avLst>
                    <a:gd name="adj1" fmla="val 18978"/>
                    <a:gd name="adj2" fmla="val 25000"/>
                    <a:gd name="adj3" fmla="val 29517"/>
                    <a:gd name="adj4" fmla="val 73721"/>
                  </a:avLst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Left Arrow Callout 19">
                  <a:extLst>
                    <a:ext uri="{FF2B5EF4-FFF2-40B4-BE49-F238E27FC236}">
                      <a16:creationId xmlns:a16="http://schemas.microsoft.com/office/drawing/2014/main" id="{46C0092D-0CA7-42BE-B757-6B112E19B391}"/>
                    </a:ext>
                  </a:extLst>
                </p:cNvPr>
                <p:cNvSpPr>
                  <a:spLocks/>
                </p:cNvSpPr>
                <p:nvPr/>
              </p:nvSpPr>
              <p:spPr>
                <a:xfrm rot="-5400000">
                  <a:off x="2365305" y="2004403"/>
                  <a:ext cx="928679" cy="1173285"/>
                </a:xfrm>
                <a:prstGeom prst="leftArrowCallout">
                  <a:avLst>
                    <a:gd name="adj1" fmla="val 18070"/>
                    <a:gd name="adj2" fmla="val 18586"/>
                    <a:gd name="adj3" fmla="val 29517"/>
                    <a:gd name="adj4" fmla="val 41919"/>
                  </a:avLst>
                </a:prstGeom>
                <a:solidFill>
                  <a:schemeClr val="bg1">
                    <a:lumMod val="50000"/>
                    <a:alpha val="70276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h𝑓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Left Arrow Callout 19">
                  <a:extLst>
                    <a:ext uri="{FF2B5EF4-FFF2-40B4-BE49-F238E27FC236}">
                      <a16:creationId xmlns:a16="http://schemas.microsoft.com/office/drawing/2014/main" id="{46C0092D-0CA7-42BE-B757-6B112E19B39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-5400000">
                  <a:off x="2365305" y="2004403"/>
                  <a:ext cx="928679" cy="1173285"/>
                </a:xfrm>
                <a:prstGeom prst="leftArrowCallout">
                  <a:avLst>
                    <a:gd name="adj1" fmla="val 18070"/>
                    <a:gd name="adj2" fmla="val 18586"/>
                    <a:gd name="adj3" fmla="val 29517"/>
                    <a:gd name="adj4" fmla="val 41919"/>
                  </a:avLst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Left Arrow Callout 20">
              <a:extLst>
                <a:ext uri="{FF2B5EF4-FFF2-40B4-BE49-F238E27FC236}">
                  <a16:creationId xmlns:a16="http://schemas.microsoft.com/office/drawing/2014/main" id="{9F56A1A4-57CA-6BF7-1069-4E117DA517E6}"/>
                </a:ext>
              </a:extLst>
            </p:cNvPr>
            <p:cNvSpPr>
              <a:spLocks/>
            </p:cNvSpPr>
            <p:nvPr/>
          </p:nvSpPr>
          <p:spPr>
            <a:xfrm rot="-5400000">
              <a:off x="5064056" y="1893025"/>
              <a:ext cx="928679" cy="1396039"/>
            </a:xfrm>
            <a:prstGeom prst="leftArrowCallout">
              <a:avLst>
                <a:gd name="adj1" fmla="val 18070"/>
                <a:gd name="adj2" fmla="val 18586"/>
                <a:gd name="adj3" fmla="val 29517"/>
                <a:gd name="adj4" fmla="val 43458"/>
              </a:avLst>
            </a:prstGeom>
            <a:solidFill>
              <a:schemeClr val="bg1">
                <a:lumMod val="50000"/>
                <a:alpha val="70276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1400" dirty="0"/>
                <a:t>没有关联!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Left Arrow Callout 21">
                  <a:extLst>
                    <a:ext uri="{FF2B5EF4-FFF2-40B4-BE49-F238E27FC236}">
                      <a16:creationId xmlns:a16="http://schemas.microsoft.com/office/drawing/2014/main" id="{31F2111E-3743-EFD5-E06A-592D8C4759EE}"/>
                    </a:ext>
                  </a:extLst>
                </p:cNvPr>
                <p:cNvSpPr>
                  <a:spLocks/>
                </p:cNvSpPr>
                <p:nvPr/>
              </p:nvSpPr>
              <p:spPr>
                <a:xfrm rot="5400000">
                  <a:off x="5071263" y="4806369"/>
                  <a:ext cx="1031940" cy="1463039"/>
                </a:xfrm>
                <a:prstGeom prst="leftArrowCallout">
                  <a:avLst>
                    <a:gd name="adj1" fmla="val 11350"/>
                    <a:gd name="adj2" fmla="val 12986"/>
                    <a:gd name="adj3" fmla="val 29517"/>
                    <a:gd name="adj4" fmla="val 60818"/>
                  </a:avLst>
                </a:prstGeom>
                <a:solidFill>
                  <a:schemeClr val="bg1">
                    <a:lumMod val="50000"/>
                    <a:alpha val="70276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Left Arrow Callout 21">
                  <a:extLst>
                    <a:ext uri="{FF2B5EF4-FFF2-40B4-BE49-F238E27FC236}">
                      <a16:creationId xmlns:a16="http://schemas.microsoft.com/office/drawing/2014/main" id="{31F2111E-3743-EFD5-E06A-592D8C4759E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5071263" y="4806369"/>
                  <a:ext cx="1031940" cy="1463039"/>
                </a:xfrm>
                <a:prstGeom prst="leftArrowCallout">
                  <a:avLst>
                    <a:gd name="adj1" fmla="val 11350"/>
                    <a:gd name="adj2" fmla="val 12986"/>
                    <a:gd name="adj3" fmla="val 29517"/>
                    <a:gd name="adj4" fmla="val 60818"/>
                  </a:avLst>
                </a:prstGeom>
                <a:blipFill>
                  <a:blip r:embed="rId13"/>
                  <a:stretch>
                    <a:fillRect b="-243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Left Arrow Callout 22">
                  <a:extLst>
                    <a:ext uri="{FF2B5EF4-FFF2-40B4-BE49-F238E27FC236}">
                      <a16:creationId xmlns:a16="http://schemas.microsoft.com/office/drawing/2014/main" id="{5E98CC24-D190-0615-FF21-7B9F1380B05C}"/>
                    </a:ext>
                  </a:extLst>
                </p:cNvPr>
                <p:cNvSpPr>
                  <a:spLocks/>
                </p:cNvSpPr>
                <p:nvPr/>
              </p:nvSpPr>
              <p:spPr>
                <a:xfrm rot="5400000">
                  <a:off x="7644174" y="4806370"/>
                  <a:ext cx="1031940" cy="1463039"/>
                </a:xfrm>
                <a:prstGeom prst="leftArrowCallout">
                  <a:avLst>
                    <a:gd name="adj1" fmla="val 11350"/>
                    <a:gd name="adj2" fmla="val 12986"/>
                    <a:gd name="adj3" fmla="val 29517"/>
                    <a:gd name="adj4" fmla="val 58212"/>
                  </a:avLst>
                </a:prstGeom>
                <a:solidFill>
                  <a:schemeClr val="bg1">
                    <a:lumMod val="50000"/>
                    <a:alpha val="70276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Left Arrow Callout 22">
                  <a:extLst>
                    <a:ext uri="{FF2B5EF4-FFF2-40B4-BE49-F238E27FC236}">
                      <a16:creationId xmlns:a16="http://schemas.microsoft.com/office/drawing/2014/main" id="{5E98CC24-D190-0615-FF21-7B9F1380B0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7644174" y="4806370"/>
                  <a:ext cx="1031940" cy="1463039"/>
                </a:xfrm>
                <a:prstGeom prst="leftArrowCallout">
                  <a:avLst>
                    <a:gd name="adj1" fmla="val 11350"/>
                    <a:gd name="adj2" fmla="val 12986"/>
                    <a:gd name="adj3" fmla="val 29517"/>
                    <a:gd name="adj4" fmla="val 58212"/>
                  </a:avLst>
                </a:prstGeom>
                <a:blipFill>
                  <a:blip r:embed="rId14"/>
                  <a:stretch>
                    <a:fillRect b="-4878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Right Brace 23">
              <a:extLst>
                <a:ext uri="{FF2B5EF4-FFF2-40B4-BE49-F238E27FC236}">
                  <a16:creationId xmlns:a16="http://schemas.microsoft.com/office/drawing/2014/main" id="{EF3B2645-A053-74FE-D00B-771E95CAA9F7}"/>
                </a:ext>
              </a:extLst>
            </p:cNvPr>
            <p:cNvSpPr/>
            <p:nvPr/>
          </p:nvSpPr>
          <p:spPr>
            <a:xfrm rot="5400000">
              <a:off x="6355869" y="1381438"/>
              <a:ext cx="939208" cy="5324957"/>
            </a:xfrm>
            <a:prstGeom prst="rightBrace">
              <a:avLst>
                <a:gd name="adj1" fmla="val 59013"/>
                <a:gd name="adj2" fmla="val 50758"/>
              </a:avLst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Left Arrow Callout 24">
                  <a:extLst>
                    <a:ext uri="{FF2B5EF4-FFF2-40B4-BE49-F238E27FC236}">
                      <a16:creationId xmlns:a16="http://schemas.microsoft.com/office/drawing/2014/main" id="{494AE4F5-3AA5-7F55-115F-FD98E538617D}"/>
                    </a:ext>
                  </a:extLst>
                </p:cNvPr>
                <p:cNvSpPr/>
                <p:nvPr/>
              </p:nvSpPr>
              <p:spPr>
                <a:xfrm>
                  <a:off x="1497019" y="3759233"/>
                  <a:ext cx="2033957" cy="673198"/>
                </a:xfrm>
                <a:prstGeom prst="leftArrowCallout">
                  <a:avLst>
                    <a:gd name="adj1" fmla="val 18978"/>
                    <a:gd name="adj2" fmla="val 25000"/>
                    <a:gd name="adj3" fmla="val 29517"/>
                    <a:gd name="adj4" fmla="val 73721"/>
                  </a:avLst>
                </a:prstGeom>
                <a:solidFill>
                  <a:schemeClr val="bg1">
                    <a:lumMod val="50000"/>
                    <a:alpha val="70276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Left Arrow Callout 24">
                  <a:extLst>
                    <a:ext uri="{FF2B5EF4-FFF2-40B4-BE49-F238E27FC236}">
                      <a16:creationId xmlns:a16="http://schemas.microsoft.com/office/drawing/2014/main" id="{494AE4F5-3AA5-7F55-115F-FD98E538617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7019" y="3759233"/>
                  <a:ext cx="2033957" cy="673198"/>
                </a:xfrm>
                <a:prstGeom prst="leftArrowCallout">
                  <a:avLst>
                    <a:gd name="adj1" fmla="val 18978"/>
                    <a:gd name="adj2" fmla="val 25000"/>
                    <a:gd name="adj3" fmla="val 29517"/>
                    <a:gd name="adj4" fmla="val 73721"/>
                  </a:avLst>
                </a:prstGeom>
                <a:blipFill>
                  <a:blip r:embed="rId1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571DA59B-D294-F704-F93E-2B2D022F8238}"/>
                    </a:ext>
                  </a:extLst>
                </p:cNvPr>
                <p:cNvSpPr/>
                <p:nvPr/>
              </p:nvSpPr>
              <p:spPr>
                <a:xfrm>
                  <a:off x="6415337" y="3882904"/>
                  <a:ext cx="820271" cy="591670"/>
                </a:xfrm>
                <a:prstGeom prst="rect">
                  <a:avLst/>
                </a:prstGeom>
                <a:solidFill>
                  <a:schemeClr val="bg1">
                    <a:lumMod val="50000"/>
                    <a:alpha val="7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571DA59B-D294-F704-F93E-2B2D022F823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5337" y="3882904"/>
                  <a:ext cx="820271" cy="591670"/>
                </a:xfrm>
                <a:prstGeom prst="rect">
                  <a:avLst/>
                </a:prstGeom>
                <a:blipFill>
                  <a:blip r:embed="rId16"/>
                  <a:stretch>
                    <a:fillRect b="-125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71905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55AFD9CD-406F-56A5-84D5-F9238C7B445D}"/>
              </a:ext>
            </a:extLst>
          </p:cNvPr>
          <p:cNvGrpSpPr/>
          <p:nvPr/>
        </p:nvGrpSpPr>
        <p:grpSpPr>
          <a:xfrm>
            <a:off x="1366605" y="992793"/>
            <a:ext cx="9458790" cy="4872414"/>
            <a:chOff x="1366605" y="992793"/>
            <a:chExt cx="9458790" cy="4872414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DA626C44-13F3-E28B-36C7-77635C485BA8}"/>
                </a:ext>
              </a:extLst>
            </p:cNvPr>
            <p:cNvGrpSpPr/>
            <p:nvPr/>
          </p:nvGrpSpPr>
          <p:grpSpPr>
            <a:xfrm>
              <a:off x="1366605" y="992793"/>
              <a:ext cx="9458790" cy="4872414"/>
              <a:chOff x="2411635" y="280493"/>
              <a:chExt cx="9458790" cy="487241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Rounded Rectangle 3">
                    <a:extLst>
                      <a:ext uri="{FF2B5EF4-FFF2-40B4-BE49-F238E27FC236}">
                        <a16:creationId xmlns:a16="http://schemas.microsoft.com/office/drawing/2014/main" id="{C307720C-D3E9-8DD5-1BE9-3D3B0DCBCD0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5076885" y="2002416"/>
                    <a:ext cx="1463040" cy="548640"/>
                  </a:xfrm>
                  <a:prstGeom prst="roundRect">
                    <a:avLst/>
                  </a:prstGeom>
                  <a:solidFill>
                    <a:schemeClr val="accent2">
                      <a:lumMod val="75000"/>
                      <a:alpha val="80000"/>
                    </a:schemeClr>
                  </a:solidFill>
                  <a:ln w="25400"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4" name="Rounded Rectangle 3">
                    <a:extLst>
                      <a:ext uri="{FF2B5EF4-FFF2-40B4-BE49-F238E27FC236}">
                        <a16:creationId xmlns:a16="http://schemas.microsoft.com/office/drawing/2014/main" id="{C307720C-D3E9-8DD5-1BE9-3D3B0DCBCD0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76885" y="2002416"/>
                    <a:ext cx="1463040" cy="548640"/>
                  </a:xfrm>
                  <a:prstGeom prst="round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Rounded Rectangle 4">
                    <a:extLst>
                      <a:ext uri="{FF2B5EF4-FFF2-40B4-BE49-F238E27FC236}">
                        <a16:creationId xmlns:a16="http://schemas.microsoft.com/office/drawing/2014/main" id="{C30EE7DA-125E-8608-C30F-3290FA1CEB1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742135" y="2002416"/>
                    <a:ext cx="1463040" cy="548640"/>
                  </a:xfrm>
                  <a:prstGeom prst="roundRect">
                    <a:avLst/>
                  </a:prstGeom>
                  <a:solidFill>
                    <a:schemeClr val="accent1">
                      <a:alpha val="80000"/>
                    </a:schemeClr>
                  </a:solidFill>
                  <a:ln w="25400"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5" name="Rounded Rectangle 4">
                    <a:extLst>
                      <a:ext uri="{FF2B5EF4-FFF2-40B4-BE49-F238E27FC236}">
                        <a16:creationId xmlns:a16="http://schemas.microsoft.com/office/drawing/2014/main" id="{C30EE7DA-125E-8608-C30F-3290FA1CEB1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42135" y="2002416"/>
                    <a:ext cx="1463040" cy="548640"/>
                  </a:xfrm>
                  <a:prstGeom prst="round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Rounded Rectangle 5">
                    <a:extLst>
                      <a:ext uri="{FF2B5EF4-FFF2-40B4-BE49-F238E27FC236}">
                        <a16:creationId xmlns:a16="http://schemas.microsoft.com/office/drawing/2014/main" id="{DD69C4D6-BFD7-B61D-A34C-352ED1C1D3E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407385" y="2002416"/>
                    <a:ext cx="1463040" cy="548640"/>
                  </a:xfrm>
                  <a:prstGeom prst="roundRect">
                    <a:avLst/>
                  </a:prstGeom>
                  <a:solidFill>
                    <a:schemeClr val="accent1">
                      <a:alpha val="80000"/>
                    </a:schemeClr>
                  </a:solidFill>
                  <a:ln w="25400"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6" name="Rounded Rectangle 5">
                    <a:extLst>
                      <a:ext uri="{FF2B5EF4-FFF2-40B4-BE49-F238E27FC236}">
                        <a16:creationId xmlns:a16="http://schemas.microsoft.com/office/drawing/2014/main" id="{DD69C4D6-BFD7-B61D-A34C-352ED1C1D3E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07385" y="2002416"/>
                    <a:ext cx="1463040" cy="548640"/>
                  </a:xfrm>
                  <a:prstGeom prst="round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Rounded Rectangle 6">
                    <a:extLst>
                      <a:ext uri="{FF2B5EF4-FFF2-40B4-BE49-F238E27FC236}">
                        <a16:creationId xmlns:a16="http://schemas.microsoft.com/office/drawing/2014/main" id="{03E3798F-9274-4F2F-8CD8-AA75BF3E69C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742135" y="3724339"/>
                    <a:ext cx="1463040" cy="548640"/>
                  </a:xfrm>
                  <a:prstGeom prst="roundRect">
                    <a:avLst/>
                  </a:prstGeom>
                  <a:solidFill>
                    <a:schemeClr val="accent1">
                      <a:alpha val="80000"/>
                    </a:schemeClr>
                  </a:solidFill>
                  <a:ln w="25400"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7" name="Rounded Rectangle 6">
                    <a:extLst>
                      <a:ext uri="{FF2B5EF4-FFF2-40B4-BE49-F238E27FC236}">
                        <a16:creationId xmlns:a16="http://schemas.microsoft.com/office/drawing/2014/main" id="{03E3798F-9274-4F2F-8CD8-AA75BF3E69C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42135" y="3724339"/>
                    <a:ext cx="1463040" cy="548640"/>
                  </a:xfrm>
                  <a:prstGeom prst="round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Rounded Rectangle 7">
                    <a:extLst>
                      <a:ext uri="{FF2B5EF4-FFF2-40B4-BE49-F238E27FC236}">
                        <a16:creationId xmlns:a16="http://schemas.microsoft.com/office/drawing/2014/main" id="{26D9913C-9096-61F5-CF35-E5FDCDC0BD6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742135" y="280493"/>
                    <a:ext cx="1463040" cy="548640"/>
                  </a:xfrm>
                  <a:prstGeom prst="roundRect">
                    <a:avLst/>
                  </a:prstGeom>
                  <a:solidFill>
                    <a:schemeClr val="accent1">
                      <a:alpha val="80000"/>
                    </a:schemeClr>
                  </a:solidFill>
                  <a:ln w="25400"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8" name="Rounded Rectangle 7">
                    <a:extLst>
                      <a:ext uri="{FF2B5EF4-FFF2-40B4-BE49-F238E27FC236}">
                        <a16:creationId xmlns:a16="http://schemas.microsoft.com/office/drawing/2014/main" id="{26D9913C-9096-61F5-CF35-E5FDCDC0BD6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42135" y="280493"/>
                    <a:ext cx="1463040" cy="548640"/>
                  </a:xfrm>
                  <a:prstGeom prst="round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Rounded Rectangle 8">
                    <a:extLst>
                      <a:ext uri="{FF2B5EF4-FFF2-40B4-BE49-F238E27FC236}">
                        <a16:creationId xmlns:a16="http://schemas.microsoft.com/office/drawing/2014/main" id="{7BB766CB-094C-2626-4CBB-2D696D8AFDC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407385" y="3724339"/>
                    <a:ext cx="1463040" cy="548640"/>
                  </a:xfrm>
                  <a:prstGeom prst="roundRect">
                    <a:avLst/>
                  </a:prstGeom>
                  <a:solidFill>
                    <a:schemeClr val="accent1">
                      <a:alpha val="80000"/>
                    </a:schemeClr>
                  </a:solidFill>
                  <a:ln w="25400"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9" name="Rounded Rectangle 8">
                    <a:extLst>
                      <a:ext uri="{FF2B5EF4-FFF2-40B4-BE49-F238E27FC236}">
                        <a16:creationId xmlns:a16="http://schemas.microsoft.com/office/drawing/2014/main" id="{7BB766CB-094C-2626-4CBB-2D696D8AFDC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07385" y="3724339"/>
                    <a:ext cx="1463040" cy="548640"/>
                  </a:xfrm>
                  <a:prstGeom prst="round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Rounded Rectangle 9">
                    <a:extLst>
                      <a:ext uri="{FF2B5EF4-FFF2-40B4-BE49-F238E27FC236}">
                        <a16:creationId xmlns:a16="http://schemas.microsoft.com/office/drawing/2014/main" id="{4EDEEB6E-EF71-A791-2118-31DD6BEC8B6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411635" y="2002416"/>
                    <a:ext cx="1463040" cy="548640"/>
                  </a:xfrm>
                  <a:prstGeom prst="roundRect">
                    <a:avLst/>
                  </a:prstGeom>
                  <a:solidFill>
                    <a:schemeClr val="accent1">
                      <a:alpha val="80000"/>
                    </a:schemeClr>
                  </a:solidFill>
                  <a:ln w="25400"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r>
                      <a:rPr lang="en-US" sz="2000" dirty="0"/>
                      <a:t> </a:t>
                    </a:r>
                  </a:p>
                </p:txBody>
              </p:sp>
            </mc:Choice>
            <mc:Fallback xmlns="">
              <p:sp>
                <p:nvSpPr>
                  <p:cNvPr id="10" name="Rounded Rectangle 9">
                    <a:extLst>
                      <a:ext uri="{FF2B5EF4-FFF2-40B4-BE49-F238E27FC236}">
                        <a16:creationId xmlns:a16="http://schemas.microsoft.com/office/drawing/2014/main" id="{4EDEEB6E-EF71-A791-2118-31DD6BEC8B6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11635" y="2002416"/>
                    <a:ext cx="1463040" cy="548640"/>
                  </a:xfrm>
                  <a:prstGeom prst="round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Rounded Rectangle 10">
                    <a:extLst>
                      <a:ext uri="{FF2B5EF4-FFF2-40B4-BE49-F238E27FC236}">
                        <a16:creationId xmlns:a16="http://schemas.microsoft.com/office/drawing/2014/main" id="{6B9FD64E-886D-E7EA-74D8-FC43EFF0AEA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411635" y="3724339"/>
                    <a:ext cx="1463040" cy="548640"/>
                  </a:xfrm>
                  <a:prstGeom prst="roundRect">
                    <a:avLst/>
                  </a:prstGeom>
                  <a:solidFill>
                    <a:schemeClr val="accent1">
                      <a:alpha val="80000"/>
                    </a:schemeClr>
                  </a:solidFill>
                  <a:ln w="25400"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" name="Rounded Rectangle 10">
                    <a:extLst>
                      <a:ext uri="{FF2B5EF4-FFF2-40B4-BE49-F238E27FC236}">
                        <a16:creationId xmlns:a16="http://schemas.microsoft.com/office/drawing/2014/main" id="{6B9FD64E-886D-E7EA-74D8-FC43EFF0AEA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11635" y="3724339"/>
                    <a:ext cx="1463040" cy="548640"/>
                  </a:xfrm>
                  <a:prstGeom prst="round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Rounded Rectangle 11">
                    <a:extLst>
                      <a:ext uri="{FF2B5EF4-FFF2-40B4-BE49-F238E27FC236}">
                        <a16:creationId xmlns:a16="http://schemas.microsoft.com/office/drawing/2014/main" id="{22D4228A-CB98-5066-0593-810A1B6042D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5076885" y="3724339"/>
                    <a:ext cx="1463040" cy="548640"/>
                  </a:xfrm>
                  <a:prstGeom prst="roundRect">
                    <a:avLst/>
                  </a:prstGeom>
                  <a:solidFill>
                    <a:schemeClr val="accent1">
                      <a:alpha val="80000"/>
                    </a:schemeClr>
                  </a:solidFill>
                  <a:ln w="25400"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" name="Rounded Rectangle 11">
                    <a:extLst>
                      <a:ext uri="{FF2B5EF4-FFF2-40B4-BE49-F238E27FC236}">
                        <a16:creationId xmlns:a16="http://schemas.microsoft.com/office/drawing/2014/main" id="{22D4228A-CB98-5066-0593-810A1B6042D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76885" y="3724339"/>
                    <a:ext cx="1463040" cy="548640"/>
                  </a:xfrm>
                  <a:prstGeom prst="round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AEA21AFD-5A4B-ACD4-03B5-C4CD82ED4F97}"/>
                  </a:ext>
                </a:extLst>
              </p:cNvPr>
              <p:cNvCxnSpPr>
                <a:cxnSpLocks/>
                <a:stCxn id="5" idx="0"/>
                <a:endCxn id="8" idx="2"/>
              </p:cNvCxnSpPr>
              <p:nvPr/>
            </p:nvCxnSpPr>
            <p:spPr>
              <a:xfrm flipV="1">
                <a:off x="8473655" y="829133"/>
                <a:ext cx="0" cy="117328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9372F1D9-3EB9-064C-4633-BFD29648DBB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7141030" y="1717864"/>
                <a:ext cx="0" cy="117328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88303C9A-66EE-381E-B32A-8BD88D37F6F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9806280" y="1690095"/>
                <a:ext cx="0" cy="117328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785C30FC-7327-2BBF-477F-CB335814D5C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9820744" y="3412018"/>
                <a:ext cx="0" cy="117328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E39348CF-7D8F-7448-1E5E-66BE230A4F9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7126566" y="3412017"/>
                <a:ext cx="0" cy="117328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C4CF611C-3F3B-572E-3002-6D43DADA108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4449867" y="1690093"/>
                <a:ext cx="0" cy="117328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6C87813F-0282-1F88-E6A0-7DCE3907E4E6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3127325" y="2551056"/>
                <a:ext cx="0" cy="117328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Left Arrow Callout 19">
                    <a:extLst>
                      <a:ext uri="{FF2B5EF4-FFF2-40B4-BE49-F238E27FC236}">
                        <a16:creationId xmlns:a16="http://schemas.microsoft.com/office/drawing/2014/main" id="{01DD3C3D-E277-7D5E-20E6-0DF55B230697}"/>
                      </a:ext>
                    </a:extLst>
                  </p:cNvPr>
                  <p:cNvSpPr/>
                  <p:nvPr/>
                </p:nvSpPr>
                <p:spPr>
                  <a:xfrm>
                    <a:off x="8477855" y="1079175"/>
                    <a:ext cx="1698384" cy="673198"/>
                  </a:xfrm>
                  <a:prstGeom prst="leftArrowCallout">
                    <a:avLst>
                      <a:gd name="adj1" fmla="val 18978"/>
                      <a:gd name="adj2" fmla="val 25000"/>
                      <a:gd name="adj3" fmla="val 29517"/>
                      <a:gd name="adj4" fmla="val 73721"/>
                    </a:avLst>
                  </a:prstGeom>
                  <a:solidFill>
                    <a:schemeClr val="bg1">
                      <a:lumMod val="50000"/>
                      <a:alpha val="70276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𝑠𝑖𝑛𝐶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Left Arrow Callout 19">
                    <a:extLst>
                      <a:ext uri="{FF2B5EF4-FFF2-40B4-BE49-F238E27FC236}">
                        <a16:creationId xmlns:a16="http://schemas.microsoft.com/office/drawing/2014/main" id="{01DD3C3D-E277-7D5E-20E6-0DF55B23069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77855" y="1079175"/>
                    <a:ext cx="1698384" cy="673198"/>
                  </a:xfrm>
                  <a:prstGeom prst="leftArrowCallout">
                    <a:avLst>
                      <a:gd name="adj1" fmla="val 18978"/>
                      <a:gd name="adj2" fmla="val 25000"/>
                      <a:gd name="adj3" fmla="val 29517"/>
                      <a:gd name="adj4" fmla="val 73721"/>
                    </a:avLst>
                  </a:prstGeom>
                  <a:blipFill>
                    <a:blip r:embed="rId11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Left Arrow Callout 20">
                    <a:extLst>
                      <a:ext uri="{FF2B5EF4-FFF2-40B4-BE49-F238E27FC236}">
                        <a16:creationId xmlns:a16="http://schemas.microsoft.com/office/drawing/2014/main" id="{8BFC762E-627E-A80F-C754-134F6C092F4F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 rot="-5400000">
                    <a:off x="4011440" y="1103450"/>
                    <a:ext cx="928679" cy="1173285"/>
                  </a:xfrm>
                  <a:prstGeom prst="leftArrowCallout">
                    <a:avLst>
                      <a:gd name="adj1" fmla="val 18070"/>
                      <a:gd name="adj2" fmla="val 18586"/>
                      <a:gd name="adj3" fmla="val 29517"/>
                      <a:gd name="adj4" fmla="val 41919"/>
                    </a:avLst>
                  </a:prstGeom>
                  <a:solidFill>
                    <a:schemeClr val="bg1">
                      <a:lumMod val="50000"/>
                      <a:alpha val="70276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h𝑓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1" name="Left Arrow Callout 20">
                    <a:extLst>
                      <a:ext uri="{FF2B5EF4-FFF2-40B4-BE49-F238E27FC236}">
                        <a16:creationId xmlns:a16="http://schemas.microsoft.com/office/drawing/2014/main" id="{8BFC762E-627E-A80F-C754-134F6C092F4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-5400000">
                    <a:off x="4011440" y="1103450"/>
                    <a:ext cx="928679" cy="1173285"/>
                  </a:xfrm>
                  <a:prstGeom prst="leftArrowCallout">
                    <a:avLst>
                      <a:gd name="adj1" fmla="val 18070"/>
                      <a:gd name="adj2" fmla="val 18586"/>
                      <a:gd name="adj3" fmla="val 29517"/>
                      <a:gd name="adj4" fmla="val 41919"/>
                    </a:avLst>
                  </a:prstGeom>
                  <a:blipFill>
                    <a:blip r:embed="rId1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2" name="Left Arrow Callout 21">
                <a:extLst>
                  <a:ext uri="{FF2B5EF4-FFF2-40B4-BE49-F238E27FC236}">
                    <a16:creationId xmlns:a16="http://schemas.microsoft.com/office/drawing/2014/main" id="{AA733DE0-2E41-5563-BE42-2F8DF0B9F74C}"/>
                  </a:ext>
                </a:extLst>
              </p:cNvPr>
              <p:cNvSpPr>
                <a:spLocks/>
              </p:cNvSpPr>
              <p:nvPr/>
            </p:nvSpPr>
            <p:spPr>
              <a:xfrm rot="-5400000">
                <a:off x="6710191" y="992072"/>
                <a:ext cx="928679" cy="1396039"/>
              </a:xfrm>
              <a:prstGeom prst="leftArrowCallout">
                <a:avLst>
                  <a:gd name="adj1" fmla="val 18070"/>
                  <a:gd name="adj2" fmla="val 18586"/>
                  <a:gd name="adj3" fmla="val 29517"/>
                  <a:gd name="adj4" fmla="val 43458"/>
                </a:avLst>
              </a:prstGeom>
              <a:solidFill>
                <a:schemeClr val="bg1">
                  <a:lumMod val="50000"/>
                  <a:alpha val="7027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r>
                  <a:rPr lang="en-US" sz="1400" dirty="0"/>
                  <a:t>三棱镜分光结论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Left Arrow Callout 22">
                    <a:extLst>
                      <a:ext uri="{FF2B5EF4-FFF2-40B4-BE49-F238E27FC236}">
                        <a16:creationId xmlns:a16="http://schemas.microsoft.com/office/drawing/2014/main" id="{D5118B6C-422D-8D9A-34B8-D33203665BF6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 rot="5400000">
                    <a:off x="6717398" y="3905416"/>
                    <a:ext cx="1031940" cy="1463039"/>
                  </a:xfrm>
                  <a:prstGeom prst="leftArrowCallout">
                    <a:avLst>
                      <a:gd name="adj1" fmla="val 11350"/>
                      <a:gd name="adj2" fmla="val 12986"/>
                      <a:gd name="adj3" fmla="val 29517"/>
                      <a:gd name="adj4" fmla="val 60818"/>
                    </a:avLst>
                  </a:prstGeom>
                  <a:solidFill>
                    <a:schemeClr val="bg1">
                      <a:lumMod val="50000"/>
                      <a:alpha val="70276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den>
                          </m:f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3" name="Left Arrow Callout 22">
                    <a:extLst>
                      <a:ext uri="{FF2B5EF4-FFF2-40B4-BE49-F238E27FC236}">
                        <a16:creationId xmlns:a16="http://schemas.microsoft.com/office/drawing/2014/main" id="{D5118B6C-422D-8D9A-34B8-D33203665BF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6717398" y="3905416"/>
                    <a:ext cx="1031940" cy="1463039"/>
                  </a:xfrm>
                  <a:prstGeom prst="leftArrowCallout">
                    <a:avLst>
                      <a:gd name="adj1" fmla="val 11350"/>
                      <a:gd name="adj2" fmla="val 12986"/>
                      <a:gd name="adj3" fmla="val 29517"/>
                      <a:gd name="adj4" fmla="val 60818"/>
                    </a:avLst>
                  </a:prstGeom>
                  <a:blipFill>
                    <a:blip r:embed="rId13"/>
                    <a:stretch>
                      <a:fillRect b="-2439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Left Arrow Callout 23">
                    <a:extLst>
                      <a:ext uri="{FF2B5EF4-FFF2-40B4-BE49-F238E27FC236}">
                        <a16:creationId xmlns:a16="http://schemas.microsoft.com/office/drawing/2014/main" id="{5FE341FF-8897-870D-96A4-AFFCC462530B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 rot="5400000">
                    <a:off x="9290309" y="3905417"/>
                    <a:ext cx="1031940" cy="1463039"/>
                  </a:xfrm>
                  <a:prstGeom prst="leftArrowCallout">
                    <a:avLst>
                      <a:gd name="adj1" fmla="val 11350"/>
                      <a:gd name="adj2" fmla="val 12986"/>
                      <a:gd name="adj3" fmla="val 29517"/>
                      <a:gd name="adj4" fmla="val 58212"/>
                    </a:avLst>
                  </a:prstGeom>
                  <a:solidFill>
                    <a:schemeClr val="bg1">
                      <a:lumMod val="50000"/>
                      <a:alpha val="70276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den>
                          </m:f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4" name="Left Arrow Callout 23">
                    <a:extLst>
                      <a:ext uri="{FF2B5EF4-FFF2-40B4-BE49-F238E27FC236}">
                        <a16:creationId xmlns:a16="http://schemas.microsoft.com/office/drawing/2014/main" id="{5FE341FF-8897-870D-96A4-AFFCC462530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9290309" y="3905417"/>
                    <a:ext cx="1031940" cy="1463039"/>
                  </a:xfrm>
                  <a:prstGeom prst="leftArrowCallout">
                    <a:avLst>
                      <a:gd name="adj1" fmla="val 11350"/>
                      <a:gd name="adj2" fmla="val 12986"/>
                      <a:gd name="adj3" fmla="val 29517"/>
                      <a:gd name="adj4" fmla="val 58212"/>
                    </a:avLst>
                  </a:prstGeom>
                  <a:blipFill>
                    <a:blip r:embed="rId14"/>
                    <a:stretch>
                      <a:fillRect b="-4878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5" name="Right Brace 24">
                <a:extLst>
                  <a:ext uri="{FF2B5EF4-FFF2-40B4-BE49-F238E27FC236}">
                    <a16:creationId xmlns:a16="http://schemas.microsoft.com/office/drawing/2014/main" id="{9D00A515-7555-2BC8-0086-C00ACECD6FFF}"/>
                  </a:ext>
                </a:extLst>
              </p:cNvPr>
              <p:cNvSpPr/>
              <p:nvPr/>
            </p:nvSpPr>
            <p:spPr>
              <a:xfrm rot="5400000">
                <a:off x="8002004" y="480485"/>
                <a:ext cx="939208" cy="5324957"/>
              </a:xfrm>
              <a:prstGeom prst="rightBrace">
                <a:avLst>
                  <a:gd name="adj1" fmla="val 59013"/>
                  <a:gd name="adj2" fmla="val 50758"/>
                </a:avLst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Left Arrow Callout 25">
                    <a:extLst>
                      <a:ext uri="{FF2B5EF4-FFF2-40B4-BE49-F238E27FC236}">
                        <a16:creationId xmlns:a16="http://schemas.microsoft.com/office/drawing/2014/main" id="{05534705-FEB9-81D6-B58F-E3CB7E0E8044}"/>
                      </a:ext>
                    </a:extLst>
                  </p:cNvPr>
                  <p:cNvSpPr/>
                  <p:nvPr/>
                </p:nvSpPr>
                <p:spPr>
                  <a:xfrm>
                    <a:off x="3143154" y="2858280"/>
                    <a:ext cx="2033957" cy="673198"/>
                  </a:xfrm>
                  <a:prstGeom prst="leftArrowCallout">
                    <a:avLst>
                      <a:gd name="adj1" fmla="val 18978"/>
                      <a:gd name="adj2" fmla="val 25000"/>
                      <a:gd name="adj3" fmla="val 29517"/>
                      <a:gd name="adj4" fmla="val 73721"/>
                    </a:avLst>
                  </a:prstGeom>
                  <a:solidFill>
                    <a:schemeClr val="bg1">
                      <a:lumMod val="50000"/>
                      <a:alpha val="70276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Left Arrow Callout 25">
                    <a:extLst>
                      <a:ext uri="{FF2B5EF4-FFF2-40B4-BE49-F238E27FC236}">
                        <a16:creationId xmlns:a16="http://schemas.microsoft.com/office/drawing/2014/main" id="{05534705-FEB9-81D6-B58F-E3CB7E0E804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43154" y="2858280"/>
                    <a:ext cx="2033957" cy="673198"/>
                  </a:xfrm>
                  <a:prstGeom prst="leftArrowCallout">
                    <a:avLst>
                      <a:gd name="adj1" fmla="val 18978"/>
                      <a:gd name="adj2" fmla="val 25000"/>
                      <a:gd name="adj3" fmla="val 29517"/>
                      <a:gd name="adj4" fmla="val 73721"/>
                    </a:avLst>
                  </a:prstGeom>
                  <a:blipFill>
                    <a:blip r:embed="rId1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12F8A579-987E-7412-BD18-CA07B027C33D}"/>
                      </a:ext>
                    </a:extLst>
                  </p:cNvPr>
                  <p:cNvSpPr/>
                  <p:nvPr/>
                </p:nvSpPr>
                <p:spPr>
                  <a:xfrm>
                    <a:off x="8061472" y="2981951"/>
                    <a:ext cx="820271" cy="591670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  <a:alpha val="7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den>
                          </m:f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12F8A579-987E-7412-BD18-CA07B027C33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61472" y="2981951"/>
                    <a:ext cx="820271" cy="591670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b="-12500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Left Arrow Callout 2">
                  <a:extLst>
                    <a:ext uri="{FF2B5EF4-FFF2-40B4-BE49-F238E27FC236}">
                      <a16:creationId xmlns:a16="http://schemas.microsoft.com/office/drawing/2014/main" id="{2F326234-3BA6-0644-26A7-95DDE14E28A2}"/>
                    </a:ext>
                  </a:extLst>
                </p:cNvPr>
                <p:cNvSpPr>
                  <a:spLocks/>
                </p:cNvSpPr>
                <p:nvPr/>
              </p:nvSpPr>
              <p:spPr>
                <a:xfrm rot="5400000">
                  <a:off x="8314185" y="3045410"/>
                  <a:ext cx="762960" cy="701361"/>
                </a:xfrm>
                <a:prstGeom prst="leftArrowCallout">
                  <a:avLst>
                    <a:gd name="adj1" fmla="val 11350"/>
                    <a:gd name="adj2" fmla="val 12986"/>
                    <a:gd name="adj3" fmla="val 27501"/>
                    <a:gd name="adj4" fmla="val 66202"/>
                  </a:avLst>
                </a:prstGeom>
                <a:solidFill>
                  <a:schemeClr val="bg1">
                    <a:lumMod val="50000"/>
                    <a:alpha val="70276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" name="Left Arrow Callout 2">
                  <a:extLst>
                    <a:ext uri="{FF2B5EF4-FFF2-40B4-BE49-F238E27FC236}">
                      <a16:creationId xmlns:a16="http://schemas.microsoft.com/office/drawing/2014/main" id="{2F326234-3BA6-0644-26A7-95DDE14E28A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8314185" y="3045410"/>
                  <a:ext cx="762960" cy="701361"/>
                </a:xfrm>
                <a:prstGeom prst="leftArrowCallout">
                  <a:avLst>
                    <a:gd name="adj1" fmla="val 11350"/>
                    <a:gd name="adj2" fmla="val 12986"/>
                    <a:gd name="adj3" fmla="val 27501"/>
                    <a:gd name="adj4" fmla="val 66202"/>
                  </a:avLst>
                </a:prstGeom>
                <a:blipFill>
                  <a:blip r:embed="rId17"/>
                  <a:stretch>
                    <a:fillRect l="-3571" b="-4918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12737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EFC6DD1-F6A4-62F9-224E-EE7E22C9997B}"/>
              </a:ext>
            </a:extLst>
          </p:cNvPr>
          <p:cNvGrpSpPr/>
          <p:nvPr/>
        </p:nvGrpSpPr>
        <p:grpSpPr>
          <a:xfrm>
            <a:off x="3171656" y="2500321"/>
            <a:ext cx="6709954" cy="2969082"/>
            <a:chOff x="3171656" y="2500321"/>
            <a:chExt cx="6709954" cy="2969082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602284E6-D03D-9036-6E62-FD7BDCF2BF65}"/>
                </a:ext>
              </a:extLst>
            </p:cNvPr>
            <p:cNvGrpSpPr/>
            <p:nvPr/>
          </p:nvGrpSpPr>
          <p:grpSpPr>
            <a:xfrm>
              <a:off x="3171656" y="2500321"/>
              <a:ext cx="6709954" cy="2969082"/>
              <a:chOff x="3171656" y="2500321"/>
              <a:chExt cx="6709954" cy="2969082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970945FA-2BFC-5F2B-50E2-F39F89B97E80}"/>
                  </a:ext>
                </a:extLst>
              </p:cNvPr>
              <p:cNvGrpSpPr/>
              <p:nvPr/>
            </p:nvGrpSpPr>
            <p:grpSpPr>
              <a:xfrm>
                <a:off x="3171656" y="2500321"/>
                <a:ext cx="1463040" cy="1477319"/>
                <a:chOff x="4347313" y="2500321"/>
                <a:chExt cx="1463040" cy="147731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" name="Rounded Rectangle 4">
                      <a:extLst>
                        <a:ext uri="{FF2B5EF4-FFF2-40B4-BE49-F238E27FC236}">
                          <a16:creationId xmlns:a16="http://schemas.microsoft.com/office/drawing/2014/main" id="{E896815B-0314-E521-2331-C3AE78E5ECD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4347313" y="3429000"/>
                      <a:ext cx="1463040" cy="548640"/>
                    </a:xfrm>
                    <a:prstGeom prst="roundRect">
                      <a:avLst/>
                    </a:prstGeom>
                    <a:solidFill>
                      <a:schemeClr val="accent1">
                        <a:alpha val="80000"/>
                      </a:schemeClr>
                    </a:solidFill>
                    <a:ln w="25400"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开心</m:t>
                            </m:r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 xmlns="">
                <p:sp>
                  <p:nvSpPr>
                    <p:cNvPr id="5" name="Rounded Rectangle 4">
                      <a:extLst>
                        <a:ext uri="{FF2B5EF4-FFF2-40B4-BE49-F238E27FC236}">
                          <a16:creationId xmlns:a16="http://schemas.microsoft.com/office/drawing/2014/main" id="{E896815B-0314-E521-2331-C3AE78E5ECDE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47313" y="3429000"/>
                      <a:ext cx="1463040" cy="548640"/>
                    </a:xfrm>
                    <a:prstGeom prst="round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  <a:ln w="25400"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" name="Left Arrow Callout 5">
                      <a:extLst>
                        <a:ext uri="{FF2B5EF4-FFF2-40B4-BE49-F238E27FC236}">
                          <a16:creationId xmlns:a16="http://schemas.microsoft.com/office/drawing/2014/main" id="{40A3D50B-1119-5E75-F1AD-DB7352158A8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>
                    <a:xfrm rot="-5400000">
                      <a:off x="4614493" y="2378018"/>
                      <a:ext cx="928679" cy="1173285"/>
                    </a:xfrm>
                    <a:prstGeom prst="leftArrowCallout">
                      <a:avLst>
                        <a:gd name="adj1" fmla="val 18070"/>
                        <a:gd name="adj2" fmla="val 18586"/>
                        <a:gd name="adj3" fmla="val 29517"/>
                        <a:gd name="adj4" fmla="val 41919"/>
                      </a:avLst>
                    </a:prstGeom>
                    <a:solidFill>
                      <a:schemeClr val="accent2">
                        <a:lumMod val="75000"/>
                        <a:alpha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vert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状态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" name="Left Arrow Callout 5">
                      <a:extLst>
                        <a:ext uri="{FF2B5EF4-FFF2-40B4-BE49-F238E27FC236}">
                          <a16:creationId xmlns:a16="http://schemas.microsoft.com/office/drawing/2014/main" id="{40A3D50B-1119-5E75-F1AD-DB7352158A8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-5400000">
                      <a:off x="4614493" y="2378018"/>
                      <a:ext cx="928679" cy="1173285"/>
                    </a:xfrm>
                    <a:prstGeom prst="leftArrowCallout">
                      <a:avLst>
                        <a:gd name="adj1" fmla="val 18070"/>
                        <a:gd name="adj2" fmla="val 18586"/>
                        <a:gd name="adj3" fmla="val 29517"/>
                        <a:gd name="adj4" fmla="val 41919"/>
                      </a:avLst>
                    </a:prstGeom>
                    <a:blipFill>
                      <a:blip r:embed="rId3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E5AF7C11-BBAA-1C08-7E7D-48E844D5B74D}"/>
                  </a:ext>
                </a:extLst>
              </p:cNvPr>
              <p:cNvGrpSpPr/>
              <p:nvPr/>
            </p:nvGrpSpPr>
            <p:grpSpPr>
              <a:xfrm>
                <a:off x="8418570" y="2500321"/>
                <a:ext cx="1463040" cy="1477319"/>
                <a:chOff x="8418570" y="2500321"/>
                <a:chExt cx="1463040" cy="147731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" name="Rounded Rectangle 6">
                      <a:extLst>
                        <a:ext uri="{FF2B5EF4-FFF2-40B4-BE49-F238E27FC236}">
                          <a16:creationId xmlns:a16="http://schemas.microsoft.com/office/drawing/2014/main" id="{FAD9AE59-4049-6153-52EA-BDE79A5B152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8418570" y="3429000"/>
                      <a:ext cx="1463040" cy="548640"/>
                    </a:xfrm>
                    <a:prstGeom prst="roundRect">
                      <a:avLst/>
                    </a:prstGeom>
                    <a:solidFill>
                      <a:schemeClr val="accent1">
                        <a:alpha val="80000"/>
                      </a:schemeClr>
                    </a:solidFill>
                    <a:ln w="25400"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难过</m:t>
                            </m:r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 xmlns="">
                <p:sp>
                  <p:nvSpPr>
                    <p:cNvPr id="7" name="Rounded Rectangle 6">
                      <a:extLst>
                        <a:ext uri="{FF2B5EF4-FFF2-40B4-BE49-F238E27FC236}">
                          <a16:creationId xmlns:a16="http://schemas.microsoft.com/office/drawing/2014/main" id="{FAD9AE59-4049-6153-52EA-BDE79A5B152D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418570" y="3429000"/>
                      <a:ext cx="1463040" cy="548640"/>
                    </a:xfrm>
                    <a:prstGeom prst="round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  <a:ln w="25400"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" name="Left Arrow Callout 7">
                      <a:extLst>
                        <a:ext uri="{FF2B5EF4-FFF2-40B4-BE49-F238E27FC236}">
                          <a16:creationId xmlns:a16="http://schemas.microsoft.com/office/drawing/2014/main" id="{D99EE361-2246-8BA3-126E-5A19C28DEEE8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>
                    <a:xfrm rot="-5400000">
                      <a:off x="8685750" y="2378018"/>
                      <a:ext cx="928679" cy="1173285"/>
                    </a:xfrm>
                    <a:prstGeom prst="leftArrowCallout">
                      <a:avLst>
                        <a:gd name="adj1" fmla="val 18070"/>
                        <a:gd name="adj2" fmla="val 18586"/>
                        <a:gd name="adj3" fmla="val 29517"/>
                        <a:gd name="adj4" fmla="val 41919"/>
                      </a:avLst>
                    </a:prstGeom>
                    <a:solidFill>
                      <a:schemeClr val="accent2">
                        <a:lumMod val="75000"/>
                        <a:alpha val="8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vert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状态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8" name="Left Arrow Callout 7">
                      <a:extLst>
                        <a:ext uri="{FF2B5EF4-FFF2-40B4-BE49-F238E27FC236}">
                          <a16:creationId xmlns:a16="http://schemas.microsoft.com/office/drawing/2014/main" id="{D99EE361-2246-8BA3-126E-5A19C28DEEE8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-5400000">
                      <a:off x="8685750" y="2378018"/>
                      <a:ext cx="928679" cy="1173285"/>
                    </a:xfrm>
                    <a:prstGeom prst="leftArrowCallout">
                      <a:avLst>
                        <a:gd name="adj1" fmla="val 18070"/>
                        <a:gd name="adj2" fmla="val 18586"/>
                        <a:gd name="adj3" fmla="val 29517"/>
                        <a:gd name="adj4" fmla="val 41919"/>
                      </a:avLst>
                    </a:prstGeom>
                    <a:blipFill>
                      <a:blip r:embed="rId5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Left Arrow Callout 13">
                    <a:extLst>
                      <a:ext uri="{FF2B5EF4-FFF2-40B4-BE49-F238E27FC236}">
                        <a16:creationId xmlns:a16="http://schemas.microsoft.com/office/drawing/2014/main" id="{13BD3838-6A0C-9704-91C2-A9E49ACFB4E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21600000">
                    <a:off x="4779573" y="3429000"/>
                    <a:ext cx="1712330" cy="548640"/>
                  </a:xfrm>
                  <a:prstGeom prst="leftArrowCallout">
                    <a:avLst>
                      <a:gd name="adj1" fmla="val 18070"/>
                      <a:gd name="adj2" fmla="val 18586"/>
                      <a:gd name="adj3" fmla="val 29517"/>
                      <a:gd name="adj4" fmla="val 69938"/>
                    </a:avLst>
                  </a:prstGeom>
                  <a:solidFill>
                    <a:schemeClr val="accent2">
                      <a:lumMod val="75000"/>
                      <a:alpha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horz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外部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事件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Left Arrow Callout 13">
                    <a:extLst>
                      <a:ext uri="{FF2B5EF4-FFF2-40B4-BE49-F238E27FC236}">
                        <a16:creationId xmlns:a16="http://schemas.microsoft.com/office/drawing/2014/main" id="{13BD3838-6A0C-9704-91C2-A9E49ACFB4E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1600000">
                    <a:off x="4779573" y="3429000"/>
                    <a:ext cx="1712330" cy="548640"/>
                  </a:xfrm>
                  <a:prstGeom prst="leftArrowCallout">
                    <a:avLst>
                      <a:gd name="adj1" fmla="val 18070"/>
                      <a:gd name="adj2" fmla="val 18586"/>
                      <a:gd name="adj3" fmla="val 29517"/>
                      <a:gd name="adj4" fmla="val 69938"/>
                    </a:avLst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8" name="Right Bracket 17">
                <a:extLst>
                  <a:ext uri="{FF2B5EF4-FFF2-40B4-BE49-F238E27FC236}">
                    <a16:creationId xmlns:a16="http://schemas.microsoft.com/office/drawing/2014/main" id="{A1619055-5752-651A-EF30-DC0FD419185E}"/>
                  </a:ext>
                </a:extLst>
              </p:cNvPr>
              <p:cNvSpPr/>
              <p:nvPr/>
            </p:nvSpPr>
            <p:spPr>
              <a:xfrm>
                <a:off x="6464253" y="3048960"/>
                <a:ext cx="292866" cy="2420443"/>
              </a:xfrm>
              <a:prstGeom prst="rightBracket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Rounded Rectangle 18">
                    <a:extLst>
                      <a:ext uri="{FF2B5EF4-FFF2-40B4-BE49-F238E27FC236}">
                        <a16:creationId xmlns:a16="http://schemas.microsoft.com/office/drawing/2014/main" id="{7B262CEC-681A-3ABE-0FC3-0D162A80E00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5308270" y="4040650"/>
                    <a:ext cx="1183633" cy="408551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>
                      <a:alpha val="80000"/>
                    </a:schemeClr>
                  </a:solidFill>
                  <a:ln w="25400"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sz="1400" b="0" i="1" smtClean="0">
                              <a:latin typeface="Cambria Math" panose="02040503050406030204" pitchFamily="18" charset="0"/>
                            </a:rPr>
                            <m:t>（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1400" b="0" i="1" smtClean="0">
                              <a:latin typeface="Cambria Math" panose="02040503050406030204" pitchFamily="18" charset="0"/>
                            </a:rPr>
                            <m:t>）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摔跤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19" name="Rounded Rectangle 18">
                    <a:extLst>
                      <a:ext uri="{FF2B5EF4-FFF2-40B4-BE49-F238E27FC236}">
                        <a16:creationId xmlns:a16="http://schemas.microsoft.com/office/drawing/2014/main" id="{7B262CEC-681A-3ABE-0FC3-0D162A80E00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08270" y="4040650"/>
                    <a:ext cx="1183633" cy="408551"/>
                  </a:xfrm>
                  <a:prstGeom prst="roundRect">
                    <a:avLst>
                      <a:gd name="adj" fmla="val 50000"/>
                    </a:avLst>
                  </a:prstGeom>
                  <a:blipFill>
                    <a:blip r:embed="rId7"/>
                    <a:stretch>
                      <a:fillRect/>
                    </a:stretch>
                  </a:blipFill>
                  <a:ln w="254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0" name="Equal 19">
                <a:extLst>
                  <a:ext uri="{FF2B5EF4-FFF2-40B4-BE49-F238E27FC236}">
                    <a16:creationId xmlns:a16="http://schemas.microsoft.com/office/drawing/2014/main" id="{27C24031-6C72-0F7D-CFA6-59FF68F4E7DA}"/>
                  </a:ext>
                </a:extLst>
              </p:cNvPr>
              <p:cNvSpPr/>
              <p:nvPr/>
            </p:nvSpPr>
            <p:spPr>
              <a:xfrm>
                <a:off x="7008144" y="3429000"/>
                <a:ext cx="989070" cy="528637"/>
              </a:xfrm>
              <a:prstGeom prst="mathEqual">
                <a:avLst/>
              </a:prstGeom>
              <a:solidFill>
                <a:schemeClr val="tx1"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ounded Rectangle 3">
                  <a:extLst>
                    <a:ext uri="{FF2B5EF4-FFF2-40B4-BE49-F238E27FC236}">
                      <a16:creationId xmlns:a16="http://schemas.microsoft.com/office/drawing/2014/main" id="{AC231E6D-EB79-7D8D-29FF-8171F9D5327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308269" y="4550750"/>
                  <a:ext cx="1183633" cy="40855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>
                    <a:alpha val="8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1400" b="0" i="1" smtClean="0">
                            <a:latin typeface="Cambria Math" panose="02040503050406030204" pitchFamily="18" charset="0"/>
                          </a:rPr>
                          <m:t>（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sz="1400" b="0" i="1" smtClean="0">
                            <a:latin typeface="Cambria Math" panose="02040503050406030204" pitchFamily="18" charset="0"/>
                          </a:rPr>
                          <m:t>）</m:t>
                        </m:r>
                        <m:r>
                          <a:rPr lang="zh-CN" altLang="en-US" sz="1400" i="1">
                            <a:latin typeface="Cambria Math" panose="02040503050406030204" pitchFamily="18" charset="0"/>
                          </a:rPr>
                          <m:t>捡钱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4" name="Rounded Rectangle 3">
                  <a:extLst>
                    <a:ext uri="{FF2B5EF4-FFF2-40B4-BE49-F238E27FC236}">
                      <a16:creationId xmlns:a16="http://schemas.microsoft.com/office/drawing/2014/main" id="{AC231E6D-EB79-7D8D-29FF-8171F9D5327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08269" y="4550750"/>
                  <a:ext cx="1183633" cy="408551"/>
                </a:xfrm>
                <a:prstGeom prst="roundRect">
                  <a:avLst>
                    <a:gd name="adj" fmla="val 50000"/>
                  </a:avLst>
                </a:prstGeom>
                <a:blipFill>
                  <a:blip r:embed="rId8"/>
                  <a:stretch>
                    <a:fillRect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ounded Rectangle 10">
                  <a:extLst>
                    <a:ext uri="{FF2B5EF4-FFF2-40B4-BE49-F238E27FC236}">
                      <a16:creationId xmlns:a16="http://schemas.microsoft.com/office/drawing/2014/main" id="{B41006CA-490C-1285-5E0A-7AB02D46F24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308268" y="5060850"/>
                  <a:ext cx="1183633" cy="40855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1">
                    <a:alpha val="80000"/>
                  </a:schemeClr>
                </a:solidFill>
                <a:ln w="254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1400" b="0" i="1" smtClean="0">
                            <a:latin typeface="Cambria Math" panose="02040503050406030204" pitchFamily="18" charset="0"/>
                          </a:rPr>
                          <m:t>（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sz="1400" b="0" i="1" smtClean="0">
                            <a:latin typeface="Cambria Math" panose="02040503050406030204" pitchFamily="18" charset="0"/>
                          </a:rPr>
                          <m:t>）</m:t>
                        </m:r>
                        <m:r>
                          <a:rPr lang="zh-CN" altLang="en-US" sz="1400" i="1">
                            <a:latin typeface="Cambria Math" panose="02040503050406030204" pitchFamily="18" charset="0"/>
                          </a:rPr>
                          <m:t>受</m:t>
                        </m:r>
                        <m:r>
                          <a:rPr lang="zh-CN" altLang="en-US" sz="1400" i="1" smtClean="0">
                            <a:latin typeface="Cambria Math" panose="02040503050406030204" pitchFamily="18" charset="0"/>
                          </a:rPr>
                          <m:t>批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1" name="Rounded Rectangle 10">
                  <a:extLst>
                    <a:ext uri="{FF2B5EF4-FFF2-40B4-BE49-F238E27FC236}">
                      <a16:creationId xmlns:a16="http://schemas.microsoft.com/office/drawing/2014/main" id="{B41006CA-490C-1285-5E0A-7AB02D46F24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08268" y="5060850"/>
                  <a:ext cx="1183633" cy="408551"/>
                </a:xfrm>
                <a:prstGeom prst="roundRect">
                  <a:avLst>
                    <a:gd name="adj" fmla="val 50000"/>
                  </a:avLst>
                </a:prstGeom>
                <a:blipFill>
                  <a:blip r:embed="rId9"/>
                  <a:stretch>
                    <a:fillRect/>
                  </a:stretch>
                </a:blipFill>
                <a:ln w="254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52781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FCEED12D-BC2D-2FB4-A72B-245DEEB50028}"/>
              </a:ext>
            </a:extLst>
          </p:cNvPr>
          <p:cNvGrpSpPr/>
          <p:nvPr/>
        </p:nvGrpSpPr>
        <p:grpSpPr>
          <a:xfrm>
            <a:off x="4263239" y="1187960"/>
            <a:ext cx="2203861" cy="1704868"/>
            <a:chOff x="4263239" y="1187960"/>
            <a:chExt cx="2203861" cy="1704868"/>
          </a:xfrm>
        </p:grpSpPr>
        <p:sp>
          <p:nvSpPr>
            <p:cNvPr id="4" name="Right Triangle 3">
              <a:extLst>
                <a:ext uri="{FF2B5EF4-FFF2-40B4-BE49-F238E27FC236}">
                  <a16:creationId xmlns:a16="http://schemas.microsoft.com/office/drawing/2014/main" id="{53026853-C541-0AC3-47EC-F41B85950B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63239" y="1246908"/>
              <a:ext cx="2203861" cy="1645920"/>
            </a:xfrm>
            <a:prstGeom prst="rtTriangl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F675A2A-E764-A17B-4677-CD931AFAF34B}"/>
                </a:ext>
              </a:extLst>
            </p:cNvPr>
            <p:cNvSpPr>
              <a:spLocks noChangeAspect="1"/>
            </p:cNvSpPr>
            <p:nvPr/>
          </p:nvSpPr>
          <p:spPr>
            <a:xfrm rot="2220000">
              <a:off x="4280972" y="1187960"/>
              <a:ext cx="370449" cy="182880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ircular Arrow 8">
              <a:extLst>
                <a:ext uri="{FF2B5EF4-FFF2-40B4-BE49-F238E27FC236}">
                  <a16:creationId xmlns:a16="http://schemas.microsoft.com/office/drawing/2014/main" id="{A4759CD8-9277-25DF-86AD-FF02C23C4A7C}"/>
                </a:ext>
              </a:extLst>
            </p:cNvPr>
            <p:cNvSpPr/>
            <p:nvPr/>
          </p:nvSpPr>
          <p:spPr>
            <a:xfrm rot="-4320000">
              <a:off x="5976619" y="2659271"/>
              <a:ext cx="228441" cy="219093"/>
            </a:xfrm>
            <a:prstGeom prst="circularArrow">
              <a:avLst/>
            </a:prstGeom>
            <a:noFill/>
            <a:ln w="9525" cmpd="sng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AB9AE236-4742-E088-DE00-EF064191B4AE}"/>
                    </a:ext>
                  </a:extLst>
                </p:cNvPr>
                <p:cNvSpPr txBox="1"/>
                <p:nvPr/>
              </p:nvSpPr>
              <p:spPr>
                <a:xfrm>
                  <a:off x="5738541" y="2626335"/>
                  <a:ext cx="35229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800" dirty="0"/>
                    <a:t>37</a:t>
                  </a:r>
                  <a14:m>
                    <m:oMath xmlns:m="http://schemas.openxmlformats.org/officeDocument/2006/math">
                      <m:r>
                        <a:rPr lang="en-US" sz="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°</m:t>
                      </m:r>
                    </m:oMath>
                  </a14:m>
                  <a:endParaRPr lang="en-US" sz="800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AB9AE236-4742-E088-DE00-EF064191B4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8541" y="2626335"/>
                  <a:ext cx="352298" cy="215444"/>
                </a:xfrm>
                <a:prstGeom prst="rect">
                  <a:avLst/>
                </a:prstGeom>
                <a:blipFill>
                  <a:blip r:embed="rId2"/>
                  <a:stretch>
                    <a:fillRect b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95993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ECD036A2-DA31-B83B-4B75-94F433CB5FA4}"/>
              </a:ext>
            </a:extLst>
          </p:cNvPr>
          <p:cNvGrpSpPr/>
          <p:nvPr/>
        </p:nvGrpSpPr>
        <p:grpSpPr>
          <a:xfrm>
            <a:off x="2452786" y="247710"/>
            <a:ext cx="5896129" cy="5122943"/>
            <a:chOff x="2452786" y="247710"/>
            <a:chExt cx="5896129" cy="5122943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40E4EC60-9172-843F-B50F-0B39EDF795A4}"/>
                </a:ext>
              </a:extLst>
            </p:cNvPr>
            <p:cNvCxnSpPr/>
            <p:nvPr/>
          </p:nvCxnSpPr>
          <p:spPr>
            <a:xfrm>
              <a:off x="2481943" y="3538847"/>
              <a:ext cx="4572000" cy="0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EE4C1DB4-3E55-1F24-A88B-817628D919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00303" y="1143000"/>
              <a:ext cx="0" cy="4227653"/>
            </a:xfrm>
            <a:prstGeom prst="straightConnector1">
              <a:avLst/>
            </a:prstGeom>
            <a:ln w="34925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7E026B6-AA3D-F430-ED0F-F54270813D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00303" y="2865120"/>
              <a:ext cx="2453640" cy="673727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Circular Arrow 9">
              <a:extLst>
                <a:ext uri="{FF2B5EF4-FFF2-40B4-BE49-F238E27FC236}">
                  <a16:creationId xmlns:a16="http://schemas.microsoft.com/office/drawing/2014/main" id="{E38BB76D-D95C-2DEE-3AF5-90DD6FF1B3D6}"/>
                </a:ext>
              </a:extLst>
            </p:cNvPr>
            <p:cNvSpPr/>
            <p:nvPr/>
          </p:nvSpPr>
          <p:spPr>
            <a:xfrm rot="6000000">
              <a:off x="5247038" y="3320035"/>
              <a:ext cx="228441" cy="219093"/>
            </a:xfrm>
            <a:prstGeom prst="circularArrow">
              <a:avLst/>
            </a:prstGeom>
            <a:noFill/>
            <a:ln w="9525" cmpd="sng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67F11AA8-4B21-2F4F-56DD-8195FA74BB97}"/>
                    </a:ext>
                  </a:extLst>
                </p:cNvPr>
                <p:cNvSpPr txBox="1"/>
                <p:nvPr/>
              </p:nvSpPr>
              <p:spPr>
                <a:xfrm>
                  <a:off x="5495596" y="3261848"/>
                  <a:ext cx="1830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67F11AA8-4B21-2F4F-56DD-8195FA74BB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5596" y="3261848"/>
                  <a:ext cx="183062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25000" r="-18750"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205914F5-1EC7-FA7D-4ED3-E5FB92ADE693}"/>
                </a:ext>
              </a:extLst>
            </p:cNvPr>
            <p:cNvGrpSpPr/>
            <p:nvPr/>
          </p:nvGrpSpPr>
          <p:grpSpPr>
            <a:xfrm>
              <a:off x="3141573" y="1673822"/>
              <a:ext cx="228600" cy="228600"/>
              <a:chOff x="5475941" y="2066604"/>
              <a:chExt cx="228600" cy="228600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50D4535-1A94-A8C5-AC27-78EE21DA2038}"/>
                  </a:ext>
                </a:extLst>
              </p:cNvPr>
              <p:cNvSpPr/>
              <p:nvPr/>
            </p:nvSpPr>
            <p:spPr>
              <a:xfrm>
                <a:off x="5576525" y="2066604"/>
                <a:ext cx="27432" cy="228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BBC6939-9686-8B58-55BB-F1B1C53114E1}"/>
                  </a:ext>
                </a:extLst>
              </p:cNvPr>
              <p:cNvSpPr/>
              <p:nvPr/>
            </p:nvSpPr>
            <p:spPr>
              <a:xfrm rot="5400000">
                <a:off x="5576525" y="2066604"/>
                <a:ext cx="27432" cy="228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131C0D0-D2FB-A080-69BA-9BACE772F349}"/>
                </a:ext>
              </a:extLst>
            </p:cNvPr>
            <p:cNvGrpSpPr/>
            <p:nvPr/>
          </p:nvGrpSpPr>
          <p:grpSpPr>
            <a:xfrm>
              <a:off x="5702420" y="1673822"/>
              <a:ext cx="228600" cy="228600"/>
              <a:chOff x="5475941" y="2066604"/>
              <a:chExt cx="228600" cy="228600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17626956-7F13-7D26-D81E-6A9A01539131}"/>
                  </a:ext>
                </a:extLst>
              </p:cNvPr>
              <p:cNvSpPr/>
              <p:nvPr/>
            </p:nvSpPr>
            <p:spPr>
              <a:xfrm>
                <a:off x="5576525" y="2066604"/>
                <a:ext cx="27432" cy="228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721568BE-74D9-C337-7D61-8C097D30D03C}"/>
                  </a:ext>
                </a:extLst>
              </p:cNvPr>
              <p:cNvSpPr/>
              <p:nvPr/>
            </p:nvSpPr>
            <p:spPr>
              <a:xfrm rot="5400000">
                <a:off x="5576525" y="2066604"/>
                <a:ext cx="27432" cy="228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4684E235-BEC2-7B31-7186-8FD4716B0DDC}"/>
                </a:ext>
              </a:extLst>
            </p:cNvPr>
            <p:cNvGrpSpPr/>
            <p:nvPr/>
          </p:nvGrpSpPr>
          <p:grpSpPr>
            <a:xfrm>
              <a:off x="5729850" y="4854681"/>
              <a:ext cx="228600" cy="228600"/>
              <a:chOff x="5475941" y="2066604"/>
              <a:chExt cx="228600" cy="228600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4E55C97C-3645-F887-DE47-8CCE392790F8}"/>
                  </a:ext>
                </a:extLst>
              </p:cNvPr>
              <p:cNvSpPr/>
              <p:nvPr/>
            </p:nvSpPr>
            <p:spPr>
              <a:xfrm>
                <a:off x="5576525" y="2066604"/>
                <a:ext cx="27432" cy="228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86F34078-7692-7C55-CF10-8C9DBB9060DC}"/>
                  </a:ext>
                </a:extLst>
              </p:cNvPr>
              <p:cNvSpPr/>
              <p:nvPr/>
            </p:nvSpPr>
            <p:spPr>
              <a:xfrm rot="5400000">
                <a:off x="5576525" y="2066604"/>
                <a:ext cx="27432" cy="2286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8" name="Right Brace 27">
              <a:extLst>
                <a:ext uri="{FF2B5EF4-FFF2-40B4-BE49-F238E27FC236}">
                  <a16:creationId xmlns:a16="http://schemas.microsoft.com/office/drawing/2014/main" id="{7CEFFC61-BBDF-74F7-7748-C663DF1295C5}"/>
                </a:ext>
              </a:extLst>
            </p:cNvPr>
            <p:cNvSpPr/>
            <p:nvPr/>
          </p:nvSpPr>
          <p:spPr>
            <a:xfrm rot="16200000">
              <a:off x="4298565" y="-305533"/>
              <a:ext cx="475462" cy="2560849"/>
            </a:xfrm>
            <a:prstGeom prst="rightBrace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F0ECDFD9-0C4C-FE23-F75B-6C421C40EC02}"/>
                    </a:ext>
                  </a:extLst>
                </p:cNvPr>
                <p:cNvSpPr txBox="1"/>
                <p:nvPr/>
              </p:nvSpPr>
              <p:spPr>
                <a:xfrm>
                  <a:off x="4304751" y="247710"/>
                  <a:ext cx="565604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𝑠𝑖𝑛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F0ECDFD9-0C4C-FE23-F75B-6C421C40EC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4751" y="247710"/>
                  <a:ext cx="565604" cy="430887"/>
                </a:xfrm>
                <a:prstGeom prst="rect">
                  <a:avLst/>
                </a:prstGeom>
                <a:blipFill>
                  <a:blip r:embed="rId3"/>
                  <a:stretch>
                    <a:fillRect l="-13043" r="-13043" b="-2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Right Brace 29">
              <a:extLst>
                <a:ext uri="{FF2B5EF4-FFF2-40B4-BE49-F238E27FC236}">
                  <a16:creationId xmlns:a16="http://schemas.microsoft.com/office/drawing/2014/main" id="{44A392E3-DBBA-A7FB-4A6E-B8D4DEDC18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1437" y="1858715"/>
              <a:ext cx="582455" cy="3153426"/>
            </a:xfrm>
            <a:prstGeom prst="rightBrace">
              <a:avLst>
                <a:gd name="adj1" fmla="val 8333"/>
                <a:gd name="adj2" fmla="val 53866"/>
              </a:avLst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A1631DCE-FD84-8D18-D42A-0E257976F02B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7746827" y="3323403"/>
                  <a:ext cx="602088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𝑐𝑜𝑠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A1631DCE-FD84-8D18-D42A-0E257976F0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46827" y="3323403"/>
                  <a:ext cx="602088" cy="430887"/>
                </a:xfrm>
                <a:prstGeom prst="rect">
                  <a:avLst/>
                </a:prstGeom>
                <a:blipFill>
                  <a:blip r:embed="rId4"/>
                  <a:stretch>
                    <a:fillRect l="-8333" r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D58223A-935D-1E89-ABCF-3EBE862790AB}"/>
                </a:ext>
              </a:extLst>
            </p:cNvPr>
            <p:cNvSpPr txBox="1"/>
            <p:nvPr/>
          </p:nvSpPr>
          <p:spPr>
            <a:xfrm>
              <a:off x="3457853" y="2724930"/>
              <a:ext cx="25767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奇变偶不变;符号看象限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AD742970-A782-B717-9879-D234905B1775}"/>
                    </a:ext>
                  </a:extLst>
                </p:cNvPr>
                <p:cNvSpPr txBox="1"/>
                <p:nvPr/>
              </p:nvSpPr>
              <p:spPr>
                <a:xfrm>
                  <a:off x="3138105" y="2177730"/>
                  <a:ext cx="2858218" cy="53181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AD742970-A782-B717-9879-D234905B17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8105" y="2177730"/>
                  <a:ext cx="2858218" cy="531812"/>
                </a:xfrm>
                <a:prstGeom prst="rect">
                  <a:avLst/>
                </a:prstGeom>
                <a:blipFill>
                  <a:blip r:embed="rId5"/>
                  <a:stretch>
                    <a:fillRect l="-1770" t="-2326" r="-2655" b="-1162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25E37F9D-723F-2C43-96F0-09F0814524AA}"/>
                    </a:ext>
                  </a:extLst>
                </p:cNvPr>
                <p:cNvSpPr txBox="1"/>
                <p:nvPr/>
              </p:nvSpPr>
              <p:spPr>
                <a:xfrm>
                  <a:off x="2452786" y="3733403"/>
                  <a:ext cx="2035942" cy="71404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d>
                          </m:e>
                        </m:func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=−</m:t>
                        </m:r>
                        <m:func>
                          <m:func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</m:func>
                      </m:oMath>
                    </m:oMathPara>
                  </a14:m>
                  <a:endParaRPr lang="en-US" sz="1600" b="0" dirty="0"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</m:e>
                        </m:func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25E37F9D-723F-2C43-96F0-09F0814524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2786" y="3733403"/>
                  <a:ext cx="2035942" cy="714042"/>
                </a:xfrm>
                <a:prstGeom prst="rect">
                  <a:avLst/>
                </a:prstGeom>
                <a:blipFill>
                  <a:blip r:embed="rId6"/>
                  <a:stretch>
                    <a:fillRect l="-617" r="-3086" b="-51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52066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389628C-0DBD-0AE3-3ACE-08DE1A77A610}"/>
              </a:ext>
            </a:extLst>
          </p:cNvPr>
          <p:cNvGrpSpPr/>
          <p:nvPr/>
        </p:nvGrpSpPr>
        <p:grpSpPr>
          <a:xfrm>
            <a:off x="2438331" y="724226"/>
            <a:ext cx="7315337" cy="5577690"/>
            <a:chOff x="4769144" y="736102"/>
            <a:chExt cx="7315337" cy="5577690"/>
          </a:xfrm>
        </p:grpSpPr>
        <p:sp>
          <p:nvSpPr>
            <p:cNvPr id="30" name="Arc 29">
              <a:extLst>
                <a:ext uri="{FF2B5EF4-FFF2-40B4-BE49-F238E27FC236}">
                  <a16:creationId xmlns:a16="http://schemas.microsoft.com/office/drawing/2014/main" id="{AA8B8284-045F-BDA1-F97B-6D6BDAEE976F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5524793" y="736102"/>
              <a:ext cx="2839627" cy="2839627"/>
            </a:xfrm>
            <a:prstGeom prst="arc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2"/>
                </a:solidFill>
              </a:endParaRP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7C405D8-DC4B-F082-9A3D-3775016AB27A}"/>
                </a:ext>
              </a:extLst>
            </p:cNvPr>
            <p:cNvGrpSpPr/>
            <p:nvPr/>
          </p:nvGrpSpPr>
          <p:grpSpPr>
            <a:xfrm>
              <a:off x="4769144" y="2949941"/>
              <a:ext cx="6934616" cy="2203950"/>
              <a:chOff x="4769144" y="2949941"/>
              <a:chExt cx="6934616" cy="2203950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52422F32-6C89-2121-3097-302AD25287E0}"/>
                  </a:ext>
                </a:extLst>
              </p:cNvPr>
              <p:cNvGrpSpPr/>
              <p:nvPr/>
            </p:nvGrpSpPr>
            <p:grpSpPr>
              <a:xfrm>
                <a:off x="5920443" y="3075709"/>
                <a:ext cx="2078183" cy="2078182"/>
                <a:chOff x="5920443" y="3075709"/>
                <a:chExt cx="2078183" cy="2078182"/>
              </a:xfrm>
            </p:grpSpPr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E6E91547-8DA7-8388-907D-95E118E6434D}"/>
                    </a:ext>
                  </a:extLst>
                </p:cNvPr>
                <p:cNvGrpSpPr/>
                <p:nvPr/>
              </p:nvGrpSpPr>
              <p:grpSpPr>
                <a:xfrm>
                  <a:off x="5920443" y="3075709"/>
                  <a:ext cx="2078182" cy="2078182"/>
                  <a:chOff x="4823163" y="2389909"/>
                  <a:chExt cx="2078182" cy="2078182"/>
                </a:xfrm>
              </p:grpSpPr>
              <p:cxnSp>
                <p:nvCxnSpPr>
                  <p:cNvPr id="5" name="Straight Connector 4">
                    <a:extLst>
                      <a:ext uri="{FF2B5EF4-FFF2-40B4-BE49-F238E27FC236}">
                        <a16:creationId xmlns:a16="http://schemas.microsoft.com/office/drawing/2014/main" id="{5F7B21DE-1790-F7DC-5DEF-4B4EE25B7A5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823163" y="2389909"/>
                    <a:ext cx="0" cy="2078182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" name="Straight Connector 6">
                    <a:extLst>
                      <a:ext uri="{FF2B5EF4-FFF2-40B4-BE49-F238E27FC236}">
                        <a16:creationId xmlns:a16="http://schemas.microsoft.com/office/drawing/2014/main" id="{0C02CB70-704C-158C-9924-4A2C2A8ABA4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901345" y="2389909"/>
                    <a:ext cx="0" cy="2078182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" name="Straight Connector 7">
                    <a:extLst>
                      <a:ext uri="{FF2B5EF4-FFF2-40B4-BE49-F238E27FC236}">
                        <a16:creationId xmlns:a16="http://schemas.microsoft.com/office/drawing/2014/main" id="{671F57E1-1C22-DF51-084A-906C1CEC0BE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5862254" y="3429000"/>
                    <a:ext cx="0" cy="2078182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0" name="Freeform 9">
                  <a:extLst>
                    <a:ext uri="{FF2B5EF4-FFF2-40B4-BE49-F238E27FC236}">
                      <a16:creationId xmlns:a16="http://schemas.microsoft.com/office/drawing/2014/main" id="{F87F5A9C-4E47-A29A-90D8-4F59A70EAE23}"/>
                    </a:ext>
                  </a:extLst>
                </p:cNvPr>
                <p:cNvSpPr/>
                <p:nvPr/>
              </p:nvSpPr>
              <p:spPr>
                <a:xfrm>
                  <a:off x="5920444" y="3429000"/>
                  <a:ext cx="2078182" cy="214211"/>
                </a:xfrm>
                <a:custGeom>
                  <a:avLst/>
                  <a:gdLst>
                    <a:gd name="connsiteX0" fmla="*/ 0 w 3642360"/>
                    <a:gd name="connsiteY0" fmla="*/ 167640 h 320903"/>
                    <a:gd name="connsiteX1" fmla="*/ 883920 w 3642360"/>
                    <a:gd name="connsiteY1" fmla="*/ 320040 h 320903"/>
                    <a:gd name="connsiteX2" fmla="*/ 1447800 w 3642360"/>
                    <a:gd name="connsiteY2" fmla="*/ 106680 h 320903"/>
                    <a:gd name="connsiteX3" fmla="*/ 2255520 w 3642360"/>
                    <a:gd name="connsiteY3" fmla="*/ 228600 h 320903"/>
                    <a:gd name="connsiteX4" fmla="*/ 2910840 w 3642360"/>
                    <a:gd name="connsiteY4" fmla="*/ 0 h 320903"/>
                    <a:gd name="connsiteX5" fmla="*/ 3642360 w 3642360"/>
                    <a:gd name="connsiteY5" fmla="*/ 228600 h 3209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642360" h="320903">
                      <a:moveTo>
                        <a:pt x="0" y="167640"/>
                      </a:moveTo>
                      <a:cubicBezTo>
                        <a:pt x="321310" y="248920"/>
                        <a:pt x="642620" y="330200"/>
                        <a:pt x="883920" y="320040"/>
                      </a:cubicBezTo>
                      <a:cubicBezTo>
                        <a:pt x="1125220" y="309880"/>
                        <a:pt x="1219200" y="121920"/>
                        <a:pt x="1447800" y="106680"/>
                      </a:cubicBezTo>
                      <a:cubicBezTo>
                        <a:pt x="1676400" y="91440"/>
                        <a:pt x="2011680" y="246380"/>
                        <a:pt x="2255520" y="228600"/>
                      </a:cubicBezTo>
                      <a:cubicBezTo>
                        <a:pt x="2499360" y="210820"/>
                        <a:pt x="2679700" y="0"/>
                        <a:pt x="2910840" y="0"/>
                      </a:cubicBezTo>
                      <a:cubicBezTo>
                        <a:pt x="3141980" y="0"/>
                        <a:pt x="3502660" y="187960"/>
                        <a:pt x="3642360" y="228600"/>
                      </a:cubicBezTo>
                    </a:path>
                  </a:pathLst>
                </a:custGeom>
                <a:noFill/>
                <a:ln w="38100">
                  <a:solidFill>
                    <a:schemeClr val="tx2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5AEE00E4-A893-6414-4955-DA575B256614}"/>
                  </a:ext>
                </a:extLst>
              </p:cNvPr>
              <p:cNvSpPr/>
              <p:nvPr/>
            </p:nvSpPr>
            <p:spPr>
              <a:xfrm>
                <a:off x="6024000" y="4824499"/>
                <a:ext cx="144000" cy="144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67A96B45-1DAF-FA37-93BA-FA325AB67707}"/>
                  </a:ext>
                </a:extLst>
              </p:cNvPr>
              <p:cNvSpPr/>
              <p:nvPr/>
            </p:nvSpPr>
            <p:spPr>
              <a:xfrm>
                <a:off x="6024000" y="4587803"/>
                <a:ext cx="144000" cy="144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34220573-140E-1DD5-28B8-C6899C14FD0F}"/>
                  </a:ext>
                </a:extLst>
              </p:cNvPr>
              <p:cNvSpPr/>
              <p:nvPr/>
            </p:nvSpPr>
            <p:spPr>
              <a:xfrm>
                <a:off x="6024000" y="4350041"/>
                <a:ext cx="144000" cy="144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465F021-1A98-D085-9486-625F17E01652}"/>
                  </a:ext>
                </a:extLst>
              </p:cNvPr>
              <p:cNvSpPr/>
              <p:nvPr/>
            </p:nvSpPr>
            <p:spPr>
              <a:xfrm>
                <a:off x="6024000" y="4112279"/>
                <a:ext cx="144000" cy="144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810DE81A-EAC5-1437-B833-28F28A2CFC82}"/>
                  </a:ext>
                </a:extLst>
              </p:cNvPr>
              <p:cNvSpPr/>
              <p:nvPr/>
            </p:nvSpPr>
            <p:spPr>
              <a:xfrm>
                <a:off x="6024000" y="3873451"/>
                <a:ext cx="144000" cy="144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9C0CD8EF-870B-9E9A-DD9C-447BC4F398C9}"/>
                  </a:ext>
                </a:extLst>
              </p:cNvPr>
              <p:cNvSpPr/>
              <p:nvPr/>
            </p:nvSpPr>
            <p:spPr>
              <a:xfrm>
                <a:off x="6024000" y="3632018"/>
                <a:ext cx="144000" cy="144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7C5BA128-F9F2-31B6-3E16-F64703DF79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01409" y="3632018"/>
                <a:ext cx="0" cy="1521873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4222EF4D-EDD8-CCD2-4702-52E3984F4CB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82995" y="4526290"/>
                <a:ext cx="527931" cy="939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sysDot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00EC1A1-3A18-2516-9529-408D834E0CE2}"/>
                  </a:ext>
                </a:extLst>
              </p:cNvPr>
              <p:cNvSpPr txBox="1"/>
              <p:nvPr/>
            </p:nvSpPr>
            <p:spPr>
              <a:xfrm>
                <a:off x="4769144" y="4341624"/>
                <a:ext cx="8945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浸润层</a:t>
                </a:r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9FC784F1-FDCF-6498-49BB-AFB2932DD723}"/>
                  </a:ext>
                </a:extLst>
              </p:cNvPr>
              <p:cNvCxnSpPr/>
              <p:nvPr/>
            </p:nvCxnSpPr>
            <p:spPr>
              <a:xfrm flipV="1">
                <a:off x="6096000" y="3226940"/>
                <a:ext cx="0" cy="47707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435EDE79-1F6E-7D13-2973-640E7877B01B}"/>
                      </a:ext>
                    </a:extLst>
                  </p:cNvPr>
                  <p:cNvSpPr txBox="1"/>
                  <p:nvPr/>
                </p:nvSpPr>
                <p:spPr>
                  <a:xfrm>
                    <a:off x="6024000" y="2949941"/>
                    <a:ext cx="19659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oMath>
                      </m:oMathPara>
                    </a14:m>
                    <a:endParaRPr lang="en-US" b="0" dirty="0"/>
                  </a:p>
                </p:txBody>
              </p:sp>
            </mc:Choice>
            <mc:Fallback xmlns="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435EDE79-1F6E-7D13-2973-640E7877B01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24000" y="2949941"/>
                    <a:ext cx="196592" cy="27699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31250" r="-25000" b="-909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5F790BF3-6AB2-E3E7-9121-89A520FFA9E3}"/>
                  </a:ext>
                </a:extLst>
              </p:cNvPr>
              <p:cNvGrpSpPr/>
              <p:nvPr/>
            </p:nvGrpSpPr>
            <p:grpSpPr>
              <a:xfrm>
                <a:off x="9625577" y="3073188"/>
                <a:ext cx="2078183" cy="2078182"/>
                <a:chOff x="5920443" y="3075709"/>
                <a:chExt cx="2078183" cy="2078182"/>
              </a:xfrm>
            </p:grpSpPr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6513C320-78B1-2FF0-B12D-D9054B755E61}"/>
                    </a:ext>
                  </a:extLst>
                </p:cNvPr>
                <p:cNvGrpSpPr/>
                <p:nvPr/>
              </p:nvGrpSpPr>
              <p:grpSpPr>
                <a:xfrm>
                  <a:off x="5920443" y="3075709"/>
                  <a:ext cx="2078182" cy="2078182"/>
                  <a:chOff x="4823163" y="2389909"/>
                  <a:chExt cx="2078182" cy="2078182"/>
                </a:xfrm>
              </p:grpSpPr>
              <p:cxnSp>
                <p:nvCxnSpPr>
                  <p:cNvPr id="37" name="Straight Connector 36">
                    <a:extLst>
                      <a:ext uri="{FF2B5EF4-FFF2-40B4-BE49-F238E27FC236}">
                        <a16:creationId xmlns:a16="http://schemas.microsoft.com/office/drawing/2014/main" id="{0935A15E-DD62-73CF-5B3C-4FE927E73E8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823163" y="2389909"/>
                    <a:ext cx="0" cy="2078182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Straight Connector 37">
                    <a:extLst>
                      <a:ext uri="{FF2B5EF4-FFF2-40B4-BE49-F238E27FC236}">
                        <a16:creationId xmlns:a16="http://schemas.microsoft.com/office/drawing/2014/main" id="{6D8EDC05-821C-A309-4956-097D837218E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901345" y="2389909"/>
                    <a:ext cx="0" cy="2078182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Connector 38">
                    <a:extLst>
                      <a:ext uri="{FF2B5EF4-FFF2-40B4-BE49-F238E27FC236}">
                        <a16:creationId xmlns:a16="http://schemas.microsoft.com/office/drawing/2014/main" id="{4A58636D-628C-E305-7C10-E6DE1DD7509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5862254" y="3429000"/>
                    <a:ext cx="0" cy="2078182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6" name="Freeform 35">
                  <a:extLst>
                    <a:ext uri="{FF2B5EF4-FFF2-40B4-BE49-F238E27FC236}">
                      <a16:creationId xmlns:a16="http://schemas.microsoft.com/office/drawing/2014/main" id="{F137FE90-0980-4F60-04FC-83894D13DCC6}"/>
                    </a:ext>
                  </a:extLst>
                </p:cNvPr>
                <p:cNvSpPr/>
                <p:nvPr/>
              </p:nvSpPr>
              <p:spPr>
                <a:xfrm>
                  <a:off x="5920444" y="3429000"/>
                  <a:ext cx="2078182" cy="214211"/>
                </a:xfrm>
                <a:custGeom>
                  <a:avLst/>
                  <a:gdLst>
                    <a:gd name="connsiteX0" fmla="*/ 0 w 3642360"/>
                    <a:gd name="connsiteY0" fmla="*/ 167640 h 320903"/>
                    <a:gd name="connsiteX1" fmla="*/ 883920 w 3642360"/>
                    <a:gd name="connsiteY1" fmla="*/ 320040 h 320903"/>
                    <a:gd name="connsiteX2" fmla="*/ 1447800 w 3642360"/>
                    <a:gd name="connsiteY2" fmla="*/ 106680 h 320903"/>
                    <a:gd name="connsiteX3" fmla="*/ 2255520 w 3642360"/>
                    <a:gd name="connsiteY3" fmla="*/ 228600 h 320903"/>
                    <a:gd name="connsiteX4" fmla="*/ 2910840 w 3642360"/>
                    <a:gd name="connsiteY4" fmla="*/ 0 h 320903"/>
                    <a:gd name="connsiteX5" fmla="*/ 3642360 w 3642360"/>
                    <a:gd name="connsiteY5" fmla="*/ 228600 h 3209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642360" h="320903">
                      <a:moveTo>
                        <a:pt x="0" y="167640"/>
                      </a:moveTo>
                      <a:cubicBezTo>
                        <a:pt x="321310" y="248920"/>
                        <a:pt x="642620" y="330200"/>
                        <a:pt x="883920" y="320040"/>
                      </a:cubicBezTo>
                      <a:cubicBezTo>
                        <a:pt x="1125220" y="309880"/>
                        <a:pt x="1219200" y="121920"/>
                        <a:pt x="1447800" y="106680"/>
                      </a:cubicBezTo>
                      <a:cubicBezTo>
                        <a:pt x="1676400" y="91440"/>
                        <a:pt x="2011680" y="246380"/>
                        <a:pt x="2255520" y="228600"/>
                      </a:cubicBezTo>
                      <a:cubicBezTo>
                        <a:pt x="2499360" y="210820"/>
                        <a:pt x="2679700" y="0"/>
                        <a:pt x="2910840" y="0"/>
                      </a:cubicBezTo>
                      <a:cubicBezTo>
                        <a:pt x="3141980" y="0"/>
                        <a:pt x="3502660" y="187960"/>
                        <a:pt x="3642360" y="228600"/>
                      </a:cubicBezTo>
                    </a:path>
                  </a:pathLst>
                </a:custGeom>
                <a:noFill/>
                <a:ln w="38100">
                  <a:solidFill>
                    <a:schemeClr val="tx2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485DA34C-C8C6-8006-0B89-60F1BF0BB864}"/>
                  </a:ext>
                </a:extLst>
              </p:cNvPr>
              <p:cNvSpPr/>
              <p:nvPr/>
            </p:nvSpPr>
            <p:spPr>
              <a:xfrm>
                <a:off x="9729134" y="4821978"/>
                <a:ext cx="144000" cy="144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CA6B51F2-6A33-D848-63D0-F834F8602486}"/>
                  </a:ext>
                </a:extLst>
              </p:cNvPr>
              <p:cNvSpPr/>
              <p:nvPr/>
            </p:nvSpPr>
            <p:spPr>
              <a:xfrm>
                <a:off x="9729134" y="4250512"/>
                <a:ext cx="144000" cy="144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8B337F29-88C7-FCD3-F661-813150FE818B}"/>
                  </a:ext>
                </a:extLst>
              </p:cNvPr>
              <p:cNvSpPr/>
              <p:nvPr/>
            </p:nvSpPr>
            <p:spPr>
              <a:xfrm>
                <a:off x="9729134" y="3629497"/>
                <a:ext cx="144000" cy="144000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29465392-B194-EDC5-793D-9CDDEDD191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06543" y="3629497"/>
                <a:ext cx="0" cy="1521873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8AC5608F-7AA2-2B7E-EDE5-87B3A69295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288129" y="4523769"/>
                <a:ext cx="527931" cy="939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sysDot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564CD17-8D7C-B89F-C07F-EBFEE5214130}"/>
                  </a:ext>
                </a:extLst>
              </p:cNvPr>
              <p:cNvSpPr txBox="1"/>
              <p:nvPr/>
            </p:nvSpPr>
            <p:spPr>
              <a:xfrm>
                <a:off x="8204034" y="4339103"/>
                <a:ext cx="1164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不浸润层</a:t>
                </a:r>
              </a:p>
            </p:txBody>
          </p: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D503D2AF-EB69-5729-693D-5B98C97D8371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9801134" y="3696611"/>
                <a:ext cx="0" cy="47707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E6F1EA02-D438-07C8-A323-8C530B61D40C}"/>
                      </a:ext>
                    </a:extLst>
                  </p:cNvPr>
                  <p:cNvSpPr txBox="1"/>
                  <p:nvPr/>
                </p:nvSpPr>
                <p:spPr>
                  <a:xfrm>
                    <a:off x="9816060" y="3935101"/>
                    <a:ext cx="19659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oMath>
                      </m:oMathPara>
                    </a14:m>
                    <a:endParaRPr lang="en-US" b="0" dirty="0"/>
                  </a:p>
                </p:txBody>
              </p:sp>
            </mc:Choice>
            <mc:Fallback xmlns=""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E6F1EA02-D438-07C8-A323-8C530B61D40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16060" y="3935101"/>
                    <a:ext cx="196592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3529" r="-17647" b="-909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1" name="Arc 50">
              <a:extLst>
                <a:ext uri="{FF2B5EF4-FFF2-40B4-BE49-F238E27FC236}">
                  <a16:creationId xmlns:a16="http://schemas.microsoft.com/office/drawing/2014/main" id="{72933313-C182-CF7A-EAA4-A85F8673CFF6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9244854" y="3474165"/>
              <a:ext cx="2839627" cy="2839627"/>
            </a:xfrm>
            <a:prstGeom prst="arc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81970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1476</TotalTime>
  <Words>269</Words>
  <Application>Microsoft Macintosh PowerPoint</Application>
  <PresentationFormat>Widescreen</PresentationFormat>
  <Paragraphs>86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Aptos</vt:lpstr>
      <vt:lpstr>Aptos Display</vt:lpstr>
      <vt:lpstr>Arial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1378</dc:creator>
  <cp:lastModifiedBy>1378</cp:lastModifiedBy>
  <cp:revision>10</cp:revision>
  <dcterms:created xsi:type="dcterms:W3CDTF">2024-04-20T07:24:44Z</dcterms:created>
  <dcterms:modified xsi:type="dcterms:W3CDTF">2024-05-25T10:48:22Z</dcterms:modified>
</cp:coreProperties>
</file>