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>
      <p:cViewPr>
        <p:scale>
          <a:sx n="95" d="100"/>
          <a:sy n="95" d="100"/>
        </p:scale>
        <p:origin x="1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F08B-2D1D-5BA4-784B-373924CDB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F0ADD-6F7A-629B-9490-A77F86314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539E-C688-670A-6298-6533FC54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35F3-4BEE-7635-BA18-8A8FD2E7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6636-E910-BCEC-9ECF-E5AC08E8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2C2E-4C0E-ADE9-3D66-5E368BE5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C55A6-033C-0CD5-91D7-F64F71CAF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A303E-F231-3C92-575C-B3E41E30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60D49-84DD-0650-FA25-C4310D60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F2CE-77C8-E459-6EDF-BCD85AA0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4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206E5-5B59-4C69-44B0-E7F86BEE9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B9B07-643F-6D1E-C745-62934770D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9E64-43C2-EF9A-17ED-AEDADFBF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D3096-2765-5F51-3C1E-2E694BA0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0E79-BCBF-A2BC-9933-D8E42FA1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2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8059-6B65-D855-2313-C54369E8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0A79B-B8AA-A6C3-CDB8-17DD34E8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9BF1-F713-6D5B-7D64-D686610D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171F-3292-09B8-5882-738575EE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3736-4050-BDA6-7C15-E2AA93DC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2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21B0-73C0-E805-5DC1-57117A5D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8E4D-1DA9-6FA5-2F37-E3AF6FD9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F3EE1-5BAF-8CE4-9EAC-B25517A8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E416-F27B-11E4-37F1-BB96F77C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C69C-0C73-C044-1696-9D46324F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E869-465A-9F45-26E9-4DE245BB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92A6-C938-FC80-35C9-2109091DA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89A07-C6CC-1F1C-684D-89A21C43E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E5E9-3D54-9827-47FE-2FCD1D66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63B2B-38A1-70A7-AA51-22BC9349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1C567-F946-ECF4-4092-898A70D7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2EF5-388B-2677-7508-A608B168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62FCC-59CF-8110-555F-BDB7A97EA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11329-73E7-C916-E7B9-1BADAA0B3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370E8-7630-E978-6380-5A6BFF4C3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9735D-96EA-1069-C858-3029FB6EC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08941-84CC-96BF-BE65-78EA2239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B8FAC-2DAA-C846-2E39-1C828FCF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E8B2A-19DF-AC68-3AD5-21567A92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C157-3FD1-2EB2-212C-D2BE7D55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A131D-61D9-A35A-EB69-BF32CA1C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B633A-5DFF-C33B-1466-F2F7F530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941CA-2AE9-85BD-B274-4BC5A621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4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5F644-C66E-13A2-4972-081434F7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78C98-43FF-12D0-A046-97617E3C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4A0DE-CFDB-92EE-8B14-62F27E62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0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0D59-3683-6619-8ABD-71A08B31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0663-62C8-014D-436A-D471B85FC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96C44-DBC7-AC97-F5D5-5ADB8E9DB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9BCF2-7977-4440-A871-FED91F88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93EA-B753-4ABB-EF30-13B51214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B3796-EC14-3C57-385C-39DEE71E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BE19-4920-F8A7-0BA1-B7591A66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E3938-06B6-D2EA-1AF8-5432F71F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03897-219B-5D8B-FC7A-6B5417914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05016-5A86-B5A2-A4CF-6259EEC4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C48EE-6F05-1C98-E6E6-6377B435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652BC-DDEC-31A2-19A1-C4BB2ED9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A26F3-1EE3-2899-4D9B-99FB5A19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4828-33FE-647F-E499-EE00BEDD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C2C-F3A5-7A0E-35A8-45411A8EA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A42A2-4E5D-294D-8B4F-940B3377311C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344FB-0C0D-0263-F86F-684BE5722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105B-401E-AFD2-5E62-7F975D4CC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4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894B48B-0687-05DA-5A88-783F13B8D3CF}"/>
              </a:ext>
            </a:extLst>
          </p:cNvPr>
          <p:cNvGrpSpPr/>
          <p:nvPr/>
        </p:nvGrpSpPr>
        <p:grpSpPr>
          <a:xfrm>
            <a:off x="6096000" y="2765615"/>
            <a:ext cx="3709898" cy="663385"/>
            <a:chOff x="6087480" y="4880197"/>
            <a:chExt cx="3709898" cy="66338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9096679-2524-1D12-0B4A-419D044D2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020" y="4880197"/>
              <a:ext cx="657223" cy="657223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lus 4">
              <a:extLst>
                <a:ext uri="{FF2B5EF4-FFF2-40B4-BE49-F238E27FC236}">
                  <a16:creationId xmlns:a16="http://schemas.microsoft.com/office/drawing/2014/main" id="{A31C57A7-E003-AE99-FC4E-156AC8F4C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8167" y="5076066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lus 5">
              <a:extLst>
                <a:ext uri="{FF2B5EF4-FFF2-40B4-BE49-F238E27FC236}">
                  <a16:creationId xmlns:a16="http://schemas.microsoft.com/office/drawing/2014/main" id="{A0D6C123-A51F-EEA0-F7B7-4898B7DBCA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714" y="5081586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lus 6">
              <a:extLst>
                <a:ext uri="{FF2B5EF4-FFF2-40B4-BE49-F238E27FC236}">
                  <a16:creationId xmlns:a16="http://schemas.microsoft.com/office/drawing/2014/main" id="{0BD9B713-EE6C-F805-6918-E93440BC3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6541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lus 7">
              <a:extLst>
                <a:ext uri="{FF2B5EF4-FFF2-40B4-BE49-F238E27FC236}">
                  <a16:creationId xmlns:a16="http://schemas.microsoft.com/office/drawing/2014/main" id="{3E5FC11A-E7AA-37B4-BEFB-8E025E64E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8940" y="5071649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lus 8">
              <a:extLst>
                <a:ext uri="{FF2B5EF4-FFF2-40B4-BE49-F238E27FC236}">
                  <a16:creationId xmlns:a16="http://schemas.microsoft.com/office/drawing/2014/main" id="{C7A158F4-EF3E-7829-12B7-0D6621944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8940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lus 10">
              <a:extLst>
                <a:ext uri="{FF2B5EF4-FFF2-40B4-BE49-F238E27FC236}">
                  <a16:creationId xmlns:a16="http://schemas.microsoft.com/office/drawing/2014/main" id="{6C98AAA5-EE6D-2D89-77C8-089FD5CF9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4940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E88D53-645D-3C5D-DEFC-359E196A64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7480" y="4898706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inus 12">
              <a:extLst>
                <a:ext uri="{FF2B5EF4-FFF2-40B4-BE49-F238E27FC236}">
                  <a16:creationId xmlns:a16="http://schemas.microsoft.com/office/drawing/2014/main" id="{FA815040-F889-1700-E48E-84F7CFB5C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9054" y="5071648"/>
              <a:ext cx="182880" cy="13716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inus 13">
              <a:extLst>
                <a:ext uri="{FF2B5EF4-FFF2-40B4-BE49-F238E27FC236}">
                  <a16:creationId xmlns:a16="http://schemas.microsoft.com/office/drawing/2014/main" id="{0E943B58-7E27-976A-49A0-737F1F1B6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8519" y="5071648"/>
              <a:ext cx="182880" cy="13716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531E4E-E740-6FB3-B8E3-2337B85E0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9744" y="4903502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6A4AB4D-BEF5-EC95-7B7F-6610C7BC1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7298" y="4888768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lus 18">
              <a:extLst>
                <a:ext uri="{FF2B5EF4-FFF2-40B4-BE49-F238E27FC236}">
                  <a16:creationId xmlns:a16="http://schemas.microsoft.com/office/drawing/2014/main" id="{24B9F3DD-25F6-AE47-884F-310FD6E1C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25294" y="5062808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lus 19">
              <a:extLst>
                <a:ext uri="{FF2B5EF4-FFF2-40B4-BE49-F238E27FC236}">
                  <a16:creationId xmlns:a16="http://schemas.microsoft.com/office/drawing/2014/main" id="{52A88DF8-B158-6EC9-8FE5-B0B9102C0C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8004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lus 20">
              <a:extLst>
                <a:ext uri="{FF2B5EF4-FFF2-40B4-BE49-F238E27FC236}">
                  <a16:creationId xmlns:a16="http://schemas.microsoft.com/office/drawing/2014/main" id="{FCEBEDA3-7915-20E4-EA64-E87B42FE3B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81267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lus 21">
              <a:extLst>
                <a:ext uri="{FF2B5EF4-FFF2-40B4-BE49-F238E27FC236}">
                  <a16:creationId xmlns:a16="http://schemas.microsoft.com/office/drawing/2014/main" id="{B789C461-88DF-456B-2A6D-7E427C7292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4786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AF0FFCE-6C2F-0DF7-0E55-8EC651F839EF}"/>
              </a:ext>
            </a:extLst>
          </p:cNvPr>
          <p:cNvGrpSpPr/>
          <p:nvPr/>
        </p:nvGrpSpPr>
        <p:grpSpPr>
          <a:xfrm>
            <a:off x="3736740" y="5372648"/>
            <a:ext cx="2064405" cy="792465"/>
            <a:chOff x="6236539" y="4714807"/>
            <a:chExt cx="2064405" cy="79246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56BC9FB-711D-5CD2-B856-6D2C93F4B87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736080" y="5323330"/>
              <a:ext cx="182880" cy="1828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lus 24">
              <a:extLst>
                <a:ext uri="{FF2B5EF4-FFF2-40B4-BE49-F238E27FC236}">
                  <a16:creationId xmlns:a16="http://schemas.microsoft.com/office/drawing/2014/main" id="{6208B6F9-A0F2-DA0C-FC61-1A0BB113C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8940" y="5346190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C0D3CC-A4A5-2FD7-5D50-BF8AC63FCAC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21903" y="5324392"/>
              <a:ext cx="182880" cy="1828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lus 26">
              <a:extLst>
                <a:ext uri="{FF2B5EF4-FFF2-40B4-BE49-F238E27FC236}">
                  <a16:creationId xmlns:a16="http://schemas.microsoft.com/office/drawing/2014/main" id="{5C4D64A5-82B3-6C8A-CD6F-784395F9E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44763" y="534725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61C0138-00D1-F37B-C5CA-5ED8237C9C1E}"/>
                </a:ext>
              </a:extLst>
            </p:cNvPr>
            <p:cNvCxnSpPr/>
            <p:nvPr/>
          </p:nvCxnSpPr>
          <p:spPr>
            <a:xfrm>
              <a:off x="7804783" y="5407459"/>
              <a:ext cx="496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E8D2A16-4F32-AD83-B5B8-1114D68B021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236539" y="5407459"/>
              <a:ext cx="496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C451841-A1AA-F8D4-7F27-B39D512B9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27520" y="4969008"/>
              <a:ext cx="3922" cy="3505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398086F-3B51-AFF5-3E31-E350D826A8A2}"/>
                </a:ext>
              </a:extLst>
            </p:cNvPr>
            <p:cNvCxnSpPr>
              <a:cxnSpLocks/>
            </p:cNvCxnSpPr>
            <p:nvPr/>
          </p:nvCxnSpPr>
          <p:spPr>
            <a:xfrm>
              <a:off x="7707228" y="4962447"/>
              <a:ext cx="3922" cy="3505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C5FAA6D-0908-2EAC-7C13-BA23A81E0F83}"/>
                </a:ext>
              </a:extLst>
            </p:cNvPr>
            <p:cNvCxnSpPr>
              <a:cxnSpLocks/>
            </p:cNvCxnSpPr>
            <p:nvPr/>
          </p:nvCxnSpPr>
          <p:spPr>
            <a:xfrm>
              <a:off x="6827520" y="4969008"/>
              <a:ext cx="879708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A3484CF-CE7C-4383-1911-533165CF7923}"/>
                </a:ext>
              </a:extLst>
            </p:cNvPr>
            <p:cNvSpPr txBox="1"/>
            <p:nvPr/>
          </p:nvSpPr>
          <p:spPr>
            <a:xfrm flipH="1">
              <a:off x="7144723" y="4714807"/>
              <a:ext cx="24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05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A7521DA-F72B-27BB-65A1-91278C2249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6885" y="2002416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A7521DA-F72B-27BB-65A1-91278C224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85" y="2002416"/>
                <a:ext cx="1463040" cy="5486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007EC45-35F4-8AA7-4150-D8660F994E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007EC45-35F4-8AA7-4150-D8660F994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2002416"/>
                <a:ext cx="1463040" cy="5486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A8D90D3-8622-69EE-8E87-4C03678A5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0738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A8D90D3-8622-69EE-8E87-4C03678A5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385" y="2002416"/>
                <a:ext cx="1463040" cy="5486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4AD4039-6455-7D8B-ECBB-1B47941BE3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4AD4039-6455-7D8B-ECBB-1B47941BE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3724339"/>
                <a:ext cx="1463040" cy="5486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6E742F0-65EA-4502-536A-785418738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280493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6E742F0-65EA-4502-536A-785418738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280493"/>
                <a:ext cx="1463040" cy="5486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D5C9D83-E4F9-767D-0C04-79C35F57B2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0738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D5C9D83-E4F9-767D-0C04-79C35F57B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385" y="3724339"/>
                <a:ext cx="1463040" cy="5486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E4644A-DDD4-67E9-B298-1261D21B7D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1163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E4644A-DDD4-67E9-B298-1261D21B7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35" y="2002416"/>
                <a:ext cx="1463040" cy="54864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0D731CE-988B-9FCF-B491-3096A5D10F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1163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0D731CE-988B-9FCF-B491-3096A5D1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35" y="3724339"/>
                <a:ext cx="1463040" cy="54864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25A7470-74F1-8E61-49A6-2AADE29BD4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688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25A7470-74F1-8E61-49A6-2AADE29BD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85" y="3724339"/>
                <a:ext cx="1463040" cy="54864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5F5DDE-64E3-2C6D-D5C0-0474E6EC1144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473655" y="829133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CBBCCB-EE31-6BC3-6D4B-CCC1A2CA104D}"/>
              </a:ext>
            </a:extLst>
          </p:cNvPr>
          <p:cNvCxnSpPr>
            <a:cxnSpLocks/>
          </p:cNvCxnSpPr>
          <p:nvPr/>
        </p:nvCxnSpPr>
        <p:spPr>
          <a:xfrm rot="5400000" flipV="1">
            <a:off x="7155494" y="1690095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69B77F-7BA3-0E97-7882-F6FD828BB924}"/>
              </a:ext>
            </a:extLst>
          </p:cNvPr>
          <p:cNvCxnSpPr>
            <a:cxnSpLocks/>
          </p:cNvCxnSpPr>
          <p:nvPr/>
        </p:nvCxnSpPr>
        <p:spPr>
          <a:xfrm rot="5400000" flipV="1">
            <a:off x="9806280" y="1690095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9C4DDC-7CE4-0B0D-1782-95CAA383E403}"/>
              </a:ext>
            </a:extLst>
          </p:cNvPr>
          <p:cNvCxnSpPr>
            <a:cxnSpLocks/>
          </p:cNvCxnSpPr>
          <p:nvPr/>
        </p:nvCxnSpPr>
        <p:spPr>
          <a:xfrm rot="5400000" flipV="1">
            <a:off x="9820744" y="3412018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9AE1C1-28EC-B1EC-EDB4-AB3DA1EED82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26566" y="3412017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8F7B8C-BAA4-B5F6-FC5E-62EF94A9D6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49867" y="1690093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4FB457-943A-F448-06E5-04A7E2ADC0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27325" y="255105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9B03042F-DD23-EF9B-1CF0-2373F626E6B5}"/>
                  </a:ext>
                </a:extLst>
              </p:cNvPr>
              <p:cNvSpPr/>
              <p:nvPr/>
            </p:nvSpPr>
            <p:spPr>
              <a:xfrm>
                <a:off x="8477855" y="1079175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9B03042F-DD23-EF9B-1CF0-2373F626E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855" y="1079175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Left Arrow Callout 27">
                <a:extLst>
                  <a:ext uri="{FF2B5EF4-FFF2-40B4-BE49-F238E27FC236}">
                    <a16:creationId xmlns:a16="http://schemas.microsoft.com/office/drawing/2014/main" id="{1F30EFFF-D1FD-E839-D86D-36AD02245732}"/>
                  </a:ext>
                </a:extLst>
              </p:cNvPr>
              <p:cNvSpPr>
                <a:spLocks/>
              </p:cNvSpPr>
              <p:nvPr/>
            </p:nvSpPr>
            <p:spPr>
              <a:xfrm rot="-5400000">
                <a:off x="4011440" y="1103450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Left Arrow Callout 27">
                <a:extLst>
                  <a:ext uri="{FF2B5EF4-FFF2-40B4-BE49-F238E27FC236}">
                    <a16:creationId xmlns:a16="http://schemas.microsoft.com/office/drawing/2014/main" id="{1F30EFFF-D1FD-E839-D86D-36AD02245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5400000">
                <a:off x="4011440" y="1103450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Arrow Callout 29">
            <a:extLst>
              <a:ext uri="{FF2B5EF4-FFF2-40B4-BE49-F238E27FC236}">
                <a16:creationId xmlns:a16="http://schemas.microsoft.com/office/drawing/2014/main" id="{F55CB62F-6662-DA3A-5F39-A141858B3700}"/>
              </a:ext>
            </a:extLst>
          </p:cNvPr>
          <p:cNvSpPr>
            <a:spLocks/>
          </p:cNvSpPr>
          <p:nvPr/>
        </p:nvSpPr>
        <p:spPr>
          <a:xfrm rot="-5400000">
            <a:off x="6710191" y="992072"/>
            <a:ext cx="928679" cy="1396039"/>
          </a:xfrm>
          <a:prstGeom prst="leftArrowCallout">
            <a:avLst>
              <a:gd name="adj1" fmla="val 18070"/>
              <a:gd name="adj2" fmla="val 18586"/>
              <a:gd name="adj3" fmla="val 29517"/>
              <a:gd name="adj4" fmla="val 43458"/>
            </a:avLst>
          </a:prstGeom>
          <a:solidFill>
            <a:schemeClr val="bg1">
              <a:lumMod val="50000"/>
              <a:alpha val="7027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三棱镜分光结论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Left Arrow Callout 30">
                <a:extLst>
                  <a:ext uri="{FF2B5EF4-FFF2-40B4-BE49-F238E27FC236}">
                    <a16:creationId xmlns:a16="http://schemas.microsoft.com/office/drawing/2014/main" id="{368A52AF-D7BB-D203-D7A5-A0F8388F9378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6717398" y="3905416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Left Arrow Callout 30">
                <a:extLst>
                  <a:ext uri="{FF2B5EF4-FFF2-40B4-BE49-F238E27FC236}">
                    <a16:creationId xmlns:a16="http://schemas.microsoft.com/office/drawing/2014/main" id="{368A52AF-D7BB-D203-D7A5-A0F8388F9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17398" y="3905416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blipFill>
                <a:blip r:embed="rId13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Left Arrow Callout 32">
                <a:extLst>
                  <a:ext uri="{FF2B5EF4-FFF2-40B4-BE49-F238E27FC236}">
                    <a16:creationId xmlns:a16="http://schemas.microsoft.com/office/drawing/2014/main" id="{DA60A5A0-A1F3-C87C-5496-DB82C79BC9F3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290309" y="3905417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Left Arrow Callout 32">
                <a:extLst>
                  <a:ext uri="{FF2B5EF4-FFF2-40B4-BE49-F238E27FC236}">
                    <a16:creationId xmlns:a16="http://schemas.microsoft.com/office/drawing/2014/main" id="{DA60A5A0-A1F3-C87C-5496-DB82C79BC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290309" y="3905417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blipFill>
                <a:blip r:embed="rId14"/>
                <a:stretch>
                  <a:fillRect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AC13062F-0248-F0DB-7259-0355CC96DB7F}"/>
              </a:ext>
            </a:extLst>
          </p:cNvPr>
          <p:cNvSpPr/>
          <p:nvPr/>
        </p:nvSpPr>
        <p:spPr>
          <a:xfrm rot="5400000">
            <a:off x="8002004" y="480485"/>
            <a:ext cx="939208" cy="5324957"/>
          </a:xfrm>
          <a:prstGeom prst="rightBrace">
            <a:avLst>
              <a:gd name="adj1" fmla="val 59013"/>
              <a:gd name="adj2" fmla="val 50758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Left Arrow Callout 34">
                <a:extLst>
                  <a:ext uri="{FF2B5EF4-FFF2-40B4-BE49-F238E27FC236}">
                    <a16:creationId xmlns:a16="http://schemas.microsoft.com/office/drawing/2014/main" id="{99E23999-320A-4296-A683-FE544E15ADC4}"/>
                  </a:ext>
                </a:extLst>
              </p:cNvPr>
              <p:cNvSpPr/>
              <p:nvPr/>
            </p:nvSpPr>
            <p:spPr>
              <a:xfrm>
                <a:off x="3143154" y="2858280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Left Arrow Callout 34">
                <a:extLst>
                  <a:ext uri="{FF2B5EF4-FFF2-40B4-BE49-F238E27FC236}">
                    <a16:creationId xmlns:a16="http://schemas.microsoft.com/office/drawing/2014/main" id="{99E23999-320A-4296-A683-FE544E15A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54" y="2858280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E038B64-E5EE-32A3-61DB-1D6ADCACD0D4}"/>
                  </a:ext>
                </a:extLst>
              </p:cNvPr>
              <p:cNvSpPr/>
              <p:nvPr/>
            </p:nvSpPr>
            <p:spPr>
              <a:xfrm>
                <a:off x="8061472" y="2981951"/>
                <a:ext cx="820271" cy="591670"/>
              </a:xfrm>
              <a:prstGeom prst="rect">
                <a:avLst/>
              </a:prstGeom>
              <a:solidFill>
                <a:schemeClr val="bg1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E038B64-E5EE-32A3-61DB-1D6ADCACD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472" y="2981951"/>
                <a:ext cx="820271" cy="591670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62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2B56398-F279-FC04-E0E2-E2F8AD86DD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0750" y="2903369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2B56398-F279-FC04-E0E2-E2F8AD86D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50" y="2903369"/>
                <a:ext cx="1463040" cy="5486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C968C25-C2FC-A33F-0A1F-4688D67BE6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2903369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C968C25-C2FC-A33F-0A1F-4688D67BE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03369"/>
                <a:ext cx="1463040" cy="5486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7F7305C-25A6-DBDE-7BDB-645592A032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61250" y="290336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7F7305C-25A6-DBDE-7BDB-645592A032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250" y="2903369"/>
                <a:ext cx="1463040" cy="5486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C209B50-F72E-1B79-8432-D9F4F8A180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C209B50-F72E-1B79-8432-D9F4F8A18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25292"/>
                <a:ext cx="1463040" cy="5486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7C5B94E-20D6-7A95-DA90-041706AB58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18144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7C5B94E-20D6-7A95-DA90-041706AB5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81446"/>
                <a:ext cx="1463040" cy="5486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B441A32-94D8-769C-E20C-869E2C7CA1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6125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B441A32-94D8-769C-E20C-869E2C7CA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250" y="4625292"/>
                <a:ext cx="1463040" cy="5486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75DC5B1-383A-96D0-4DC9-360F0365EE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5500" y="290336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75DC5B1-383A-96D0-4DC9-360F0365E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00" y="2903369"/>
                <a:ext cx="1463040" cy="54864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0E7F94A-54A4-0584-398B-35F76D9079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550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0E7F94A-54A4-0584-398B-35F76D907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00" y="4625292"/>
                <a:ext cx="1463040" cy="54864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C0A3B6F-C6C7-AFD3-E02E-E0ABC2A28E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075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C0A3B6F-C6C7-AFD3-E02E-E0ABC2A28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50" y="4625292"/>
                <a:ext cx="1463040" cy="54864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C0EEEF-822F-DF1C-F5CD-9265FB65A4BC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6827520" y="173008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8B2B74-B48F-A30D-C1E8-26F3D17F194D}"/>
              </a:ext>
            </a:extLst>
          </p:cNvPr>
          <p:cNvCxnSpPr>
            <a:cxnSpLocks/>
          </p:cNvCxnSpPr>
          <p:nvPr/>
        </p:nvCxnSpPr>
        <p:spPr>
          <a:xfrm rot="5400000" flipV="1">
            <a:off x="8160145" y="2591048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4EA70-FC7C-100D-F229-FA987991E1D7}"/>
              </a:ext>
            </a:extLst>
          </p:cNvPr>
          <p:cNvCxnSpPr>
            <a:cxnSpLocks/>
          </p:cNvCxnSpPr>
          <p:nvPr/>
        </p:nvCxnSpPr>
        <p:spPr>
          <a:xfrm rot="5400000" flipV="1">
            <a:off x="8174609" y="4312971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F1EE4C-E254-9E7F-057B-D2E6E1F9C0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80431" y="4312970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BDF90C-2CB1-017D-9F58-18629C1652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03732" y="259104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131D0D-76E5-584E-A18A-38A091F0B4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1190" y="3452009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Left Arrow Callout 19">
                <a:extLst>
                  <a:ext uri="{FF2B5EF4-FFF2-40B4-BE49-F238E27FC236}">
                    <a16:creationId xmlns:a16="http://schemas.microsoft.com/office/drawing/2014/main" id="{809B6C74-A187-75AA-9849-E783B1423742}"/>
                  </a:ext>
                </a:extLst>
              </p:cNvPr>
              <p:cNvSpPr/>
              <p:nvPr/>
            </p:nvSpPr>
            <p:spPr>
              <a:xfrm>
                <a:off x="6831720" y="1980128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Left Arrow Callout 19">
                <a:extLst>
                  <a:ext uri="{FF2B5EF4-FFF2-40B4-BE49-F238E27FC236}">
                    <a16:creationId xmlns:a16="http://schemas.microsoft.com/office/drawing/2014/main" id="{809B6C74-A187-75AA-9849-E783B1423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720" y="1980128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Left Arrow Callout 20">
                <a:extLst>
                  <a:ext uri="{FF2B5EF4-FFF2-40B4-BE49-F238E27FC236}">
                    <a16:creationId xmlns:a16="http://schemas.microsoft.com/office/drawing/2014/main" id="{31FC13DB-81AD-D07C-77EA-5312650C725C}"/>
                  </a:ext>
                </a:extLst>
              </p:cNvPr>
              <p:cNvSpPr>
                <a:spLocks/>
              </p:cNvSpPr>
              <p:nvPr/>
            </p:nvSpPr>
            <p:spPr>
              <a:xfrm rot="-5400000">
                <a:off x="2365305" y="2004403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Left Arrow Callout 20">
                <a:extLst>
                  <a:ext uri="{FF2B5EF4-FFF2-40B4-BE49-F238E27FC236}">
                    <a16:creationId xmlns:a16="http://schemas.microsoft.com/office/drawing/2014/main" id="{31FC13DB-81AD-D07C-77EA-5312650C7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5400000">
                <a:off x="2365305" y="2004403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Arrow Callout 21">
            <a:extLst>
              <a:ext uri="{FF2B5EF4-FFF2-40B4-BE49-F238E27FC236}">
                <a16:creationId xmlns:a16="http://schemas.microsoft.com/office/drawing/2014/main" id="{48285089-3CE9-0835-A2F5-35E5CC69F2FA}"/>
              </a:ext>
            </a:extLst>
          </p:cNvPr>
          <p:cNvSpPr>
            <a:spLocks/>
          </p:cNvSpPr>
          <p:nvPr/>
        </p:nvSpPr>
        <p:spPr>
          <a:xfrm rot="-5400000">
            <a:off x="5064056" y="1893025"/>
            <a:ext cx="928679" cy="1396039"/>
          </a:xfrm>
          <a:prstGeom prst="leftArrowCallout">
            <a:avLst>
              <a:gd name="adj1" fmla="val 18070"/>
              <a:gd name="adj2" fmla="val 18586"/>
              <a:gd name="adj3" fmla="val 29517"/>
              <a:gd name="adj4" fmla="val 43458"/>
            </a:avLst>
          </a:prstGeom>
          <a:solidFill>
            <a:schemeClr val="bg1">
              <a:lumMod val="50000"/>
              <a:alpha val="7027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没有关联!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Left Arrow Callout 22">
                <a:extLst>
                  <a:ext uri="{FF2B5EF4-FFF2-40B4-BE49-F238E27FC236}">
                    <a16:creationId xmlns:a16="http://schemas.microsoft.com/office/drawing/2014/main" id="{B9B75B3B-F984-6C48-B191-E371D6F59F2E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71263" y="4806369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Left Arrow Callout 22">
                <a:extLst>
                  <a:ext uri="{FF2B5EF4-FFF2-40B4-BE49-F238E27FC236}">
                    <a16:creationId xmlns:a16="http://schemas.microsoft.com/office/drawing/2014/main" id="{B9B75B3B-F984-6C48-B191-E371D6F59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71263" y="4806369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blipFill>
                <a:blip r:embed="rId13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Left Arrow Callout 23">
                <a:extLst>
                  <a:ext uri="{FF2B5EF4-FFF2-40B4-BE49-F238E27FC236}">
                    <a16:creationId xmlns:a16="http://schemas.microsoft.com/office/drawing/2014/main" id="{C1AD7EB1-99CB-903D-B6D0-685BD6EB7999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7644174" y="4806370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Left Arrow Callout 23">
                <a:extLst>
                  <a:ext uri="{FF2B5EF4-FFF2-40B4-BE49-F238E27FC236}">
                    <a16:creationId xmlns:a16="http://schemas.microsoft.com/office/drawing/2014/main" id="{C1AD7EB1-99CB-903D-B6D0-685BD6EB7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644174" y="4806370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blipFill>
                <a:blip r:embed="rId14"/>
                <a:stretch>
                  <a:fillRect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9E8667E1-FF41-A398-221C-B8CCAA8135FE}"/>
              </a:ext>
            </a:extLst>
          </p:cNvPr>
          <p:cNvSpPr/>
          <p:nvPr/>
        </p:nvSpPr>
        <p:spPr>
          <a:xfrm rot="5400000">
            <a:off x="6355869" y="1381438"/>
            <a:ext cx="939208" cy="5324957"/>
          </a:xfrm>
          <a:prstGeom prst="rightBrace">
            <a:avLst>
              <a:gd name="adj1" fmla="val 59013"/>
              <a:gd name="adj2" fmla="val 50758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B19A9DD6-4B50-40FA-C5BF-8A47DADEE13E}"/>
                  </a:ext>
                </a:extLst>
              </p:cNvPr>
              <p:cNvSpPr/>
              <p:nvPr/>
            </p:nvSpPr>
            <p:spPr>
              <a:xfrm>
                <a:off x="1497019" y="3759233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B19A9DD6-4B50-40FA-C5BF-8A47DADEE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019" y="3759233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E145EB4-12D1-1C29-8149-8FF9B1F99E66}"/>
                  </a:ext>
                </a:extLst>
              </p:cNvPr>
              <p:cNvSpPr/>
              <p:nvPr/>
            </p:nvSpPr>
            <p:spPr>
              <a:xfrm>
                <a:off x="6415337" y="3882904"/>
                <a:ext cx="820271" cy="591670"/>
              </a:xfrm>
              <a:prstGeom prst="rect">
                <a:avLst/>
              </a:prstGeom>
              <a:solidFill>
                <a:schemeClr val="bg1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E145EB4-12D1-1C29-8149-8FF9B1F99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37" y="3882904"/>
                <a:ext cx="820271" cy="591670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06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A707EC8-9537-951B-BE55-BFEFBBACAA0D}"/>
              </a:ext>
            </a:extLst>
          </p:cNvPr>
          <p:cNvGrpSpPr/>
          <p:nvPr/>
        </p:nvGrpSpPr>
        <p:grpSpPr>
          <a:xfrm>
            <a:off x="765500" y="1181446"/>
            <a:ext cx="9458790" cy="4872414"/>
            <a:chOff x="765500" y="1181446"/>
            <a:chExt cx="9458790" cy="48724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33820DA-5947-A82D-1FA1-17C590AF7F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30750" y="2903369"/>
                  <a:ext cx="1463040" cy="548640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33820DA-5947-A82D-1FA1-17C590AF7F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750" y="2903369"/>
                  <a:ext cx="1463040" cy="54864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000D60A-4864-62AC-5221-61B38FF1A6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2903369"/>
                  <a:ext cx="1463040" cy="548640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000D60A-4864-62AC-5221-61B38FF1A6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903369"/>
                  <a:ext cx="1463040" cy="54864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B58D1909-FBB0-838C-2015-AAC5D459AE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61250" y="290336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B58D1909-FBB0-838C-2015-AAC5D459AE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250" y="2903369"/>
                  <a:ext cx="1463040" cy="54864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3F9C3C7F-5445-93C9-389E-F0D29A6880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3F9C3C7F-5445-93C9-389E-F0D29A6880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25292"/>
                  <a:ext cx="1463040" cy="54864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0FFE5394-4AF0-A32B-7A6A-9C2DB5C733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1181446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0FFE5394-4AF0-A32B-7A6A-9C2DB5C73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1181446"/>
                  <a:ext cx="1463040" cy="54864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BC1EF56-8A32-1072-A8DF-FA9722BE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6125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BC1EF56-8A32-1072-A8DF-FA9722BE66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250" y="4625292"/>
                  <a:ext cx="1463040" cy="54864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E12E43F7-F352-B432-8E4C-DE6E6C510E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5500" y="290336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E12E43F7-F352-B432-8E4C-DE6E6C510E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00" y="2903369"/>
                  <a:ext cx="1463040" cy="54864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BC92F4D-1C87-C9CF-5612-D57A287E3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550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BC92F4D-1C87-C9CF-5612-D57A287E37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00" y="4625292"/>
                  <a:ext cx="1463040" cy="54864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BA445F3C-BB23-EA65-4E0D-83FDEDDE8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3075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BA445F3C-BB23-EA65-4E0D-83FDEDDE8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750" y="4625292"/>
                  <a:ext cx="1463040" cy="54864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39343CA-281E-8405-3CF2-834E82383B6D}"/>
                </a:ext>
              </a:extLst>
            </p:cNvPr>
            <p:cNvCxnSpPr>
              <a:cxnSpLocks/>
              <a:stCxn id="5" idx="0"/>
              <a:endCxn id="8" idx="2"/>
            </p:cNvCxnSpPr>
            <p:nvPr/>
          </p:nvCxnSpPr>
          <p:spPr>
            <a:xfrm flipV="1">
              <a:off x="6827520" y="1730086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5333E5-8149-3C68-5063-8B5FB2B88D8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160145" y="2591048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01F2211-B352-A62B-C111-406AEFCF938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174609" y="4312971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6192F1-95C8-7855-6FA8-8ED91A0D91C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80431" y="4312970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CFACB6-BE21-938F-88D6-067E8DBF714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803732" y="2591046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393E8C-7961-2A8E-ABAD-0E86E6F51E3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81190" y="3452009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Left Arrow Callout 18">
                  <a:extLst>
                    <a:ext uri="{FF2B5EF4-FFF2-40B4-BE49-F238E27FC236}">
                      <a16:creationId xmlns:a16="http://schemas.microsoft.com/office/drawing/2014/main" id="{6A1DD57B-E462-CC21-D1FD-16A4C160DA4A}"/>
                    </a:ext>
                  </a:extLst>
                </p:cNvPr>
                <p:cNvSpPr/>
                <p:nvPr/>
              </p:nvSpPr>
              <p:spPr>
                <a:xfrm>
                  <a:off x="6831720" y="1980128"/>
                  <a:ext cx="1698384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Left Arrow Callout 18">
                  <a:extLst>
                    <a:ext uri="{FF2B5EF4-FFF2-40B4-BE49-F238E27FC236}">
                      <a16:creationId xmlns:a16="http://schemas.microsoft.com/office/drawing/2014/main" id="{6A1DD57B-E462-CC21-D1FD-16A4C160D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720" y="1980128"/>
                  <a:ext cx="1698384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Left Arrow Callout 19">
                  <a:extLst>
                    <a:ext uri="{FF2B5EF4-FFF2-40B4-BE49-F238E27FC236}">
                      <a16:creationId xmlns:a16="http://schemas.microsoft.com/office/drawing/2014/main" id="{46C0092D-0CA7-42BE-B757-6B112E19B391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-5400000">
                  <a:off x="2365305" y="2004403"/>
                  <a:ext cx="928679" cy="1173285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41919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Left Arrow Callout 19">
                  <a:extLst>
                    <a:ext uri="{FF2B5EF4-FFF2-40B4-BE49-F238E27FC236}">
                      <a16:creationId xmlns:a16="http://schemas.microsoft.com/office/drawing/2014/main" id="{46C0092D-0CA7-42BE-B757-6B112E19B3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-5400000">
                  <a:off x="2365305" y="2004403"/>
                  <a:ext cx="928679" cy="1173285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41919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Left Arrow Callout 20">
              <a:extLst>
                <a:ext uri="{FF2B5EF4-FFF2-40B4-BE49-F238E27FC236}">
                  <a16:creationId xmlns:a16="http://schemas.microsoft.com/office/drawing/2014/main" id="{9F56A1A4-57CA-6BF7-1069-4E117DA517E6}"/>
                </a:ext>
              </a:extLst>
            </p:cNvPr>
            <p:cNvSpPr>
              <a:spLocks/>
            </p:cNvSpPr>
            <p:nvPr/>
          </p:nvSpPr>
          <p:spPr>
            <a:xfrm rot="-5400000">
              <a:off x="5064056" y="1893025"/>
              <a:ext cx="928679" cy="1396039"/>
            </a:xfrm>
            <a:prstGeom prst="leftArrowCallout">
              <a:avLst>
                <a:gd name="adj1" fmla="val 18070"/>
                <a:gd name="adj2" fmla="val 18586"/>
                <a:gd name="adj3" fmla="val 29517"/>
                <a:gd name="adj4" fmla="val 43458"/>
              </a:avLst>
            </a:prstGeom>
            <a:solidFill>
              <a:schemeClr val="bg1">
                <a:lumMod val="50000"/>
                <a:alpha val="7027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没有关联!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Left Arrow Callout 21">
                  <a:extLst>
                    <a:ext uri="{FF2B5EF4-FFF2-40B4-BE49-F238E27FC236}">
                      <a16:creationId xmlns:a16="http://schemas.microsoft.com/office/drawing/2014/main" id="{31F2111E-3743-EFD5-E06A-592D8C4759EE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5071263" y="4806369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60818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Left Arrow Callout 21">
                  <a:extLst>
                    <a:ext uri="{FF2B5EF4-FFF2-40B4-BE49-F238E27FC236}">
                      <a16:creationId xmlns:a16="http://schemas.microsoft.com/office/drawing/2014/main" id="{31F2111E-3743-EFD5-E06A-592D8C4759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071263" y="4806369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60818"/>
                  </a:avLst>
                </a:prstGeom>
                <a:blipFill>
                  <a:blip r:embed="rId13"/>
                  <a:stretch>
                    <a:fillRect b="-24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Left Arrow Callout 22">
                  <a:extLst>
                    <a:ext uri="{FF2B5EF4-FFF2-40B4-BE49-F238E27FC236}">
                      <a16:creationId xmlns:a16="http://schemas.microsoft.com/office/drawing/2014/main" id="{5E98CC24-D190-0615-FF21-7B9F1380B05C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7644174" y="4806370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58212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Left Arrow Callout 22">
                  <a:extLst>
                    <a:ext uri="{FF2B5EF4-FFF2-40B4-BE49-F238E27FC236}">
                      <a16:creationId xmlns:a16="http://schemas.microsoft.com/office/drawing/2014/main" id="{5E98CC24-D190-0615-FF21-7B9F1380B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644174" y="4806370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58212"/>
                  </a:avLst>
                </a:prstGeom>
                <a:blipFill>
                  <a:blip r:embed="rId14"/>
                  <a:stretch>
                    <a:fillRect b="-48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EF3B2645-A053-74FE-D00B-771E95CAA9F7}"/>
                </a:ext>
              </a:extLst>
            </p:cNvPr>
            <p:cNvSpPr/>
            <p:nvPr/>
          </p:nvSpPr>
          <p:spPr>
            <a:xfrm rot="5400000">
              <a:off x="6355869" y="1381438"/>
              <a:ext cx="939208" cy="5324957"/>
            </a:xfrm>
            <a:prstGeom prst="rightBrace">
              <a:avLst>
                <a:gd name="adj1" fmla="val 59013"/>
                <a:gd name="adj2" fmla="val 50758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Left Arrow Callout 24">
                  <a:extLst>
                    <a:ext uri="{FF2B5EF4-FFF2-40B4-BE49-F238E27FC236}">
                      <a16:creationId xmlns:a16="http://schemas.microsoft.com/office/drawing/2014/main" id="{494AE4F5-3AA5-7F55-115F-FD98E538617D}"/>
                    </a:ext>
                  </a:extLst>
                </p:cNvPr>
                <p:cNvSpPr/>
                <p:nvPr/>
              </p:nvSpPr>
              <p:spPr>
                <a:xfrm>
                  <a:off x="1497019" y="3759233"/>
                  <a:ext cx="2033957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Left Arrow Callout 24">
                  <a:extLst>
                    <a:ext uri="{FF2B5EF4-FFF2-40B4-BE49-F238E27FC236}">
                      <a16:creationId xmlns:a16="http://schemas.microsoft.com/office/drawing/2014/main" id="{494AE4F5-3AA5-7F55-115F-FD98E53861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019" y="3759233"/>
                  <a:ext cx="2033957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71DA59B-D294-F704-F93E-2B2D022F8238}"/>
                    </a:ext>
                  </a:extLst>
                </p:cNvPr>
                <p:cNvSpPr/>
                <p:nvPr/>
              </p:nvSpPr>
              <p:spPr>
                <a:xfrm>
                  <a:off x="6415337" y="3882904"/>
                  <a:ext cx="820271" cy="59167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71DA59B-D294-F704-F93E-2B2D022F82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337" y="3882904"/>
                  <a:ext cx="820271" cy="591670"/>
                </a:xfrm>
                <a:prstGeom prst="rect">
                  <a:avLst/>
                </a:prstGeom>
                <a:blipFill>
                  <a:blip r:embed="rId16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190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A626C44-13F3-E28B-36C7-77635C485BA8}"/>
              </a:ext>
            </a:extLst>
          </p:cNvPr>
          <p:cNvGrpSpPr/>
          <p:nvPr/>
        </p:nvGrpSpPr>
        <p:grpSpPr>
          <a:xfrm>
            <a:off x="1366605" y="992793"/>
            <a:ext cx="9458790" cy="4872414"/>
            <a:chOff x="2411635" y="280493"/>
            <a:chExt cx="9458790" cy="48724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C307720C-D3E9-8DD5-1BE9-3D3B0DCBCD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76885" y="2002416"/>
                  <a:ext cx="1463040" cy="548640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C307720C-D3E9-8DD5-1BE9-3D3B0DCBCD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885" y="2002416"/>
                  <a:ext cx="1463040" cy="54864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C30EE7DA-125E-8608-C30F-3290FA1CE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42135" y="2002416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C30EE7DA-125E-8608-C30F-3290FA1CE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135" y="2002416"/>
                  <a:ext cx="1463040" cy="54864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DD69C4D6-BFD7-B61D-A34C-352ED1C1D3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07385" y="2002416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DD69C4D6-BFD7-B61D-A34C-352ED1C1D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7385" y="2002416"/>
                  <a:ext cx="1463040" cy="54864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03E3798F-9274-4F2F-8CD8-AA75BF3E6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42135" y="372433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03E3798F-9274-4F2F-8CD8-AA75BF3E69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135" y="3724339"/>
                  <a:ext cx="1463040" cy="54864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6D9913C-9096-61F5-CF35-E5FDCDC0BD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42135" y="280493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6D9913C-9096-61F5-CF35-E5FDCDC0BD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135" y="280493"/>
                  <a:ext cx="1463040" cy="54864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7BB766CB-094C-2626-4CBB-2D696D8AFD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07385" y="372433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7BB766CB-094C-2626-4CBB-2D696D8AFD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7385" y="3724339"/>
                  <a:ext cx="1463040" cy="54864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4EDEEB6E-EF71-A791-2118-31DD6BEC8B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1635" y="2002416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4EDEEB6E-EF71-A791-2118-31DD6BEC8B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635" y="2002416"/>
                  <a:ext cx="1463040" cy="54864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6B9FD64E-886D-E7EA-74D8-FC43EFF0AE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1635" y="372433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6B9FD64E-886D-E7EA-74D8-FC43EFF0AE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635" y="3724339"/>
                  <a:ext cx="1463040" cy="54864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22D4228A-CB98-5066-0593-810A1B6042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76885" y="372433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22D4228A-CB98-5066-0593-810A1B6042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885" y="3724339"/>
                  <a:ext cx="1463040" cy="54864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EA21AFD-5A4B-ACD4-03B5-C4CD82ED4F97}"/>
                </a:ext>
              </a:extLst>
            </p:cNvPr>
            <p:cNvCxnSpPr>
              <a:cxnSpLocks/>
              <a:stCxn id="5" idx="0"/>
              <a:endCxn id="8" idx="2"/>
            </p:cNvCxnSpPr>
            <p:nvPr/>
          </p:nvCxnSpPr>
          <p:spPr>
            <a:xfrm flipV="1">
              <a:off x="8473655" y="829133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372F1D9-3EB9-064C-4633-BFD29648DBB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155494" y="1690095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8303C9A-66EE-381E-B32A-8BD88D37F6F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806280" y="1690095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85C30FC-7327-2BBF-477F-CB335814D5C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820744" y="3412018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39348CF-7D8F-7448-1E5E-66BE230A4F9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126566" y="3412017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4CF611C-3F3B-572E-3002-6D43DADA108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49867" y="1690093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C87813F-0282-1F88-E6A0-7DCE3907E4E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27325" y="2551056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Left Arrow Callout 19">
                  <a:extLst>
                    <a:ext uri="{FF2B5EF4-FFF2-40B4-BE49-F238E27FC236}">
                      <a16:creationId xmlns:a16="http://schemas.microsoft.com/office/drawing/2014/main" id="{01DD3C3D-E277-7D5E-20E6-0DF55B230697}"/>
                    </a:ext>
                  </a:extLst>
                </p:cNvPr>
                <p:cNvSpPr/>
                <p:nvPr/>
              </p:nvSpPr>
              <p:spPr>
                <a:xfrm>
                  <a:off x="8477855" y="1079175"/>
                  <a:ext cx="1698384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Left Arrow Callout 19">
                  <a:extLst>
                    <a:ext uri="{FF2B5EF4-FFF2-40B4-BE49-F238E27FC236}">
                      <a16:creationId xmlns:a16="http://schemas.microsoft.com/office/drawing/2014/main" id="{01DD3C3D-E277-7D5E-20E6-0DF55B2306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855" y="1079175"/>
                  <a:ext cx="1698384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Left Arrow Callout 20">
                  <a:extLst>
                    <a:ext uri="{FF2B5EF4-FFF2-40B4-BE49-F238E27FC236}">
                      <a16:creationId xmlns:a16="http://schemas.microsoft.com/office/drawing/2014/main" id="{8BFC762E-627E-A80F-C754-134F6C092F4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-5400000">
                  <a:off x="4011440" y="1103450"/>
                  <a:ext cx="928679" cy="1173285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41919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Left Arrow Callout 20">
                  <a:extLst>
                    <a:ext uri="{FF2B5EF4-FFF2-40B4-BE49-F238E27FC236}">
                      <a16:creationId xmlns:a16="http://schemas.microsoft.com/office/drawing/2014/main" id="{8BFC762E-627E-A80F-C754-134F6C092F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-5400000">
                  <a:off x="4011440" y="1103450"/>
                  <a:ext cx="928679" cy="1173285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41919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eft Arrow Callout 21">
              <a:extLst>
                <a:ext uri="{FF2B5EF4-FFF2-40B4-BE49-F238E27FC236}">
                  <a16:creationId xmlns:a16="http://schemas.microsoft.com/office/drawing/2014/main" id="{AA733DE0-2E41-5563-BE42-2F8DF0B9F74C}"/>
                </a:ext>
              </a:extLst>
            </p:cNvPr>
            <p:cNvSpPr>
              <a:spLocks/>
            </p:cNvSpPr>
            <p:nvPr/>
          </p:nvSpPr>
          <p:spPr>
            <a:xfrm rot="-5400000">
              <a:off x="6710191" y="992072"/>
              <a:ext cx="928679" cy="1396039"/>
            </a:xfrm>
            <a:prstGeom prst="leftArrowCallout">
              <a:avLst>
                <a:gd name="adj1" fmla="val 18070"/>
                <a:gd name="adj2" fmla="val 18586"/>
                <a:gd name="adj3" fmla="val 29517"/>
                <a:gd name="adj4" fmla="val 43458"/>
              </a:avLst>
            </a:prstGeom>
            <a:solidFill>
              <a:schemeClr val="bg1">
                <a:lumMod val="50000"/>
                <a:alpha val="7027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三棱镜分光结论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Left Arrow Callout 22">
                  <a:extLst>
                    <a:ext uri="{FF2B5EF4-FFF2-40B4-BE49-F238E27FC236}">
                      <a16:creationId xmlns:a16="http://schemas.microsoft.com/office/drawing/2014/main" id="{D5118B6C-422D-8D9A-34B8-D33203665BF6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6717398" y="3905416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60818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Left Arrow Callout 22">
                  <a:extLst>
                    <a:ext uri="{FF2B5EF4-FFF2-40B4-BE49-F238E27FC236}">
                      <a16:creationId xmlns:a16="http://schemas.microsoft.com/office/drawing/2014/main" id="{D5118B6C-422D-8D9A-34B8-D33203665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717398" y="3905416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60818"/>
                  </a:avLst>
                </a:prstGeom>
                <a:blipFill>
                  <a:blip r:embed="rId13"/>
                  <a:stretch>
                    <a:fillRect b="-24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Left Arrow Callout 23">
                  <a:extLst>
                    <a:ext uri="{FF2B5EF4-FFF2-40B4-BE49-F238E27FC236}">
                      <a16:creationId xmlns:a16="http://schemas.microsoft.com/office/drawing/2014/main" id="{5FE341FF-8897-870D-96A4-AFFCC462530B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9290309" y="3905417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58212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Left Arrow Callout 23">
                  <a:extLst>
                    <a:ext uri="{FF2B5EF4-FFF2-40B4-BE49-F238E27FC236}">
                      <a16:creationId xmlns:a16="http://schemas.microsoft.com/office/drawing/2014/main" id="{5FE341FF-8897-870D-96A4-AFFCC46253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290309" y="3905417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58212"/>
                  </a:avLst>
                </a:prstGeom>
                <a:blipFill>
                  <a:blip r:embed="rId14"/>
                  <a:stretch>
                    <a:fillRect b="-48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9D00A515-7555-2BC8-0086-C00ACECD6FFF}"/>
                </a:ext>
              </a:extLst>
            </p:cNvPr>
            <p:cNvSpPr/>
            <p:nvPr/>
          </p:nvSpPr>
          <p:spPr>
            <a:xfrm rot="5400000">
              <a:off x="8002004" y="480485"/>
              <a:ext cx="939208" cy="5324957"/>
            </a:xfrm>
            <a:prstGeom prst="rightBrace">
              <a:avLst>
                <a:gd name="adj1" fmla="val 59013"/>
                <a:gd name="adj2" fmla="val 50758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Left Arrow Callout 25">
                  <a:extLst>
                    <a:ext uri="{FF2B5EF4-FFF2-40B4-BE49-F238E27FC236}">
                      <a16:creationId xmlns:a16="http://schemas.microsoft.com/office/drawing/2014/main" id="{05534705-FEB9-81D6-B58F-E3CB7E0E8044}"/>
                    </a:ext>
                  </a:extLst>
                </p:cNvPr>
                <p:cNvSpPr/>
                <p:nvPr/>
              </p:nvSpPr>
              <p:spPr>
                <a:xfrm>
                  <a:off x="3143154" y="2858280"/>
                  <a:ext cx="2033957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Left Arrow Callout 25">
                  <a:extLst>
                    <a:ext uri="{FF2B5EF4-FFF2-40B4-BE49-F238E27FC236}">
                      <a16:creationId xmlns:a16="http://schemas.microsoft.com/office/drawing/2014/main" id="{05534705-FEB9-81D6-B58F-E3CB7E0E80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154" y="2858280"/>
                  <a:ext cx="2033957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2F8A579-987E-7412-BD18-CA07B027C33D}"/>
                    </a:ext>
                  </a:extLst>
                </p:cNvPr>
                <p:cNvSpPr/>
                <p:nvPr/>
              </p:nvSpPr>
              <p:spPr>
                <a:xfrm>
                  <a:off x="8061472" y="2981951"/>
                  <a:ext cx="820271" cy="59167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2F8A579-987E-7412-BD18-CA07B027C3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1472" y="2981951"/>
                  <a:ext cx="820271" cy="591670"/>
                </a:xfrm>
                <a:prstGeom prst="rect">
                  <a:avLst/>
                </a:prstGeom>
                <a:blipFill>
                  <a:blip r:embed="rId16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273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215</Words>
  <Application>Microsoft Macintosh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1378</dc:creator>
  <cp:lastModifiedBy>1378</cp:lastModifiedBy>
  <cp:revision>2</cp:revision>
  <dcterms:created xsi:type="dcterms:W3CDTF">2024-04-20T07:24:44Z</dcterms:created>
  <dcterms:modified xsi:type="dcterms:W3CDTF">2024-04-27T08:45:39Z</dcterms:modified>
</cp:coreProperties>
</file>