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>
      <p:cViewPr>
        <p:scale>
          <a:sx n="194" d="100"/>
          <a:sy n="194" d="100"/>
        </p:scale>
        <p:origin x="-4344" y="-3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F08B-2D1D-5BA4-784B-373924CD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F0ADD-6F7A-629B-9490-A77F86314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539E-C688-670A-6298-6533FC54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35F3-4BEE-7635-BA18-8A8FD2E7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6636-E910-BCEC-9ECF-E5AC08E8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2C2E-4C0E-ADE9-3D66-5E368BE5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C55A6-033C-0CD5-91D7-F64F71CA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A303E-F231-3C92-575C-B3E41E30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60D49-84DD-0650-FA25-C4310D60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F2CE-77C8-E459-6EDF-BCD85AA0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206E5-5B59-4C69-44B0-E7F86BEE9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B9B07-643F-6D1E-C745-62934770D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9E64-43C2-EF9A-17ED-AEDADFBF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D3096-2765-5F51-3C1E-2E694BA0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0E79-BCBF-A2BC-9933-D8E42FA1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2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8059-6B65-D855-2313-C54369E8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A79B-B8AA-A6C3-CDB8-17DD34E8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9BF1-F713-6D5B-7D64-D686610D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171F-3292-09B8-5882-738575EE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3736-4050-BDA6-7C15-E2AA93DC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2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21B0-73C0-E805-5DC1-57117A5D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8E4D-1DA9-6FA5-2F37-E3AF6FD9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F3EE1-5BAF-8CE4-9EAC-B25517A8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E416-F27B-11E4-37F1-BB96F77C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C69C-0C73-C044-1696-9D46324F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E869-465A-9F45-26E9-4DE245BB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92A6-C938-FC80-35C9-2109091DA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89A07-C6CC-1F1C-684D-89A21C43E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E5E9-3D54-9827-47FE-2FCD1D66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63B2B-38A1-70A7-AA51-22BC9349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1C567-F946-ECF4-4092-898A70D7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2EF5-388B-2677-7508-A608B168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62FCC-59CF-8110-555F-BDB7A97EA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11329-73E7-C916-E7B9-1BADAA0B3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370E8-7630-E978-6380-5A6BFF4C3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9735D-96EA-1069-C858-3029FB6EC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08941-84CC-96BF-BE65-78EA2239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B8FAC-2DAA-C846-2E39-1C828FCF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E8B2A-19DF-AC68-3AD5-21567A92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C157-3FD1-2EB2-212C-D2BE7D55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A131D-61D9-A35A-EB69-BF32CA1C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B633A-5DFF-C33B-1466-F2F7F530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41CA-2AE9-85BD-B274-4BC5A621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4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5F644-C66E-13A2-4972-081434F7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78C98-43FF-12D0-A046-97617E3C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4A0DE-CFDB-92EE-8B14-62F27E62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0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0D59-3683-6619-8ABD-71A08B31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0663-62C8-014D-436A-D471B85FC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96C44-DBC7-AC97-F5D5-5ADB8E9DB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9BCF2-7977-4440-A871-FED91F88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93EA-B753-4ABB-EF30-13B51214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B3796-EC14-3C57-385C-39DEE71E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BE19-4920-F8A7-0BA1-B7591A66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E3938-06B6-D2EA-1AF8-5432F71F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03897-219B-5D8B-FC7A-6B5417914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05016-5A86-B5A2-A4CF-6259EEC4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C48EE-6F05-1C98-E6E6-6377B435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652BC-DDEC-31A2-19A1-C4BB2ED9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A26F3-1EE3-2899-4D9B-99FB5A19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4828-33FE-647F-E499-EE00BEDD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C2C-F3A5-7A0E-35A8-45411A8EA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A42A2-4E5D-294D-8B4F-940B3377311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344FB-0C0D-0263-F86F-684BE5722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105B-401E-AFD2-5E62-7F975D4CC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4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894B48B-0687-05DA-5A88-783F13B8D3CF}"/>
              </a:ext>
            </a:extLst>
          </p:cNvPr>
          <p:cNvGrpSpPr/>
          <p:nvPr/>
        </p:nvGrpSpPr>
        <p:grpSpPr>
          <a:xfrm>
            <a:off x="6096000" y="2765615"/>
            <a:ext cx="3709898" cy="663385"/>
            <a:chOff x="6087480" y="4880197"/>
            <a:chExt cx="3709898" cy="66338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9096679-2524-1D12-0B4A-419D044D2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020" y="4880197"/>
              <a:ext cx="657223" cy="657223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lus 4">
              <a:extLst>
                <a:ext uri="{FF2B5EF4-FFF2-40B4-BE49-F238E27FC236}">
                  <a16:creationId xmlns:a16="http://schemas.microsoft.com/office/drawing/2014/main" id="{A31C57A7-E003-AE99-FC4E-156AC8F4C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8167" y="5076066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us 5">
              <a:extLst>
                <a:ext uri="{FF2B5EF4-FFF2-40B4-BE49-F238E27FC236}">
                  <a16:creationId xmlns:a16="http://schemas.microsoft.com/office/drawing/2014/main" id="{A0D6C123-A51F-EEA0-F7B7-4898B7DBCA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714" y="5081586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lus 6">
              <a:extLst>
                <a:ext uri="{FF2B5EF4-FFF2-40B4-BE49-F238E27FC236}">
                  <a16:creationId xmlns:a16="http://schemas.microsoft.com/office/drawing/2014/main" id="{0BD9B713-EE6C-F805-6918-E93440BC3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6541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lus 7">
              <a:extLst>
                <a:ext uri="{FF2B5EF4-FFF2-40B4-BE49-F238E27FC236}">
                  <a16:creationId xmlns:a16="http://schemas.microsoft.com/office/drawing/2014/main" id="{3E5FC11A-E7AA-37B4-BEFB-8E025E64E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8940" y="5071649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lus 8">
              <a:extLst>
                <a:ext uri="{FF2B5EF4-FFF2-40B4-BE49-F238E27FC236}">
                  <a16:creationId xmlns:a16="http://schemas.microsoft.com/office/drawing/2014/main" id="{C7A158F4-EF3E-7829-12B7-0D6621944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8940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lus 10">
              <a:extLst>
                <a:ext uri="{FF2B5EF4-FFF2-40B4-BE49-F238E27FC236}">
                  <a16:creationId xmlns:a16="http://schemas.microsoft.com/office/drawing/2014/main" id="{6C98AAA5-EE6D-2D89-77C8-089FD5CF9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4940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E88D53-645D-3C5D-DEFC-359E196A64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7480" y="4898706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inus 12">
              <a:extLst>
                <a:ext uri="{FF2B5EF4-FFF2-40B4-BE49-F238E27FC236}">
                  <a16:creationId xmlns:a16="http://schemas.microsoft.com/office/drawing/2014/main" id="{FA815040-F889-1700-E48E-84F7CFB5C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9054" y="5071648"/>
              <a:ext cx="182880" cy="13716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inus 13">
              <a:extLst>
                <a:ext uri="{FF2B5EF4-FFF2-40B4-BE49-F238E27FC236}">
                  <a16:creationId xmlns:a16="http://schemas.microsoft.com/office/drawing/2014/main" id="{0E943B58-7E27-976A-49A0-737F1F1B6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8519" y="5071648"/>
              <a:ext cx="182880" cy="13716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531E4E-E740-6FB3-B8E3-2337B85E0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9744" y="4903502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6A4AB4D-BEF5-EC95-7B7F-6610C7BC1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7298" y="4888768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lus 18">
              <a:extLst>
                <a:ext uri="{FF2B5EF4-FFF2-40B4-BE49-F238E27FC236}">
                  <a16:creationId xmlns:a16="http://schemas.microsoft.com/office/drawing/2014/main" id="{24B9F3DD-25F6-AE47-884F-310FD6E1C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25294" y="5062808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lus 19">
              <a:extLst>
                <a:ext uri="{FF2B5EF4-FFF2-40B4-BE49-F238E27FC236}">
                  <a16:creationId xmlns:a16="http://schemas.microsoft.com/office/drawing/2014/main" id="{52A88DF8-B158-6EC9-8FE5-B0B9102C0C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004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lus 20">
              <a:extLst>
                <a:ext uri="{FF2B5EF4-FFF2-40B4-BE49-F238E27FC236}">
                  <a16:creationId xmlns:a16="http://schemas.microsoft.com/office/drawing/2014/main" id="{FCEBEDA3-7915-20E4-EA64-E87B42FE3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1267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lus 21">
              <a:extLst>
                <a:ext uri="{FF2B5EF4-FFF2-40B4-BE49-F238E27FC236}">
                  <a16:creationId xmlns:a16="http://schemas.microsoft.com/office/drawing/2014/main" id="{B789C461-88DF-456B-2A6D-7E427C7292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4786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AF0FFCE-6C2F-0DF7-0E55-8EC651F839EF}"/>
              </a:ext>
            </a:extLst>
          </p:cNvPr>
          <p:cNvGrpSpPr/>
          <p:nvPr/>
        </p:nvGrpSpPr>
        <p:grpSpPr>
          <a:xfrm>
            <a:off x="3736740" y="5372648"/>
            <a:ext cx="2064405" cy="792465"/>
            <a:chOff x="6236539" y="4714807"/>
            <a:chExt cx="2064405" cy="79246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56BC9FB-711D-5CD2-B856-6D2C93F4B87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736080" y="5323330"/>
              <a:ext cx="182880" cy="1828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lus 24">
              <a:extLst>
                <a:ext uri="{FF2B5EF4-FFF2-40B4-BE49-F238E27FC236}">
                  <a16:creationId xmlns:a16="http://schemas.microsoft.com/office/drawing/2014/main" id="{6208B6F9-A0F2-DA0C-FC61-1A0BB113C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8940" y="5346190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C0D3CC-A4A5-2FD7-5D50-BF8AC63FCAC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21903" y="5324392"/>
              <a:ext cx="182880" cy="1828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lus 26">
              <a:extLst>
                <a:ext uri="{FF2B5EF4-FFF2-40B4-BE49-F238E27FC236}">
                  <a16:creationId xmlns:a16="http://schemas.microsoft.com/office/drawing/2014/main" id="{5C4D64A5-82B3-6C8A-CD6F-784395F9E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44763" y="534725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1C0138-00D1-F37B-C5CA-5ED8237C9C1E}"/>
                </a:ext>
              </a:extLst>
            </p:cNvPr>
            <p:cNvCxnSpPr/>
            <p:nvPr/>
          </p:nvCxnSpPr>
          <p:spPr>
            <a:xfrm>
              <a:off x="7804783" y="5407459"/>
              <a:ext cx="496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E8D2A16-4F32-AD83-B5B8-1114D68B021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236539" y="5407459"/>
              <a:ext cx="496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C451841-A1AA-F8D4-7F27-B39D512B9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27520" y="4969008"/>
              <a:ext cx="3922" cy="3505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98086F-3B51-AFF5-3E31-E350D826A8A2}"/>
                </a:ext>
              </a:extLst>
            </p:cNvPr>
            <p:cNvCxnSpPr>
              <a:cxnSpLocks/>
            </p:cNvCxnSpPr>
            <p:nvPr/>
          </p:nvCxnSpPr>
          <p:spPr>
            <a:xfrm>
              <a:off x="7707228" y="4962447"/>
              <a:ext cx="3922" cy="3505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C5FAA6D-0908-2EAC-7C13-BA23A81E0F83}"/>
                </a:ext>
              </a:extLst>
            </p:cNvPr>
            <p:cNvCxnSpPr>
              <a:cxnSpLocks/>
            </p:cNvCxnSpPr>
            <p:nvPr/>
          </p:nvCxnSpPr>
          <p:spPr>
            <a:xfrm>
              <a:off x="6827520" y="4969008"/>
              <a:ext cx="879708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A3484CF-CE7C-4383-1911-533165CF7923}"/>
                </a:ext>
              </a:extLst>
            </p:cNvPr>
            <p:cNvSpPr txBox="1"/>
            <p:nvPr/>
          </p:nvSpPr>
          <p:spPr>
            <a:xfrm flipH="1">
              <a:off x="7144723" y="4714807"/>
              <a:ext cx="24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05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1378</dc:creator>
  <cp:lastModifiedBy>1378</cp:lastModifiedBy>
  <cp:revision>1</cp:revision>
  <dcterms:created xsi:type="dcterms:W3CDTF">2024-04-20T07:24:44Z</dcterms:created>
  <dcterms:modified xsi:type="dcterms:W3CDTF">2024-04-20T09:29:09Z</dcterms:modified>
</cp:coreProperties>
</file>