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629"/>
  </p:normalViewPr>
  <p:slideViewPr>
    <p:cSldViewPr snapToGrid="0">
      <p:cViewPr varScale="1">
        <p:scale>
          <a:sx n="108" d="100"/>
          <a:sy n="108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9193317-D8E0-F7BD-3D28-1F902E595E3A}"/>
              </a:ext>
            </a:extLst>
          </p:cNvPr>
          <p:cNvGrpSpPr/>
          <p:nvPr/>
        </p:nvGrpSpPr>
        <p:grpSpPr>
          <a:xfrm>
            <a:off x="4256945" y="1690417"/>
            <a:ext cx="1117039" cy="3924000"/>
            <a:chOff x="4256945" y="1690417"/>
            <a:chExt cx="1117039" cy="39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530A1-FF41-534A-3EC9-0FE33C1AB4F2}"/>
                </a:ext>
              </a:extLst>
            </p:cNvPr>
            <p:cNvGrpSpPr/>
            <p:nvPr/>
          </p:nvGrpSpPr>
          <p:grpSpPr>
            <a:xfrm>
              <a:off x="4272407" y="1690417"/>
              <a:ext cx="1080000" cy="3924000"/>
              <a:chOff x="7229363" y="2034802"/>
              <a:chExt cx="1080000" cy="3924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B4FD8F0-C656-9650-C678-FB36B04DC9D1}"/>
                  </a:ext>
                </a:extLst>
              </p:cNvPr>
              <p:cNvCxnSpPr/>
              <p:nvPr/>
            </p:nvCxnSpPr>
            <p:spPr>
              <a:xfrm>
                <a:off x="7229363" y="2034802"/>
                <a:ext cx="0" cy="33840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202DB4B-B6FE-C0E4-12FB-22098C7D4259}"/>
                  </a:ext>
                </a:extLst>
              </p:cNvPr>
              <p:cNvCxnSpPr/>
              <p:nvPr/>
            </p:nvCxnSpPr>
            <p:spPr>
              <a:xfrm>
                <a:off x="8309363" y="2034802"/>
                <a:ext cx="0" cy="33840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2E88110-0FCD-037F-036A-DA937C351C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229363" y="4878802"/>
                <a:ext cx="1080000" cy="1080000"/>
              </a:xfrm>
              <a:prstGeom prst="arc">
                <a:avLst>
                  <a:gd name="adj1" fmla="val 10737794"/>
                  <a:gd name="adj2" fmla="val 0"/>
                </a:avLst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D89BAB-6EC5-E252-8FD6-1467694BB2B7}"/>
                </a:ext>
              </a:extLst>
            </p:cNvPr>
            <p:cNvGrpSpPr/>
            <p:nvPr/>
          </p:nvGrpSpPr>
          <p:grpSpPr>
            <a:xfrm>
              <a:off x="4256945" y="2565000"/>
              <a:ext cx="1117039" cy="875641"/>
              <a:chOff x="4256945" y="2565000"/>
              <a:chExt cx="1117039" cy="87564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F289-53C6-A542-8D97-5715970BE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2407" y="2565000"/>
                <a:ext cx="1080000" cy="864000"/>
              </a:xfrm>
              <a:prstGeom prst="rect">
                <a:avLst/>
              </a:prstGeom>
              <a:noFill/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D6D5156-7AA4-86E9-6039-979B2047D4D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72406" y="2565000"/>
                <a:ext cx="36000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BE4180-F1E6-21F2-EDBA-6D4EFC45DD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60813" y="2565000"/>
                <a:ext cx="504000" cy="50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DAC532-8003-FB23-01D2-BD35452B17E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60812" y="2565000"/>
                <a:ext cx="251999" cy="251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994D43C-759D-C917-8F50-4BA64810A2C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56945" y="2581921"/>
                <a:ext cx="648000" cy="64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C2FF689-89F7-A87B-11E0-991E119E728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72405" y="2581921"/>
                <a:ext cx="756000" cy="75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A089DD6-2F77-BF33-38B5-75F8068A6A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323148" y="2581921"/>
                <a:ext cx="827999" cy="82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11F29C9-777B-42A6-3640-45EDDC42A4E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440626" y="2565000"/>
                <a:ext cx="864000" cy="86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5B0471C-F3C4-4B7B-7330-8F776407E14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556726" y="2636748"/>
                <a:ext cx="792000" cy="79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01E156-AB25-E4E9-E6C3-9933A408258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646988" y="2719561"/>
                <a:ext cx="720000" cy="7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43558B9-2C53-3EA4-0B09-63D424529B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761825" y="2861449"/>
                <a:ext cx="576000" cy="57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CB1BA-1519-12AF-C681-D32F40D0973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871858" y="2952414"/>
                <a:ext cx="486000" cy="4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89FCE8-4B46-3EF2-3733-95A78CBBC74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974404" y="3038281"/>
                <a:ext cx="396000" cy="39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3CE627D-EF47-F697-01E5-BA2D19BAE8C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071698" y="3138841"/>
                <a:ext cx="288000" cy="28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52920CF-1991-06E5-9E59-0D304F1FAFB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157984" y="3224641"/>
                <a:ext cx="216000" cy="2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871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5DDE-64E3-2C6D-D5C0-0474E6EC11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473655" y="82913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BBCCB-EE31-6BC3-6D4B-CCC1A2CA104D}"/>
              </a:ext>
            </a:extLst>
          </p:cNvPr>
          <p:cNvCxnSpPr>
            <a:cxnSpLocks/>
          </p:cNvCxnSpPr>
          <p:nvPr/>
        </p:nvCxnSpPr>
        <p:spPr>
          <a:xfrm rot="5400000" flipV="1">
            <a:off x="7155494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B77F-7BA3-0E97-7882-F6FD828BB9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806280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C4DDC-7CE4-0B0D-1782-95CAA383E403}"/>
              </a:ext>
            </a:extLst>
          </p:cNvPr>
          <p:cNvCxnSpPr>
            <a:cxnSpLocks/>
          </p:cNvCxnSpPr>
          <p:nvPr/>
        </p:nvCxnSpPr>
        <p:spPr>
          <a:xfrm rot="5400000" flipV="1">
            <a:off x="9820744" y="341201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9AE1C1-28EC-B1EC-EDB4-AB3DA1EED8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6566" y="3412017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F7B8C-BAA4-B5F6-FC5E-62EF94A9D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9867" y="169009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4FB457-943A-F448-06E5-04A7E2ADC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7325" y="255105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/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Arrow Callout 29">
            <a:extLst>
              <a:ext uri="{FF2B5EF4-FFF2-40B4-BE49-F238E27FC236}">
                <a16:creationId xmlns:a16="http://schemas.microsoft.com/office/drawing/2014/main" id="{F55CB62F-6662-DA3A-5F39-A141858B3700}"/>
              </a:ext>
            </a:extLst>
          </p:cNvPr>
          <p:cNvSpPr>
            <a:spLocks/>
          </p:cNvSpPr>
          <p:nvPr/>
        </p:nvSpPr>
        <p:spPr>
          <a:xfrm rot="-5400000">
            <a:off x="6710191" y="992072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三棱镜分光结论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AC13062F-0248-F0DB-7259-0355CC96DB7F}"/>
              </a:ext>
            </a:extLst>
          </p:cNvPr>
          <p:cNvSpPr/>
          <p:nvPr/>
        </p:nvSpPr>
        <p:spPr>
          <a:xfrm rot="5400000">
            <a:off x="8002004" y="480485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/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/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0EEEF-822F-DF1C-F5CD-9265FB65A4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27520" y="173008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2B74-B48F-A30D-C1E8-26F3D17F194D}"/>
              </a:ext>
            </a:extLst>
          </p:cNvPr>
          <p:cNvCxnSpPr>
            <a:cxnSpLocks/>
          </p:cNvCxnSpPr>
          <p:nvPr/>
        </p:nvCxnSpPr>
        <p:spPr>
          <a:xfrm rot="5400000" flipV="1">
            <a:off x="8160145" y="259104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4EA70-FC7C-100D-F229-FA987991E1D7}"/>
              </a:ext>
            </a:extLst>
          </p:cNvPr>
          <p:cNvCxnSpPr>
            <a:cxnSpLocks/>
          </p:cNvCxnSpPr>
          <p:nvPr/>
        </p:nvCxnSpPr>
        <p:spPr>
          <a:xfrm rot="5400000" flipV="1">
            <a:off x="8174609" y="4312971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1EE4C-E254-9E7F-057B-D2E6E1F9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0431" y="4312970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F90C-2CB1-017D-9F58-18629C1652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3732" y="259104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31D0D-76E5-584E-A18A-38A091F0B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190" y="3452009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/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48285089-3CE9-0835-A2F5-35E5CC69F2FA}"/>
              </a:ext>
            </a:extLst>
          </p:cNvPr>
          <p:cNvSpPr>
            <a:spLocks/>
          </p:cNvSpPr>
          <p:nvPr/>
        </p:nvSpPr>
        <p:spPr>
          <a:xfrm rot="-5400000">
            <a:off x="5064056" y="1893025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没有关联!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E8667E1-FF41-A398-221C-B8CCAA8135FE}"/>
              </a:ext>
            </a:extLst>
          </p:cNvPr>
          <p:cNvSpPr/>
          <p:nvPr/>
        </p:nvSpPr>
        <p:spPr>
          <a:xfrm rot="5400000">
            <a:off x="6355869" y="1381438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/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/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07EC8-9537-951B-BE55-BFEFBBACAA0D}"/>
              </a:ext>
            </a:extLst>
          </p:cNvPr>
          <p:cNvGrpSpPr/>
          <p:nvPr/>
        </p:nvGrpSpPr>
        <p:grpSpPr>
          <a:xfrm>
            <a:off x="765500" y="1181446"/>
            <a:ext cx="9458790" cy="4872414"/>
            <a:chOff x="765500" y="1181446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9343CA-281E-8405-3CF2-834E82383B6D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27520" y="173008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5333E5-8149-3C68-5063-8B5FB2B88D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60145" y="259104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1F2211-B352-A62B-C111-406AEFCF93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74609" y="4312971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6192F1-95C8-7855-6FA8-8ED91A0D91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80431" y="4312970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CFACB6-BE21-938F-88D6-067E8DBF71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3732" y="259104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393E8C-7961-2A8E-ABAD-0E86E6F51E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1190" y="3452009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/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Arrow Callout 20">
              <a:extLst>
                <a:ext uri="{FF2B5EF4-FFF2-40B4-BE49-F238E27FC236}">
                  <a16:creationId xmlns:a16="http://schemas.microsoft.com/office/drawing/2014/main" id="{9F56A1A4-57CA-6BF7-1069-4E117DA517E6}"/>
                </a:ext>
              </a:extLst>
            </p:cNvPr>
            <p:cNvSpPr>
              <a:spLocks/>
            </p:cNvSpPr>
            <p:nvPr/>
          </p:nvSpPr>
          <p:spPr>
            <a:xfrm rot="-5400000">
              <a:off x="5064056" y="1893025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没有关联!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3B2645-A053-74FE-D00B-771E95CAA9F7}"/>
                </a:ext>
              </a:extLst>
            </p:cNvPr>
            <p:cNvSpPr/>
            <p:nvPr/>
          </p:nvSpPr>
          <p:spPr>
            <a:xfrm rot="5400000">
              <a:off x="6355869" y="1381438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/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/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19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5AFD9CD-406F-56A5-84D5-F9238C7B445D}"/>
              </a:ext>
            </a:extLst>
          </p:cNvPr>
          <p:cNvGrpSpPr/>
          <p:nvPr/>
        </p:nvGrpSpPr>
        <p:grpSpPr>
          <a:xfrm>
            <a:off x="1366605" y="992793"/>
            <a:ext cx="9458790" cy="4872414"/>
            <a:chOff x="1366605" y="992793"/>
            <a:chExt cx="9458790" cy="48724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626C44-13F3-E28B-36C7-77635C485BA8}"/>
                </a:ext>
              </a:extLst>
            </p:cNvPr>
            <p:cNvGrpSpPr/>
            <p:nvPr/>
          </p:nvGrpSpPr>
          <p:grpSpPr>
            <a:xfrm>
              <a:off x="1366605" y="992793"/>
              <a:ext cx="9458790" cy="4872414"/>
              <a:chOff x="2411635" y="280493"/>
              <a:chExt cx="9458790" cy="48724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EA21AFD-5A4B-ACD4-03B5-C4CD82ED4F97}"/>
                  </a:ext>
                </a:extLst>
              </p:cNvPr>
              <p:cNvCxnSpPr>
                <a:cxnSpLocks/>
                <a:stCxn id="5" idx="0"/>
                <a:endCxn id="8" idx="2"/>
              </p:cNvCxnSpPr>
              <p:nvPr/>
            </p:nvCxnSpPr>
            <p:spPr>
              <a:xfrm flipV="1">
                <a:off x="8473655" y="82913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372F1D9-3EB9-064C-4633-BFD29648DB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141030" y="1717864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8303C9A-66EE-381E-B32A-8BD88D37F6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06280" y="1690095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5C30FC-7327-2BBF-477F-CB335814D5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20744" y="3412018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39348CF-7D8F-7448-1E5E-66BE230A4F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26566" y="3412017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CF611C-3F3B-572E-3002-6D43DADA10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449867" y="169009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C87813F-0282-1F88-E6A0-7DCE3907E4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27325" y="2551056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/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Left Arrow Callout 21">
                <a:extLst>
                  <a:ext uri="{FF2B5EF4-FFF2-40B4-BE49-F238E27FC236}">
                    <a16:creationId xmlns:a16="http://schemas.microsoft.com/office/drawing/2014/main" id="{AA733DE0-2E41-5563-BE42-2F8DF0B9F74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6710191" y="992072"/>
                <a:ext cx="928679" cy="1396039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345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/>
                  <a:t>三棱镜分光结论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blipFill>
                    <a:blip r:embed="rId13"/>
                    <a:stretch>
                      <a:fillRect b="-24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blipFill>
                    <a:blip r:embed="rId14"/>
                    <a:stretch>
                      <a:fillRect b="-48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9D00A515-7555-2BC8-0086-C00ACECD6FFF}"/>
                  </a:ext>
                </a:extLst>
              </p:cNvPr>
              <p:cNvSpPr/>
              <p:nvPr/>
            </p:nvSpPr>
            <p:spPr>
              <a:xfrm rot="5400000">
                <a:off x="8002004" y="480485"/>
                <a:ext cx="939208" cy="5324957"/>
              </a:xfrm>
              <a:prstGeom prst="rightBrace">
                <a:avLst>
                  <a:gd name="adj1" fmla="val 59013"/>
                  <a:gd name="adj2" fmla="val 50758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/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/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5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blipFill>
                  <a:blip r:embed="rId17"/>
                  <a:stretch>
                    <a:fillRect l="-3571" b="-49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7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FC6DD1-F6A4-62F9-224E-EE7E22C9997B}"/>
              </a:ext>
            </a:extLst>
          </p:cNvPr>
          <p:cNvGrpSpPr/>
          <p:nvPr/>
        </p:nvGrpSpPr>
        <p:grpSpPr>
          <a:xfrm>
            <a:off x="3171656" y="839959"/>
            <a:ext cx="7422620" cy="4629442"/>
            <a:chOff x="3171656" y="839959"/>
            <a:chExt cx="7422620" cy="462944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2284E6-D03D-9036-6E62-FD7BDCF2BF65}"/>
                </a:ext>
              </a:extLst>
            </p:cNvPr>
            <p:cNvGrpSpPr/>
            <p:nvPr/>
          </p:nvGrpSpPr>
          <p:grpSpPr>
            <a:xfrm>
              <a:off x="3171656" y="839959"/>
              <a:ext cx="7422620" cy="4629442"/>
              <a:chOff x="3171656" y="839959"/>
              <a:chExt cx="7422620" cy="462944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0945FA-2BFC-5F2B-50E2-F39F89B97E80}"/>
                  </a:ext>
                </a:extLst>
              </p:cNvPr>
              <p:cNvGrpSpPr/>
              <p:nvPr/>
            </p:nvGrpSpPr>
            <p:grpSpPr>
              <a:xfrm>
                <a:off x="3171656" y="2500321"/>
                <a:ext cx="1463040" cy="1477319"/>
                <a:chOff x="4347313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开心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末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5AF7C11-BBAA-1C08-7E7D-48E844D5B74D}"/>
                  </a:ext>
                </a:extLst>
              </p:cNvPr>
              <p:cNvGrpSpPr/>
              <p:nvPr/>
            </p:nvGrpSpPr>
            <p:grpSpPr>
              <a:xfrm>
                <a:off x="5364480" y="2500321"/>
                <a:ext cx="1463040" cy="1477319"/>
                <a:chOff x="5364480" y="2500321"/>
                <a:chExt cx="1463040" cy="147731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364480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难过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4480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16200000">
                      <a:off x="563166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初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563166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91901" y="839959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外部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事件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901" y="839959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A1619055-5752-651A-EF30-DC0FD419185E}"/>
                  </a:ext>
                </a:extLst>
              </p:cNvPr>
              <p:cNvSpPr/>
              <p:nvPr/>
            </p:nvSpPr>
            <p:spPr>
              <a:xfrm>
                <a:off x="10301410" y="3048958"/>
                <a:ext cx="292866" cy="2420443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77746" y="839959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摔跤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7746" y="839959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Equal 19">
                <a:extLst>
                  <a:ext uri="{FF2B5EF4-FFF2-40B4-BE49-F238E27FC236}">
                    <a16:creationId xmlns:a16="http://schemas.microsoft.com/office/drawing/2014/main" id="{27C24031-6C72-0F7D-CFA6-59FF68F4E7DA}"/>
                  </a:ext>
                </a:extLst>
              </p:cNvPr>
              <p:cNvSpPr/>
              <p:nvPr/>
            </p:nvSpPr>
            <p:spPr>
              <a:xfrm>
                <a:off x="7008144" y="3429000"/>
                <a:ext cx="989070" cy="528637"/>
              </a:xfrm>
              <a:prstGeom prst="mathEqual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7745" y="1367349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捡钱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745" y="1367349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7745" y="1861075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受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批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745" y="1861075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DCB31F4-024C-A005-2532-35C1C6C614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77744" y="2354801"/>
                <a:ext cx="1183633" cy="40855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进步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DCB31F4-024C-A005-2532-35C1C6C61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44" y="2354801"/>
                <a:ext cx="1183633" cy="408551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ED12D-BC2D-2FB4-A72B-245DEEB50028}"/>
              </a:ext>
            </a:extLst>
          </p:cNvPr>
          <p:cNvGrpSpPr/>
          <p:nvPr/>
        </p:nvGrpSpPr>
        <p:grpSpPr>
          <a:xfrm>
            <a:off x="4263239" y="1187960"/>
            <a:ext cx="2203861" cy="1704868"/>
            <a:chOff x="4263239" y="1187960"/>
            <a:chExt cx="2203861" cy="170486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53026853-C541-0AC3-47EC-F41B85950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239" y="1246908"/>
              <a:ext cx="2203861" cy="1645920"/>
            </a:xfrm>
            <a:prstGeom prst="rtTriangl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75A2A-E764-A17B-4677-CD931AFAF34B}"/>
                </a:ext>
              </a:extLst>
            </p:cNvPr>
            <p:cNvSpPr>
              <a:spLocks noChangeAspect="1"/>
            </p:cNvSpPr>
            <p:nvPr/>
          </p:nvSpPr>
          <p:spPr>
            <a:xfrm rot="2220000">
              <a:off x="4280972" y="1187960"/>
              <a:ext cx="370449" cy="1828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A4759CD8-9277-25DF-86AD-FF02C23C4A7C}"/>
                </a:ext>
              </a:extLst>
            </p:cNvPr>
            <p:cNvSpPr/>
            <p:nvPr/>
          </p:nvSpPr>
          <p:spPr>
            <a:xfrm rot="-4320000">
              <a:off x="5976619" y="2659271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/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37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599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D036A2-DA31-B83B-4B75-94F433CB5FA4}"/>
              </a:ext>
            </a:extLst>
          </p:cNvPr>
          <p:cNvGrpSpPr/>
          <p:nvPr/>
        </p:nvGrpSpPr>
        <p:grpSpPr>
          <a:xfrm>
            <a:off x="2452786" y="247710"/>
            <a:ext cx="5896129" cy="5122943"/>
            <a:chOff x="2452786" y="247710"/>
            <a:chExt cx="5896129" cy="51229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E4EC60-9172-843F-B50F-0B39EDF795A4}"/>
                </a:ext>
              </a:extLst>
            </p:cNvPr>
            <p:cNvCxnSpPr/>
            <p:nvPr/>
          </p:nvCxnSpPr>
          <p:spPr>
            <a:xfrm>
              <a:off x="2481943" y="3538847"/>
              <a:ext cx="4572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E4C1DB4-3E55-1F24-A88B-817628D91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1143000"/>
              <a:ext cx="0" cy="42276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E026B6-AA3D-F430-ED0F-F5427081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2865120"/>
              <a:ext cx="2453640" cy="67372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E38BB76D-D95C-2DEE-3AF5-90DD6FF1B3D6}"/>
                </a:ext>
              </a:extLst>
            </p:cNvPr>
            <p:cNvSpPr/>
            <p:nvPr/>
          </p:nvSpPr>
          <p:spPr>
            <a:xfrm rot="6000000">
              <a:off x="5247038" y="3320035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/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914F5-1EC7-FA7D-4ED3-E5FB92ADE693}"/>
                </a:ext>
              </a:extLst>
            </p:cNvPr>
            <p:cNvGrpSpPr/>
            <p:nvPr/>
          </p:nvGrpSpPr>
          <p:grpSpPr>
            <a:xfrm>
              <a:off x="3141573" y="1673822"/>
              <a:ext cx="228600" cy="228600"/>
              <a:chOff x="5475941" y="2066604"/>
              <a:chExt cx="228600" cy="228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0D4535-1A94-A8C5-AC27-78EE21DA203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BC6939-9686-8B58-55BB-F1B1C53114E1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31C0D0-D2FB-A080-69BA-9BACE772F349}"/>
                </a:ext>
              </a:extLst>
            </p:cNvPr>
            <p:cNvGrpSpPr/>
            <p:nvPr/>
          </p:nvGrpSpPr>
          <p:grpSpPr>
            <a:xfrm>
              <a:off x="5702420" y="1673822"/>
              <a:ext cx="228600" cy="228600"/>
              <a:chOff x="5475941" y="2066604"/>
              <a:chExt cx="228600" cy="228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626956-7F13-7D26-D81E-6A9A01539131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1568BE-74D9-C337-7D61-8C097D30D03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84E235-BEC2-7B31-7186-8FD4716B0DDC}"/>
                </a:ext>
              </a:extLst>
            </p:cNvPr>
            <p:cNvGrpSpPr/>
            <p:nvPr/>
          </p:nvGrpSpPr>
          <p:grpSpPr>
            <a:xfrm>
              <a:off x="5729850" y="4854681"/>
              <a:ext cx="228600" cy="228600"/>
              <a:chOff x="5475941" y="2066604"/>
              <a:chExt cx="228600" cy="228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55C97C-3645-F887-DE47-8CCE392790F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6F34078-7692-7C55-CF10-8C9DBB9060D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CEFFC61-BBDF-74F7-7748-C663DF1295C5}"/>
                </a:ext>
              </a:extLst>
            </p:cNvPr>
            <p:cNvSpPr/>
            <p:nvPr/>
          </p:nvSpPr>
          <p:spPr>
            <a:xfrm rot="16200000">
              <a:off x="4298565" y="-305533"/>
              <a:ext cx="475462" cy="256084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/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3043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A392E3-DBBA-A7FB-4A6E-B8D4DEDC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1437" y="1858715"/>
              <a:ext cx="582455" cy="3153426"/>
            </a:xfrm>
            <a:prstGeom prst="rightBrace">
              <a:avLst>
                <a:gd name="adj1" fmla="val 8333"/>
                <a:gd name="adj2" fmla="val 53866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8333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8223A-935D-1E89-ABCF-3EBE862790AB}"/>
                </a:ext>
              </a:extLst>
            </p:cNvPr>
            <p:cNvSpPr txBox="1"/>
            <p:nvPr/>
          </p:nvSpPr>
          <p:spPr>
            <a:xfrm>
              <a:off x="3457853" y="2724930"/>
              <a:ext cx="257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奇变偶不变;符号看象限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/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blipFill>
                  <a:blip r:embed="rId5"/>
                  <a:stretch>
                    <a:fillRect l="-1770" t="-2326" r="-2655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/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blipFill>
                  <a:blip r:embed="rId6"/>
                  <a:stretch>
                    <a:fillRect l="-617" r="-3086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206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9628C-0DBD-0AE3-3ACE-08DE1A77A610}"/>
              </a:ext>
            </a:extLst>
          </p:cNvPr>
          <p:cNvGrpSpPr/>
          <p:nvPr/>
        </p:nvGrpSpPr>
        <p:grpSpPr>
          <a:xfrm>
            <a:off x="2438331" y="724226"/>
            <a:ext cx="7315337" cy="5577690"/>
            <a:chOff x="4769144" y="736102"/>
            <a:chExt cx="7315337" cy="5577690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A8B8284-045F-BDA1-F97B-6D6BDAEE976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524793" y="736102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7C405D8-DC4B-F082-9A3D-3775016AB27A}"/>
                </a:ext>
              </a:extLst>
            </p:cNvPr>
            <p:cNvGrpSpPr/>
            <p:nvPr/>
          </p:nvGrpSpPr>
          <p:grpSpPr>
            <a:xfrm>
              <a:off x="4769144" y="2949941"/>
              <a:ext cx="6934616" cy="2203950"/>
              <a:chOff x="4769144" y="2949941"/>
              <a:chExt cx="6934616" cy="220395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2422F32-6C89-2121-3097-302AD25287E0}"/>
                  </a:ext>
                </a:extLst>
              </p:cNvPr>
              <p:cNvGrpSpPr/>
              <p:nvPr/>
            </p:nvGrpSpPr>
            <p:grpSpPr>
              <a:xfrm>
                <a:off x="5920443" y="3075709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6E91547-8DA7-8388-907D-95E118E6434D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5F7B21DE-1790-F7DC-5DEF-4B4EE25B7A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0C02CB70-704C-158C-9924-4A2C2A8AB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71F57E1-1C22-DF51-084A-906C1CEC0B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F87F5A9C-4E47-A29A-90D8-4F59A70EAE23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EE00E4-A893-6414-4955-DA575B256614}"/>
                  </a:ext>
                </a:extLst>
              </p:cNvPr>
              <p:cNvSpPr/>
              <p:nvPr/>
            </p:nvSpPr>
            <p:spPr>
              <a:xfrm>
                <a:off x="6024000" y="482449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A96B45-1DAF-FA37-93BA-FA325AB67707}"/>
                  </a:ext>
                </a:extLst>
              </p:cNvPr>
              <p:cNvSpPr/>
              <p:nvPr/>
            </p:nvSpPr>
            <p:spPr>
              <a:xfrm>
                <a:off x="6024000" y="4587803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220573-140E-1DD5-28B8-C6899C14FD0F}"/>
                  </a:ext>
                </a:extLst>
              </p:cNvPr>
              <p:cNvSpPr/>
              <p:nvPr/>
            </p:nvSpPr>
            <p:spPr>
              <a:xfrm>
                <a:off x="6024000" y="435004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65F021-1A98-D085-9486-625F17E01652}"/>
                  </a:ext>
                </a:extLst>
              </p:cNvPr>
              <p:cNvSpPr/>
              <p:nvPr/>
            </p:nvSpPr>
            <p:spPr>
              <a:xfrm>
                <a:off x="6024000" y="411227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10DE81A-EAC5-1437-B833-28F28A2CFC82}"/>
                  </a:ext>
                </a:extLst>
              </p:cNvPr>
              <p:cNvSpPr/>
              <p:nvPr/>
            </p:nvSpPr>
            <p:spPr>
              <a:xfrm>
                <a:off x="6024000" y="387345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C0CD8EF-870B-9E9A-DD9C-447BC4F398C9}"/>
                  </a:ext>
                </a:extLst>
              </p:cNvPr>
              <p:cNvSpPr/>
              <p:nvPr/>
            </p:nvSpPr>
            <p:spPr>
              <a:xfrm>
                <a:off x="6024000" y="363201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5BA128-F9F2-31B6-3E16-F64703DF7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1409" y="3632018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222EF4D-EDD8-CCD2-4702-52E3984F4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82995" y="4526290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0EC1A1-3A18-2516-9529-408D834E0CE2}"/>
                  </a:ext>
                </a:extLst>
              </p:cNvPr>
              <p:cNvSpPr txBox="1"/>
              <p:nvPr/>
            </p:nvSpPr>
            <p:spPr>
              <a:xfrm>
                <a:off x="4769144" y="4341624"/>
                <a:ext cx="894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浸润层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FC784F1-FDCF-6498-49BB-AFB2932DD723}"/>
                  </a:ext>
                </a:extLst>
              </p:cNvPr>
              <p:cNvCxnSpPr/>
              <p:nvPr/>
            </p:nvCxnSpPr>
            <p:spPr>
              <a:xfrm flipV="1">
                <a:off x="6096000" y="3226940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/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2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F790BF3-6AB2-E3E7-9121-89A520FFA9E3}"/>
                  </a:ext>
                </a:extLst>
              </p:cNvPr>
              <p:cNvGrpSpPr/>
              <p:nvPr/>
            </p:nvGrpSpPr>
            <p:grpSpPr>
              <a:xfrm>
                <a:off x="9625577" y="3073188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513C320-78B1-2FF0-B12D-D9054B755E61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935A15E-DD62-73CF-5B3C-4FE927E73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D8EDC05-821C-A309-4956-097D83721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A58636D-628C-E305-7C10-E6DE1DD75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F137FE90-0980-4F60-04FC-83894D13DCC6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5DA34C-C8C6-8006-0B89-60F1BF0BB864}"/>
                  </a:ext>
                </a:extLst>
              </p:cNvPr>
              <p:cNvSpPr/>
              <p:nvPr/>
            </p:nvSpPr>
            <p:spPr>
              <a:xfrm>
                <a:off x="9729134" y="482197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6B51F2-6A33-D848-63D0-F834F8602486}"/>
                  </a:ext>
                </a:extLst>
              </p:cNvPr>
              <p:cNvSpPr/>
              <p:nvPr/>
            </p:nvSpPr>
            <p:spPr>
              <a:xfrm>
                <a:off x="9729134" y="4250512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B337F29-88C7-FCD3-F661-813150FE818B}"/>
                  </a:ext>
                </a:extLst>
              </p:cNvPr>
              <p:cNvSpPr/>
              <p:nvPr/>
            </p:nvSpPr>
            <p:spPr>
              <a:xfrm>
                <a:off x="9729134" y="3629497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9465392-B194-EDC5-793D-9CDDEDD19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6543" y="3629497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AC5608F-7AA2-2B7E-EDE5-87B3A69295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88129" y="4523769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64CD17-8D7C-B89F-C07F-EBFEE5214130}"/>
                  </a:ext>
                </a:extLst>
              </p:cNvPr>
              <p:cNvSpPr txBox="1"/>
              <p:nvPr/>
            </p:nvSpPr>
            <p:spPr>
              <a:xfrm>
                <a:off x="8204034" y="4339103"/>
                <a:ext cx="1164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不浸润层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503D2AF-EB69-5729-693D-5B98C97D83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801134" y="3696611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/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529" r="-1764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2933313-C182-CF7A-EAA4-A85F8673CFF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9244854" y="3474165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97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273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13</cp:revision>
  <dcterms:created xsi:type="dcterms:W3CDTF">2024-04-20T07:24:44Z</dcterms:created>
  <dcterms:modified xsi:type="dcterms:W3CDTF">2024-06-22T12:28:51Z</dcterms:modified>
</cp:coreProperties>
</file>