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629"/>
  </p:normalViewPr>
  <p:slideViewPr>
    <p:cSldViewPr snapToGrid="0">
      <p:cViewPr varScale="1">
        <p:scale>
          <a:sx n="108" d="100"/>
          <a:sy n="10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2500321"/>
            <a:ext cx="6709954" cy="2969082"/>
            <a:chOff x="3171656" y="2500321"/>
            <a:chExt cx="6709954" cy="29690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2500321"/>
              <a:ext cx="6709954" cy="2969082"/>
              <a:chOff x="3171656" y="2500321"/>
              <a:chExt cx="6709954" cy="296908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8418570" y="2500321"/>
                <a:ext cx="1463040" cy="1477319"/>
                <a:chOff x="8418570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6464253" y="3048960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265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8</cp:revision>
  <dcterms:created xsi:type="dcterms:W3CDTF">2024-04-20T07:24:44Z</dcterms:created>
  <dcterms:modified xsi:type="dcterms:W3CDTF">2024-05-25T09:09:36Z</dcterms:modified>
</cp:coreProperties>
</file>