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646"/>
  </p:normalViewPr>
  <p:slideViewPr>
    <p:cSldViewPr snapToGrid="0">
      <p:cViewPr>
        <p:scale>
          <a:sx n="105" d="100"/>
          <a:sy n="105" d="100"/>
        </p:scale>
        <p:origin x="-6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A626C44-13F3-E28B-36C7-77635C485BA8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2411635" y="280493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307720C-D3E9-8DD5-1BE9-3D3B0DCBCD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76885" y="2002416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C307720C-D3E9-8DD5-1BE9-3D3B0DCBCD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885" y="2002416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30EE7DA-125E-8608-C30F-3290FA1CE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30EE7DA-125E-8608-C30F-3290FA1CE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2002416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D69C4D6-BFD7-B61D-A34C-352ED1C1D3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0738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DD69C4D6-BFD7-B61D-A34C-352ED1C1D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385" y="2002416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3E3798F-9274-4F2F-8CD8-AA75BF3E6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3E3798F-9274-4F2F-8CD8-AA75BF3E6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3724339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6D9913C-9096-61F5-CF35-E5FDCDC0BD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42135" y="280493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6D9913C-9096-61F5-CF35-E5FDCDC0BD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135" y="280493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7BB766CB-094C-2626-4CBB-2D696D8AFD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0738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7BB766CB-094C-2626-4CBB-2D696D8A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385" y="3724339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4EDEEB6E-EF71-A791-2118-31DD6BEC8B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1635" y="200241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4EDEEB6E-EF71-A791-2118-31DD6BEC8B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35" y="2002416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6B9FD64E-886D-E7EA-74D8-FC43EFF0AE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163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6B9FD64E-886D-E7EA-74D8-FC43EFF0AE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635" y="3724339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2D4228A-CB98-5066-0593-810A1B604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76885" y="372433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22D4228A-CB98-5066-0593-810A1B604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885" y="3724339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A21AFD-5A4B-ACD4-03B5-C4CD82ED4F97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8473655" y="829133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72F1D9-3EB9-064C-4633-BFD29648DBB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155494" y="1690095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8303C9A-66EE-381E-B32A-8BD88D37F6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06280" y="1690095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C30FC-7327-2BBF-477F-CB335814D5C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820744" y="341201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9348CF-7D8F-7448-1E5E-66BE230A4F9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26566" y="3412017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4CF611C-3F3B-572E-3002-6D43DADA10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9867" y="1690093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87813F-0282-1F88-E6A0-7DCE3907E4E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27325" y="255105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01DD3C3D-E277-7D5E-20E6-0DF55B230697}"/>
                    </a:ext>
                  </a:extLst>
                </p:cNvPr>
                <p:cNvSpPr/>
                <p:nvPr/>
              </p:nvSpPr>
              <p:spPr>
                <a:xfrm>
                  <a:off x="8477855" y="1079175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01DD3C3D-E277-7D5E-20E6-0DF55B2306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855" y="1079175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Left Arrow Callout 20">
                  <a:extLst>
                    <a:ext uri="{FF2B5EF4-FFF2-40B4-BE49-F238E27FC236}">
                      <a16:creationId xmlns:a16="http://schemas.microsoft.com/office/drawing/2014/main" id="{8BFC762E-627E-A80F-C754-134F6C092F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4011440" y="1103450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Left Arrow Callout 20">
                  <a:extLst>
                    <a:ext uri="{FF2B5EF4-FFF2-40B4-BE49-F238E27FC236}">
                      <a16:creationId xmlns:a16="http://schemas.microsoft.com/office/drawing/2014/main" id="{8BFC762E-627E-A80F-C754-134F6C092F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4011440" y="1103450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Arrow Callout 21">
              <a:extLst>
                <a:ext uri="{FF2B5EF4-FFF2-40B4-BE49-F238E27FC236}">
                  <a16:creationId xmlns:a16="http://schemas.microsoft.com/office/drawing/2014/main" id="{AA733DE0-2E41-5563-BE42-2F8DF0B9F74C}"/>
                </a:ext>
              </a:extLst>
            </p:cNvPr>
            <p:cNvSpPr>
              <a:spLocks/>
            </p:cNvSpPr>
            <p:nvPr/>
          </p:nvSpPr>
          <p:spPr>
            <a:xfrm rot="-5400000">
              <a:off x="6710191" y="992072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三棱镜分光结论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D5118B6C-422D-8D9A-34B8-D33203665BF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6717398" y="3905416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D5118B6C-422D-8D9A-34B8-D33203665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717398" y="3905416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Left Arrow Callout 23">
                  <a:extLst>
                    <a:ext uri="{FF2B5EF4-FFF2-40B4-BE49-F238E27FC236}">
                      <a16:creationId xmlns:a16="http://schemas.microsoft.com/office/drawing/2014/main" id="{5FE341FF-8897-870D-96A4-AFFCC462530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9290309" y="3905417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Left Arrow Callout 23">
                  <a:extLst>
                    <a:ext uri="{FF2B5EF4-FFF2-40B4-BE49-F238E27FC236}">
                      <a16:creationId xmlns:a16="http://schemas.microsoft.com/office/drawing/2014/main" id="{5FE341FF-8897-870D-96A4-AFFCC4625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90309" y="3905417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9D00A515-7555-2BC8-0086-C00ACECD6FFF}"/>
                </a:ext>
              </a:extLst>
            </p:cNvPr>
            <p:cNvSpPr/>
            <p:nvPr/>
          </p:nvSpPr>
          <p:spPr>
            <a:xfrm rot="5400000">
              <a:off x="8002004" y="480485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Left Arrow Callout 25">
                  <a:extLst>
                    <a:ext uri="{FF2B5EF4-FFF2-40B4-BE49-F238E27FC236}">
                      <a16:creationId xmlns:a16="http://schemas.microsoft.com/office/drawing/2014/main" id="{05534705-FEB9-81D6-B58F-E3CB7E0E8044}"/>
                    </a:ext>
                  </a:extLst>
                </p:cNvPr>
                <p:cNvSpPr/>
                <p:nvPr/>
              </p:nvSpPr>
              <p:spPr>
                <a:xfrm>
                  <a:off x="3143154" y="2858280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Left Arrow Callout 25">
                  <a:extLst>
                    <a:ext uri="{FF2B5EF4-FFF2-40B4-BE49-F238E27FC236}">
                      <a16:creationId xmlns:a16="http://schemas.microsoft.com/office/drawing/2014/main" id="{05534705-FEB9-81D6-B58F-E3CB7E0E80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154" y="2858280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F8A579-987E-7412-BD18-CA07B027C33D}"/>
                    </a:ext>
                  </a:extLst>
                </p:cNvPr>
                <p:cNvSpPr/>
                <p:nvPr/>
              </p:nvSpPr>
              <p:spPr>
                <a:xfrm>
                  <a:off x="8061472" y="2981951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2F8A579-987E-7412-BD18-CA07B027C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1472" y="2981951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FC6DD1-F6A4-62F9-224E-EE7E22C9997B}"/>
              </a:ext>
            </a:extLst>
          </p:cNvPr>
          <p:cNvGrpSpPr/>
          <p:nvPr/>
        </p:nvGrpSpPr>
        <p:grpSpPr>
          <a:xfrm>
            <a:off x="3171656" y="2500321"/>
            <a:ext cx="6709954" cy="2969082"/>
            <a:chOff x="3171656" y="2500321"/>
            <a:chExt cx="6709954" cy="29690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2284E6-D03D-9036-6E62-FD7BDCF2BF65}"/>
                </a:ext>
              </a:extLst>
            </p:cNvPr>
            <p:cNvGrpSpPr/>
            <p:nvPr/>
          </p:nvGrpSpPr>
          <p:grpSpPr>
            <a:xfrm>
              <a:off x="3171656" y="2500321"/>
              <a:ext cx="6709954" cy="2969082"/>
              <a:chOff x="3171656" y="2500321"/>
              <a:chExt cx="6709954" cy="296908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0945FA-2BFC-5F2B-50E2-F39F89B97E80}"/>
                  </a:ext>
                </a:extLst>
              </p:cNvPr>
              <p:cNvGrpSpPr/>
              <p:nvPr/>
            </p:nvGrpSpPr>
            <p:grpSpPr>
              <a:xfrm>
                <a:off x="3171656" y="2500321"/>
                <a:ext cx="1463040" cy="1477319"/>
                <a:chOff x="4347313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开心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AF7C11-BBAA-1C08-7E7D-48E844D5B74D}"/>
                  </a:ext>
                </a:extLst>
              </p:cNvPr>
              <p:cNvGrpSpPr/>
              <p:nvPr/>
            </p:nvGrpSpPr>
            <p:grpSpPr>
              <a:xfrm>
                <a:off x="8418570" y="2500321"/>
                <a:ext cx="1463040" cy="1477319"/>
                <a:chOff x="8418570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难过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外部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事件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A1619055-5752-651A-EF30-DC0FD419185E}"/>
                  </a:ext>
                </a:extLst>
              </p:cNvPr>
              <p:cNvSpPr/>
              <p:nvPr/>
            </p:nvSpPr>
            <p:spPr>
              <a:xfrm>
                <a:off x="6464253" y="3048960"/>
                <a:ext cx="292866" cy="2420443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摔跤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Equal 19">
                <a:extLst>
                  <a:ext uri="{FF2B5EF4-FFF2-40B4-BE49-F238E27FC236}">
                    <a16:creationId xmlns:a16="http://schemas.microsoft.com/office/drawing/2014/main" id="{27C24031-6C72-0F7D-CFA6-59FF68F4E7DA}"/>
                  </a:ext>
                </a:extLst>
              </p:cNvPr>
              <p:cNvSpPr/>
              <p:nvPr/>
            </p:nvSpPr>
            <p:spPr>
              <a:xfrm>
                <a:off x="7008144" y="3429000"/>
                <a:ext cx="989070" cy="528637"/>
              </a:xfrm>
              <a:prstGeom prst="mathEqual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捡钱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受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批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ED12D-BC2D-2FB4-A72B-245DEEB50028}"/>
              </a:ext>
            </a:extLst>
          </p:cNvPr>
          <p:cNvGrpSpPr/>
          <p:nvPr/>
        </p:nvGrpSpPr>
        <p:grpSpPr>
          <a:xfrm>
            <a:off x="4263239" y="1187960"/>
            <a:ext cx="2203861" cy="1704868"/>
            <a:chOff x="4263239" y="1187960"/>
            <a:chExt cx="2203861" cy="17048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3026853-C541-0AC3-47EC-F41B85950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239" y="1246908"/>
              <a:ext cx="2203861" cy="1645920"/>
            </a:xfrm>
            <a:prstGeom prst="rtTriangl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75A2A-E764-A17B-4677-CD931AFAF34B}"/>
                </a:ext>
              </a:extLst>
            </p:cNvPr>
            <p:cNvSpPr>
              <a:spLocks noChangeAspect="1"/>
            </p:cNvSpPr>
            <p:nvPr/>
          </p:nvSpPr>
          <p:spPr>
            <a:xfrm rot="2220000">
              <a:off x="4280972" y="1187960"/>
              <a:ext cx="370449" cy="1828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A4759CD8-9277-25DF-86AD-FF02C23C4A7C}"/>
                </a:ext>
              </a:extLst>
            </p:cNvPr>
            <p:cNvSpPr/>
            <p:nvPr/>
          </p:nvSpPr>
          <p:spPr>
            <a:xfrm rot="-4320000">
              <a:off x="5976619" y="2659271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/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37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599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D036A2-DA31-B83B-4B75-94F433CB5FA4}"/>
              </a:ext>
            </a:extLst>
          </p:cNvPr>
          <p:cNvGrpSpPr/>
          <p:nvPr/>
        </p:nvGrpSpPr>
        <p:grpSpPr>
          <a:xfrm>
            <a:off x="2452786" y="247710"/>
            <a:ext cx="5896129" cy="5122943"/>
            <a:chOff x="2452786" y="247710"/>
            <a:chExt cx="5896129" cy="51229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E4EC60-9172-843F-B50F-0B39EDF795A4}"/>
                </a:ext>
              </a:extLst>
            </p:cNvPr>
            <p:cNvCxnSpPr/>
            <p:nvPr/>
          </p:nvCxnSpPr>
          <p:spPr>
            <a:xfrm>
              <a:off x="2481943" y="3538847"/>
              <a:ext cx="4572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4C1DB4-3E55-1F24-A88B-817628D91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1143000"/>
              <a:ext cx="0" cy="42276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026B6-AA3D-F430-ED0F-F5427081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2865120"/>
              <a:ext cx="2453640" cy="67372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E38BB76D-D95C-2DEE-3AF5-90DD6FF1B3D6}"/>
                </a:ext>
              </a:extLst>
            </p:cNvPr>
            <p:cNvSpPr/>
            <p:nvPr/>
          </p:nvSpPr>
          <p:spPr>
            <a:xfrm rot="6000000">
              <a:off x="5247038" y="3320035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/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914F5-1EC7-FA7D-4ED3-E5FB92ADE693}"/>
                </a:ext>
              </a:extLst>
            </p:cNvPr>
            <p:cNvGrpSpPr/>
            <p:nvPr/>
          </p:nvGrpSpPr>
          <p:grpSpPr>
            <a:xfrm>
              <a:off x="3141573" y="1673822"/>
              <a:ext cx="228600" cy="228600"/>
              <a:chOff x="5475941" y="2066604"/>
              <a:chExt cx="228600" cy="228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D4535-1A94-A8C5-AC27-78EE21DA203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BC6939-9686-8B58-55BB-F1B1C53114E1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1C0D0-D2FB-A080-69BA-9BACE772F349}"/>
                </a:ext>
              </a:extLst>
            </p:cNvPr>
            <p:cNvGrpSpPr/>
            <p:nvPr/>
          </p:nvGrpSpPr>
          <p:grpSpPr>
            <a:xfrm>
              <a:off x="5702420" y="1673822"/>
              <a:ext cx="228600" cy="228600"/>
              <a:chOff x="5475941" y="2066604"/>
              <a:chExt cx="228600" cy="228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626956-7F13-7D26-D81E-6A9A01539131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1568BE-74D9-C337-7D61-8C097D30D03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84E235-BEC2-7B31-7186-8FD4716B0DDC}"/>
                </a:ext>
              </a:extLst>
            </p:cNvPr>
            <p:cNvGrpSpPr/>
            <p:nvPr/>
          </p:nvGrpSpPr>
          <p:grpSpPr>
            <a:xfrm>
              <a:off x="5729850" y="4854681"/>
              <a:ext cx="228600" cy="228600"/>
              <a:chOff x="5475941" y="2066604"/>
              <a:chExt cx="228600" cy="228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55C97C-3645-F887-DE47-8CCE392790F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F34078-7692-7C55-CF10-8C9DBB9060D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CEFFC61-BBDF-74F7-7748-C663DF1295C5}"/>
                </a:ext>
              </a:extLst>
            </p:cNvPr>
            <p:cNvSpPr/>
            <p:nvPr/>
          </p:nvSpPr>
          <p:spPr>
            <a:xfrm rot="16200000">
              <a:off x="4298565" y="-305533"/>
              <a:ext cx="475462" cy="256084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/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A392E3-DBBA-A7FB-4A6E-B8D4DEDC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1437" y="1858715"/>
              <a:ext cx="582455" cy="3153426"/>
            </a:xfrm>
            <a:prstGeom prst="rightBrace">
              <a:avLst>
                <a:gd name="adj1" fmla="val 8333"/>
                <a:gd name="adj2" fmla="val 53866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8333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8223A-935D-1E89-ABCF-3EBE862790AB}"/>
                </a:ext>
              </a:extLst>
            </p:cNvPr>
            <p:cNvSpPr txBox="1"/>
            <p:nvPr/>
          </p:nvSpPr>
          <p:spPr>
            <a:xfrm>
              <a:off x="3457853" y="2724930"/>
              <a:ext cx="257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奇变偶不变;符号看象限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/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blipFill>
                  <a:blip r:embed="rId5"/>
                  <a:stretch>
                    <a:fillRect l="-1770" t="-2326" r="-265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/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dirty="0">
                    <a:ea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blipFill>
                  <a:blip r:embed="rId6"/>
                  <a:stretch>
                    <a:fillRect l="-617" r="-3086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6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262</Words>
  <Application>Microsoft Macintosh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7</cp:revision>
  <dcterms:created xsi:type="dcterms:W3CDTF">2024-04-20T07:24:44Z</dcterms:created>
  <dcterms:modified xsi:type="dcterms:W3CDTF">2024-05-04T09:24:10Z</dcterms:modified>
</cp:coreProperties>
</file>