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1"/>
    <p:restoredTop sz="94629"/>
  </p:normalViewPr>
  <p:slideViewPr>
    <p:cSldViewPr snapToGrid="0">
      <p:cViewPr>
        <p:scale>
          <a:sx n="111" d="100"/>
          <a:sy n="111" d="100"/>
        </p:scale>
        <p:origin x="40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F08B-2D1D-5BA4-784B-373924CDB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F0ADD-6F7A-629B-9490-A77F86314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539E-C688-670A-6298-6533FC54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35F3-4BEE-7635-BA18-8A8FD2E7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6636-E910-BCEC-9ECF-E5AC08E8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2C2E-4C0E-ADE9-3D66-5E368BE5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C55A6-033C-0CD5-91D7-F64F71CAF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A303E-F231-3C92-575C-B3E41E30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60D49-84DD-0650-FA25-C4310D60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F2CE-77C8-E459-6EDF-BCD85AA0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206E5-5B59-4C69-44B0-E7F86BEE9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B9B07-643F-6D1E-C745-62934770D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9E64-43C2-EF9A-17ED-AEDADFBF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D3096-2765-5F51-3C1E-2E694BA0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0E79-BCBF-A2BC-9933-D8E42FA1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2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8059-6B65-D855-2313-C54369E8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A79B-B8AA-A6C3-CDB8-17DD34E8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9BF1-F713-6D5B-7D64-D686610D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171F-3292-09B8-5882-738575EE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3736-4050-BDA6-7C15-E2AA93DC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2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21B0-73C0-E805-5DC1-57117A5D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8E4D-1DA9-6FA5-2F37-E3AF6FD9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F3EE1-5BAF-8CE4-9EAC-B25517A8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E416-F27B-11E4-37F1-BB96F77C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C69C-0C73-C044-1696-9D46324F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E869-465A-9F45-26E9-4DE245BB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92A6-C938-FC80-35C9-2109091DA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89A07-C6CC-1F1C-684D-89A21C43E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E5E9-3D54-9827-47FE-2FCD1D66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63B2B-38A1-70A7-AA51-22BC9349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1C567-F946-ECF4-4092-898A70D7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2EF5-388B-2677-7508-A608B168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62FCC-59CF-8110-555F-BDB7A97EA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11329-73E7-C916-E7B9-1BADAA0B3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370E8-7630-E978-6380-5A6BFF4C3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9735D-96EA-1069-C858-3029FB6EC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08941-84CC-96BF-BE65-78EA2239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B8FAC-2DAA-C846-2E39-1C828FCF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E8B2A-19DF-AC68-3AD5-21567A92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C157-3FD1-2EB2-212C-D2BE7D55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A131D-61D9-A35A-EB69-BF32CA1C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B633A-5DFF-C33B-1466-F2F7F530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41CA-2AE9-85BD-B274-4BC5A621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4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5F644-C66E-13A2-4972-081434F7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78C98-43FF-12D0-A046-97617E3C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4A0DE-CFDB-92EE-8B14-62F27E62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0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0D59-3683-6619-8ABD-71A08B31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0663-62C8-014D-436A-D471B85FC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96C44-DBC7-AC97-F5D5-5ADB8E9DB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9BCF2-7977-4440-A871-FED91F88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93EA-B753-4ABB-EF30-13B51214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B3796-EC14-3C57-385C-39DEE71E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BE19-4920-F8A7-0BA1-B7591A66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E3938-06B6-D2EA-1AF8-5432F71F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03897-219B-5D8B-FC7A-6B5417914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05016-5A86-B5A2-A4CF-6259EEC4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C48EE-6F05-1C98-E6E6-6377B435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652BC-DDEC-31A2-19A1-C4BB2ED9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A26F3-1EE3-2899-4D9B-99FB5A19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4828-33FE-647F-E499-EE00BEDD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C2C-F3A5-7A0E-35A8-45411A8EA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A42A2-4E5D-294D-8B4F-940B3377311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344FB-0C0D-0263-F86F-684BE5722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105B-401E-AFD2-5E62-7F975D4CC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4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894B48B-0687-05DA-5A88-783F13B8D3CF}"/>
              </a:ext>
            </a:extLst>
          </p:cNvPr>
          <p:cNvGrpSpPr/>
          <p:nvPr/>
        </p:nvGrpSpPr>
        <p:grpSpPr>
          <a:xfrm>
            <a:off x="6096000" y="2765615"/>
            <a:ext cx="3709898" cy="663385"/>
            <a:chOff x="6087480" y="4880197"/>
            <a:chExt cx="3709898" cy="66338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9096679-2524-1D12-0B4A-419D044D2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020" y="4880197"/>
              <a:ext cx="657223" cy="657223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lus 4">
              <a:extLst>
                <a:ext uri="{FF2B5EF4-FFF2-40B4-BE49-F238E27FC236}">
                  <a16:creationId xmlns:a16="http://schemas.microsoft.com/office/drawing/2014/main" id="{A31C57A7-E003-AE99-FC4E-156AC8F4C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8167" y="5076066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lus 5">
              <a:extLst>
                <a:ext uri="{FF2B5EF4-FFF2-40B4-BE49-F238E27FC236}">
                  <a16:creationId xmlns:a16="http://schemas.microsoft.com/office/drawing/2014/main" id="{A0D6C123-A51F-EEA0-F7B7-4898B7DBCA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714" y="5081586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lus 6">
              <a:extLst>
                <a:ext uri="{FF2B5EF4-FFF2-40B4-BE49-F238E27FC236}">
                  <a16:creationId xmlns:a16="http://schemas.microsoft.com/office/drawing/2014/main" id="{0BD9B713-EE6C-F805-6918-E93440BC3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6541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lus 7">
              <a:extLst>
                <a:ext uri="{FF2B5EF4-FFF2-40B4-BE49-F238E27FC236}">
                  <a16:creationId xmlns:a16="http://schemas.microsoft.com/office/drawing/2014/main" id="{3E5FC11A-E7AA-37B4-BEFB-8E025E64E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8940" y="5071649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lus 8">
              <a:extLst>
                <a:ext uri="{FF2B5EF4-FFF2-40B4-BE49-F238E27FC236}">
                  <a16:creationId xmlns:a16="http://schemas.microsoft.com/office/drawing/2014/main" id="{C7A158F4-EF3E-7829-12B7-0D6621944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8940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lus 10">
              <a:extLst>
                <a:ext uri="{FF2B5EF4-FFF2-40B4-BE49-F238E27FC236}">
                  <a16:creationId xmlns:a16="http://schemas.microsoft.com/office/drawing/2014/main" id="{6C98AAA5-EE6D-2D89-77C8-089FD5CF9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4940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E88D53-645D-3C5D-DEFC-359E196A64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7480" y="4898706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inus 12">
              <a:extLst>
                <a:ext uri="{FF2B5EF4-FFF2-40B4-BE49-F238E27FC236}">
                  <a16:creationId xmlns:a16="http://schemas.microsoft.com/office/drawing/2014/main" id="{FA815040-F889-1700-E48E-84F7CFB5C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9054" y="5071648"/>
              <a:ext cx="182880" cy="13716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inus 13">
              <a:extLst>
                <a:ext uri="{FF2B5EF4-FFF2-40B4-BE49-F238E27FC236}">
                  <a16:creationId xmlns:a16="http://schemas.microsoft.com/office/drawing/2014/main" id="{0E943B58-7E27-976A-49A0-737F1F1B6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8519" y="5071648"/>
              <a:ext cx="182880" cy="13716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531E4E-E740-6FB3-B8E3-2337B85E0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9744" y="4903502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6A4AB4D-BEF5-EC95-7B7F-6610C7BC1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7298" y="4888768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lus 18">
              <a:extLst>
                <a:ext uri="{FF2B5EF4-FFF2-40B4-BE49-F238E27FC236}">
                  <a16:creationId xmlns:a16="http://schemas.microsoft.com/office/drawing/2014/main" id="{24B9F3DD-25F6-AE47-884F-310FD6E1C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25294" y="5062808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lus 19">
              <a:extLst>
                <a:ext uri="{FF2B5EF4-FFF2-40B4-BE49-F238E27FC236}">
                  <a16:creationId xmlns:a16="http://schemas.microsoft.com/office/drawing/2014/main" id="{52A88DF8-B158-6EC9-8FE5-B0B9102C0C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8004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lus 20">
              <a:extLst>
                <a:ext uri="{FF2B5EF4-FFF2-40B4-BE49-F238E27FC236}">
                  <a16:creationId xmlns:a16="http://schemas.microsoft.com/office/drawing/2014/main" id="{FCEBEDA3-7915-20E4-EA64-E87B42FE3B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1267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lus 21">
              <a:extLst>
                <a:ext uri="{FF2B5EF4-FFF2-40B4-BE49-F238E27FC236}">
                  <a16:creationId xmlns:a16="http://schemas.microsoft.com/office/drawing/2014/main" id="{B789C461-88DF-456B-2A6D-7E427C7292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4786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AF0FFCE-6C2F-0DF7-0E55-8EC651F839EF}"/>
              </a:ext>
            </a:extLst>
          </p:cNvPr>
          <p:cNvGrpSpPr/>
          <p:nvPr/>
        </p:nvGrpSpPr>
        <p:grpSpPr>
          <a:xfrm>
            <a:off x="3736740" y="5372648"/>
            <a:ext cx="2064405" cy="792465"/>
            <a:chOff x="6236539" y="4714807"/>
            <a:chExt cx="2064405" cy="79246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56BC9FB-711D-5CD2-B856-6D2C93F4B87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736080" y="5323330"/>
              <a:ext cx="182880" cy="1828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lus 24">
              <a:extLst>
                <a:ext uri="{FF2B5EF4-FFF2-40B4-BE49-F238E27FC236}">
                  <a16:creationId xmlns:a16="http://schemas.microsoft.com/office/drawing/2014/main" id="{6208B6F9-A0F2-DA0C-FC61-1A0BB113C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8940" y="5346190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C0D3CC-A4A5-2FD7-5D50-BF8AC63FCAC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21903" y="5324392"/>
              <a:ext cx="182880" cy="1828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lus 26">
              <a:extLst>
                <a:ext uri="{FF2B5EF4-FFF2-40B4-BE49-F238E27FC236}">
                  <a16:creationId xmlns:a16="http://schemas.microsoft.com/office/drawing/2014/main" id="{5C4D64A5-82B3-6C8A-CD6F-784395F9E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44763" y="534725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1C0138-00D1-F37B-C5CA-5ED8237C9C1E}"/>
                </a:ext>
              </a:extLst>
            </p:cNvPr>
            <p:cNvCxnSpPr/>
            <p:nvPr/>
          </p:nvCxnSpPr>
          <p:spPr>
            <a:xfrm>
              <a:off x="7804783" y="5407459"/>
              <a:ext cx="496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E8D2A16-4F32-AD83-B5B8-1114D68B021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236539" y="5407459"/>
              <a:ext cx="496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C451841-A1AA-F8D4-7F27-B39D512B9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27520" y="4969008"/>
              <a:ext cx="3922" cy="3505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398086F-3B51-AFF5-3E31-E350D826A8A2}"/>
                </a:ext>
              </a:extLst>
            </p:cNvPr>
            <p:cNvCxnSpPr>
              <a:cxnSpLocks/>
            </p:cNvCxnSpPr>
            <p:nvPr/>
          </p:nvCxnSpPr>
          <p:spPr>
            <a:xfrm>
              <a:off x="7707228" y="4962447"/>
              <a:ext cx="3922" cy="3505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C5FAA6D-0908-2EAC-7C13-BA23A81E0F83}"/>
                </a:ext>
              </a:extLst>
            </p:cNvPr>
            <p:cNvCxnSpPr>
              <a:cxnSpLocks/>
            </p:cNvCxnSpPr>
            <p:nvPr/>
          </p:nvCxnSpPr>
          <p:spPr>
            <a:xfrm>
              <a:off x="6827520" y="4969008"/>
              <a:ext cx="879708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A3484CF-CE7C-4383-1911-533165CF7923}"/>
                </a:ext>
              </a:extLst>
            </p:cNvPr>
            <p:cNvSpPr txBox="1"/>
            <p:nvPr/>
          </p:nvSpPr>
          <p:spPr>
            <a:xfrm flipH="1">
              <a:off x="7144723" y="4714807"/>
              <a:ext cx="24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05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9193317-D8E0-F7BD-3D28-1F902E595E3A}"/>
              </a:ext>
            </a:extLst>
          </p:cNvPr>
          <p:cNvGrpSpPr/>
          <p:nvPr/>
        </p:nvGrpSpPr>
        <p:grpSpPr>
          <a:xfrm>
            <a:off x="4256945" y="1690417"/>
            <a:ext cx="1117039" cy="3924000"/>
            <a:chOff x="4256945" y="1690417"/>
            <a:chExt cx="1117039" cy="3924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530A1-FF41-534A-3EC9-0FE33C1AB4F2}"/>
                </a:ext>
              </a:extLst>
            </p:cNvPr>
            <p:cNvGrpSpPr/>
            <p:nvPr/>
          </p:nvGrpSpPr>
          <p:grpSpPr>
            <a:xfrm>
              <a:off x="4272407" y="1690417"/>
              <a:ext cx="1080000" cy="3924000"/>
              <a:chOff x="7229363" y="2034802"/>
              <a:chExt cx="1080000" cy="3924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B4FD8F0-C656-9650-C678-FB36B04DC9D1}"/>
                  </a:ext>
                </a:extLst>
              </p:cNvPr>
              <p:cNvCxnSpPr/>
              <p:nvPr/>
            </p:nvCxnSpPr>
            <p:spPr>
              <a:xfrm>
                <a:off x="7229363" y="2034802"/>
                <a:ext cx="0" cy="33840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202DB4B-B6FE-C0E4-12FB-22098C7D4259}"/>
                  </a:ext>
                </a:extLst>
              </p:cNvPr>
              <p:cNvCxnSpPr/>
              <p:nvPr/>
            </p:nvCxnSpPr>
            <p:spPr>
              <a:xfrm>
                <a:off x="8309363" y="2034802"/>
                <a:ext cx="0" cy="33840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72E88110-0FCD-037F-036A-DA937C351CA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229363" y="4878802"/>
                <a:ext cx="1080000" cy="1080000"/>
              </a:xfrm>
              <a:prstGeom prst="arc">
                <a:avLst>
                  <a:gd name="adj1" fmla="val 10737794"/>
                  <a:gd name="adj2" fmla="val 0"/>
                </a:avLst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4D89BAB-6EC5-E252-8FD6-1467694BB2B7}"/>
                </a:ext>
              </a:extLst>
            </p:cNvPr>
            <p:cNvGrpSpPr/>
            <p:nvPr/>
          </p:nvGrpSpPr>
          <p:grpSpPr>
            <a:xfrm>
              <a:off x="4256945" y="2565000"/>
              <a:ext cx="1117039" cy="875641"/>
              <a:chOff x="4256945" y="2565000"/>
              <a:chExt cx="1117039" cy="87564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F289-53C6-A542-8D97-5715970BE2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2407" y="2565000"/>
                <a:ext cx="1080000" cy="864000"/>
              </a:xfrm>
              <a:prstGeom prst="rect">
                <a:avLst/>
              </a:prstGeom>
              <a:noFill/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D6D5156-7AA4-86E9-6039-979B2047D4D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272406" y="2565000"/>
                <a:ext cx="360000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BE4180-F1E6-21F2-EDBA-6D4EFC45DDB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260813" y="2565000"/>
                <a:ext cx="504000" cy="504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2DAC532-8003-FB23-01D2-BD35452B17E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260812" y="2565000"/>
                <a:ext cx="251999" cy="2519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994D43C-759D-C917-8F50-4BA64810A2C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256945" y="2581921"/>
                <a:ext cx="648000" cy="64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C2FF689-89F7-A87B-11E0-991E119E728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272405" y="2581921"/>
                <a:ext cx="756000" cy="75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A089DD6-2F77-BF33-38B5-75F8068A6A3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323148" y="2581921"/>
                <a:ext cx="827999" cy="8279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11F29C9-777B-42A6-3640-45EDDC42A4E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440626" y="2565000"/>
                <a:ext cx="864000" cy="864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5B0471C-F3C4-4B7B-7330-8F776407E14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556726" y="2636748"/>
                <a:ext cx="792000" cy="79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201E156-AB25-E4E9-E6C3-9933A408258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646988" y="2719561"/>
                <a:ext cx="720000" cy="72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43558B9-2C53-3EA4-0B09-63D424529BE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761825" y="2861449"/>
                <a:ext cx="576000" cy="57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CB1BA-1519-12AF-C681-D32F40D0973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871858" y="2952414"/>
                <a:ext cx="486000" cy="48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189FCE8-4B46-3EF2-3733-95A78CBBC74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974404" y="3038281"/>
                <a:ext cx="396000" cy="39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3CE627D-EF47-F697-01E5-BA2D19BAE8C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5071698" y="3138841"/>
                <a:ext cx="288000" cy="28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52920CF-1991-06E5-9E59-0D304F1FAFB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5157984" y="3224641"/>
                <a:ext cx="216000" cy="21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871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A7521DA-F72B-27BB-65A1-91278C2249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6885" y="2002416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A7521DA-F72B-27BB-65A1-91278C224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85" y="2002416"/>
                <a:ext cx="1463040" cy="5486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007EC45-35F4-8AA7-4150-D8660F994E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007EC45-35F4-8AA7-4150-D8660F994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2002416"/>
                <a:ext cx="1463040" cy="5486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A8D90D3-8622-69EE-8E87-4C03678A5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738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A8D90D3-8622-69EE-8E87-4C03678A5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385" y="2002416"/>
                <a:ext cx="1463040" cy="5486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4AD4039-6455-7D8B-ECBB-1B47941BE3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4AD4039-6455-7D8B-ECBB-1B47941BE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3724339"/>
                <a:ext cx="1463040" cy="5486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6E742F0-65EA-4502-536A-785418738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280493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6E742F0-65EA-4502-536A-785418738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280493"/>
                <a:ext cx="1463040" cy="5486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D5C9D83-E4F9-767D-0C04-79C35F57B2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738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D5C9D83-E4F9-767D-0C04-79C35F57B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385" y="3724339"/>
                <a:ext cx="1463040" cy="5486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E4644A-DDD4-67E9-B298-1261D21B7D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163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E4644A-DDD4-67E9-B298-1261D21B7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35" y="2002416"/>
                <a:ext cx="1463040" cy="5486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0D731CE-988B-9FCF-B491-3096A5D10F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163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0D731CE-988B-9FCF-B491-3096A5D1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35" y="3724339"/>
                <a:ext cx="1463040" cy="54864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25A7470-74F1-8E61-49A6-2AADE29BD4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688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25A7470-74F1-8E61-49A6-2AADE29BD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85" y="3724339"/>
                <a:ext cx="1463040" cy="54864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5F5DDE-64E3-2C6D-D5C0-0474E6EC1144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473655" y="829133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CBBCCB-EE31-6BC3-6D4B-CCC1A2CA104D}"/>
              </a:ext>
            </a:extLst>
          </p:cNvPr>
          <p:cNvCxnSpPr>
            <a:cxnSpLocks/>
          </p:cNvCxnSpPr>
          <p:nvPr/>
        </p:nvCxnSpPr>
        <p:spPr>
          <a:xfrm rot="5400000" flipV="1">
            <a:off x="7155494" y="1690095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69B77F-7BA3-0E97-7882-F6FD828BB924}"/>
              </a:ext>
            </a:extLst>
          </p:cNvPr>
          <p:cNvCxnSpPr>
            <a:cxnSpLocks/>
          </p:cNvCxnSpPr>
          <p:nvPr/>
        </p:nvCxnSpPr>
        <p:spPr>
          <a:xfrm rot="5400000" flipV="1">
            <a:off x="9806280" y="1690095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9C4DDC-7CE4-0B0D-1782-95CAA383E403}"/>
              </a:ext>
            </a:extLst>
          </p:cNvPr>
          <p:cNvCxnSpPr>
            <a:cxnSpLocks/>
          </p:cNvCxnSpPr>
          <p:nvPr/>
        </p:nvCxnSpPr>
        <p:spPr>
          <a:xfrm rot="5400000" flipV="1">
            <a:off x="9820744" y="3412018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9AE1C1-28EC-B1EC-EDB4-AB3DA1EED82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26566" y="3412017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8F7B8C-BAA4-B5F6-FC5E-62EF94A9D6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49867" y="1690093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4FB457-943A-F448-06E5-04A7E2ADC0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27325" y="255105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9B03042F-DD23-EF9B-1CF0-2373F626E6B5}"/>
                  </a:ext>
                </a:extLst>
              </p:cNvPr>
              <p:cNvSpPr/>
              <p:nvPr/>
            </p:nvSpPr>
            <p:spPr>
              <a:xfrm>
                <a:off x="8477855" y="1079175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9B03042F-DD23-EF9B-1CF0-2373F626E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855" y="1079175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Left Arrow Callout 27">
                <a:extLst>
                  <a:ext uri="{FF2B5EF4-FFF2-40B4-BE49-F238E27FC236}">
                    <a16:creationId xmlns:a16="http://schemas.microsoft.com/office/drawing/2014/main" id="{1F30EFFF-D1FD-E839-D86D-36AD02245732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4011440" y="1103450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Left Arrow Callout 27">
                <a:extLst>
                  <a:ext uri="{FF2B5EF4-FFF2-40B4-BE49-F238E27FC236}">
                    <a16:creationId xmlns:a16="http://schemas.microsoft.com/office/drawing/2014/main" id="{1F30EFFF-D1FD-E839-D86D-36AD02245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5400000">
                <a:off x="4011440" y="1103450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Arrow Callout 29">
            <a:extLst>
              <a:ext uri="{FF2B5EF4-FFF2-40B4-BE49-F238E27FC236}">
                <a16:creationId xmlns:a16="http://schemas.microsoft.com/office/drawing/2014/main" id="{F55CB62F-6662-DA3A-5F39-A141858B3700}"/>
              </a:ext>
            </a:extLst>
          </p:cNvPr>
          <p:cNvSpPr>
            <a:spLocks/>
          </p:cNvSpPr>
          <p:nvPr/>
        </p:nvSpPr>
        <p:spPr>
          <a:xfrm rot="-5400000">
            <a:off x="6710191" y="992072"/>
            <a:ext cx="928679" cy="1396039"/>
          </a:xfrm>
          <a:prstGeom prst="leftArrowCallout">
            <a:avLst>
              <a:gd name="adj1" fmla="val 18070"/>
              <a:gd name="adj2" fmla="val 18586"/>
              <a:gd name="adj3" fmla="val 29517"/>
              <a:gd name="adj4" fmla="val 43458"/>
            </a:avLst>
          </a:prstGeom>
          <a:solidFill>
            <a:schemeClr val="bg1">
              <a:lumMod val="50000"/>
              <a:alpha val="7027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三棱镜分光结论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Left Arrow Callout 30">
                <a:extLst>
                  <a:ext uri="{FF2B5EF4-FFF2-40B4-BE49-F238E27FC236}">
                    <a16:creationId xmlns:a16="http://schemas.microsoft.com/office/drawing/2014/main" id="{368A52AF-D7BB-D203-D7A5-A0F8388F9378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6717398" y="3905416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Left Arrow Callout 30">
                <a:extLst>
                  <a:ext uri="{FF2B5EF4-FFF2-40B4-BE49-F238E27FC236}">
                    <a16:creationId xmlns:a16="http://schemas.microsoft.com/office/drawing/2014/main" id="{368A52AF-D7BB-D203-D7A5-A0F8388F9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17398" y="3905416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blipFill>
                <a:blip r:embed="rId13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Left Arrow Callout 32">
                <a:extLst>
                  <a:ext uri="{FF2B5EF4-FFF2-40B4-BE49-F238E27FC236}">
                    <a16:creationId xmlns:a16="http://schemas.microsoft.com/office/drawing/2014/main" id="{DA60A5A0-A1F3-C87C-5496-DB82C79BC9F3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290309" y="3905417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Left Arrow Callout 32">
                <a:extLst>
                  <a:ext uri="{FF2B5EF4-FFF2-40B4-BE49-F238E27FC236}">
                    <a16:creationId xmlns:a16="http://schemas.microsoft.com/office/drawing/2014/main" id="{DA60A5A0-A1F3-C87C-5496-DB82C79BC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290309" y="3905417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blipFill>
                <a:blip r:embed="rId14"/>
                <a:stretch>
                  <a:fillRect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AC13062F-0248-F0DB-7259-0355CC96DB7F}"/>
              </a:ext>
            </a:extLst>
          </p:cNvPr>
          <p:cNvSpPr/>
          <p:nvPr/>
        </p:nvSpPr>
        <p:spPr>
          <a:xfrm rot="5400000">
            <a:off x="8002004" y="480485"/>
            <a:ext cx="939208" cy="5324957"/>
          </a:xfrm>
          <a:prstGeom prst="rightBrace">
            <a:avLst>
              <a:gd name="adj1" fmla="val 59013"/>
              <a:gd name="adj2" fmla="val 50758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Left Arrow Callout 34">
                <a:extLst>
                  <a:ext uri="{FF2B5EF4-FFF2-40B4-BE49-F238E27FC236}">
                    <a16:creationId xmlns:a16="http://schemas.microsoft.com/office/drawing/2014/main" id="{99E23999-320A-4296-A683-FE544E15ADC4}"/>
                  </a:ext>
                </a:extLst>
              </p:cNvPr>
              <p:cNvSpPr/>
              <p:nvPr/>
            </p:nvSpPr>
            <p:spPr>
              <a:xfrm>
                <a:off x="3143154" y="2858280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Left Arrow Callout 34">
                <a:extLst>
                  <a:ext uri="{FF2B5EF4-FFF2-40B4-BE49-F238E27FC236}">
                    <a16:creationId xmlns:a16="http://schemas.microsoft.com/office/drawing/2014/main" id="{99E23999-320A-4296-A683-FE544E15A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54" y="2858280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038B64-E5EE-32A3-61DB-1D6ADCACD0D4}"/>
                  </a:ext>
                </a:extLst>
              </p:cNvPr>
              <p:cNvSpPr/>
              <p:nvPr/>
            </p:nvSpPr>
            <p:spPr>
              <a:xfrm>
                <a:off x="8061472" y="2981951"/>
                <a:ext cx="820271" cy="591670"/>
              </a:xfrm>
              <a:prstGeom prst="rect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038B64-E5EE-32A3-61DB-1D6ADCACD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472" y="2981951"/>
                <a:ext cx="820271" cy="591670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62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2B56398-F279-FC04-E0E2-E2F8AD86DD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0750" y="2903369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2B56398-F279-FC04-E0E2-E2F8AD86D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50" y="2903369"/>
                <a:ext cx="1463040" cy="5486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C968C25-C2FC-A33F-0A1F-4688D67BE6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2903369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C968C25-C2FC-A33F-0A1F-4688D67BE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03369"/>
                <a:ext cx="1463040" cy="5486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7F7305C-25A6-DBDE-7BDB-645592A032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61250" y="290336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7F7305C-25A6-DBDE-7BDB-645592A032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250" y="2903369"/>
                <a:ext cx="1463040" cy="5486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C209B50-F72E-1B79-8432-D9F4F8A180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C209B50-F72E-1B79-8432-D9F4F8A18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25292"/>
                <a:ext cx="1463040" cy="5486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7C5B94E-20D6-7A95-DA90-041706AB58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18144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7C5B94E-20D6-7A95-DA90-041706AB5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81446"/>
                <a:ext cx="1463040" cy="5486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B441A32-94D8-769C-E20C-869E2C7CA1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6125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B441A32-94D8-769C-E20C-869E2C7CA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250" y="4625292"/>
                <a:ext cx="1463040" cy="5486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75DC5B1-383A-96D0-4DC9-360F0365EE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500" y="290336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75DC5B1-383A-96D0-4DC9-360F0365E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00" y="2903369"/>
                <a:ext cx="1463040" cy="5486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0E7F94A-54A4-0584-398B-35F76D9079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50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0E7F94A-54A4-0584-398B-35F76D907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00" y="4625292"/>
                <a:ext cx="1463040" cy="54864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C0A3B6F-C6C7-AFD3-E02E-E0ABC2A28E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075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C0A3B6F-C6C7-AFD3-E02E-E0ABC2A28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50" y="4625292"/>
                <a:ext cx="1463040" cy="54864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C0EEEF-822F-DF1C-F5CD-9265FB65A4BC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6827520" y="173008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8B2B74-B48F-A30D-C1E8-26F3D17F194D}"/>
              </a:ext>
            </a:extLst>
          </p:cNvPr>
          <p:cNvCxnSpPr>
            <a:cxnSpLocks/>
          </p:cNvCxnSpPr>
          <p:nvPr/>
        </p:nvCxnSpPr>
        <p:spPr>
          <a:xfrm rot="5400000" flipV="1">
            <a:off x="8160145" y="2591048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4EA70-FC7C-100D-F229-FA987991E1D7}"/>
              </a:ext>
            </a:extLst>
          </p:cNvPr>
          <p:cNvCxnSpPr>
            <a:cxnSpLocks/>
          </p:cNvCxnSpPr>
          <p:nvPr/>
        </p:nvCxnSpPr>
        <p:spPr>
          <a:xfrm rot="5400000" flipV="1">
            <a:off x="8174609" y="4312971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F1EE4C-E254-9E7F-057B-D2E6E1F9C0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80431" y="4312970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BDF90C-2CB1-017D-9F58-18629C1652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03732" y="259104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131D0D-76E5-584E-A18A-38A091F0B4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1190" y="3452009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ft Arrow Callout 19">
                <a:extLst>
                  <a:ext uri="{FF2B5EF4-FFF2-40B4-BE49-F238E27FC236}">
                    <a16:creationId xmlns:a16="http://schemas.microsoft.com/office/drawing/2014/main" id="{809B6C74-A187-75AA-9849-E783B1423742}"/>
                  </a:ext>
                </a:extLst>
              </p:cNvPr>
              <p:cNvSpPr/>
              <p:nvPr/>
            </p:nvSpPr>
            <p:spPr>
              <a:xfrm>
                <a:off x="6831720" y="1980128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Left Arrow Callout 19">
                <a:extLst>
                  <a:ext uri="{FF2B5EF4-FFF2-40B4-BE49-F238E27FC236}">
                    <a16:creationId xmlns:a16="http://schemas.microsoft.com/office/drawing/2014/main" id="{809B6C74-A187-75AA-9849-E783B1423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720" y="1980128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ft Arrow Callout 20">
                <a:extLst>
                  <a:ext uri="{FF2B5EF4-FFF2-40B4-BE49-F238E27FC236}">
                    <a16:creationId xmlns:a16="http://schemas.microsoft.com/office/drawing/2014/main" id="{31FC13DB-81AD-D07C-77EA-5312650C725C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2365305" y="2004403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Left Arrow Callout 20">
                <a:extLst>
                  <a:ext uri="{FF2B5EF4-FFF2-40B4-BE49-F238E27FC236}">
                    <a16:creationId xmlns:a16="http://schemas.microsoft.com/office/drawing/2014/main" id="{31FC13DB-81AD-D07C-77EA-5312650C7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5400000">
                <a:off x="2365305" y="2004403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Arrow Callout 21">
            <a:extLst>
              <a:ext uri="{FF2B5EF4-FFF2-40B4-BE49-F238E27FC236}">
                <a16:creationId xmlns:a16="http://schemas.microsoft.com/office/drawing/2014/main" id="{48285089-3CE9-0835-A2F5-35E5CC69F2FA}"/>
              </a:ext>
            </a:extLst>
          </p:cNvPr>
          <p:cNvSpPr>
            <a:spLocks/>
          </p:cNvSpPr>
          <p:nvPr/>
        </p:nvSpPr>
        <p:spPr>
          <a:xfrm rot="-5400000">
            <a:off x="5064056" y="1893025"/>
            <a:ext cx="928679" cy="1396039"/>
          </a:xfrm>
          <a:prstGeom prst="leftArrowCallout">
            <a:avLst>
              <a:gd name="adj1" fmla="val 18070"/>
              <a:gd name="adj2" fmla="val 18586"/>
              <a:gd name="adj3" fmla="val 29517"/>
              <a:gd name="adj4" fmla="val 43458"/>
            </a:avLst>
          </a:prstGeom>
          <a:solidFill>
            <a:schemeClr val="bg1">
              <a:lumMod val="50000"/>
              <a:alpha val="7027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没有关联!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Left Arrow Callout 22">
                <a:extLst>
                  <a:ext uri="{FF2B5EF4-FFF2-40B4-BE49-F238E27FC236}">
                    <a16:creationId xmlns:a16="http://schemas.microsoft.com/office/drawing/2014/main" id="{B9B75B3B-F984-6C48-B191-E371D6F59F2E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71263" y="4806369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Left Arrow Callout 22">
                <a:extLst>
                  <a:ext uri="{FF2B5EF4-FFF2-40B4-BE49-F238E27FC236}">
                    <a16:creationId xmlns:a16="http://schemas.microsoft.com/office/drawing/2014/main" id="{B9B75B3B-F984-6C48-B191-E371D6F59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71263" y="4806369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blipFill>
                <a:blip r:embed="rId13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Left Arrow Callout 23">
                <a:extLst>
                  <a:ext uri="{FF2B5EF4-FFF2-40B4-BE49-F238E27FC236}">
                    <a16:creationId xmlns:a16="http://schemas.microsoft.com/office/drawing/2014/main" id="{C1AD7EB1-99CB-903D-B6D0-685BD6EB799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7644174" y="4806370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Left Arrow Callout 23">
                <a:extLst>
                  <a:ext uri="{FF2B5EF4-FFF2-40B4-BE49-F238E27FC236}">
                    <a16:creationId xmlns:a16="http://schemas.microsoft.com/office/drawing/2014/main" id="{C1AD7EB1-99CB-903D-B6D0-685BD6EB7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644174" y="4806370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blipFill>
                <a:blip r:embed="rId14"/>
                <a:stretch>
                  <a:fillRect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9E8667E1-FF41-A398-221C-B8CCAA8135FE}"/>
              </a:ext>
            </a:extLst>
          </p:cNvPr>
          <p:cNvSpPr/>
          <p:nvPr/>
        </p:nvSpPr>
        <p:spPr>
          <a:xfrm rot="5400000">
            <a:off x="6355869" y="1381438"/>
            <a:ext cx="939208" cy="5324957"/>
          </a:xfrm>
          <a:prstGeom prst="rightBrace">
            <a:avLst>
              <a:gd name="adj1" fmla="val 59013"/>
              <a:gd name="adj2" fmla="val 50758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B19A9DD6-4B50-40FA-C5BF-8A47DADEE13E}"/>
                  </a:ext>
                </a:extLst>
              </p:cNvPr>
              <p:cNvSpPr/>
              <p:nvPr/>
            </p:nvSpPr>
            <p:spPr>
              <a:xfrm>
                <a:off x="1497019" y="3759233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B19A9DD6-4B50-40FA-C5BF-8A47DADEE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019" y="3759233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E145EB4-12D1-1C29-8149-8FF9B1F99E66}"/>
                  </a:ext>
                </a:extLst>
              </p:cNvPr>
              <p:cNvSpPr/>
              <p:nvPr/>
            </p:nvSpPr>
            <p:spPr>
              <a:xfrm>
                <a:off x="6415337" y="3882904"/>
                <a:ext cx="820271" cy="591670"/>
              </a:xfrm>
              <a:prstGeom prst="rect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E145EB4-12D1-1C29-8149-8FF9B1F99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37" y="3882904"/>
                <a:ext cx="820271" cy="591670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06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A707EC8-9537-951B-BE55-BFEFBBACAA0D}"/>
              </a:ext>
            </a:extLst>
          </p:cNvPr>
          <p:cNvGrpSpPr/>
          <p:nvPr/>
        </p:nvGrpSpPr>
        <p:grpSpPr>
          <a:xfrm>
            <a:off x="765500" y="1181446"/>
            <a:ext cx="9458790" cy="4872414"/>
            <a:chOff x="765500" y="1181446"/>
            <a:chExt cx="9458790" cy="48724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33820DA-5947-A82D-1FA1-17C590AF7F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30750" y="2903369"/>
                  <a:ext cx="1463040" cy="548640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33820DA-5947-A82D-1FA1-17C590AF7F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750" y="2903369"/>
                  <a:ext cx="1463040" cy="54864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000D60A-4864-62AC-5221-61B38FF1A6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2903369"/>
                  <a:ext cx="1463040" cy="548640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000D60A-4864-62AC-5221-61B38FF1A6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903369"/>
                  <a:ext cx="1463040" cy="54864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B58D1909-FBB0-838C-2015-AAC5D459AE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61250" y="290336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B58D1909-FBB0-838C-2015-AAC5D459AE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250" y="2903369"/>
                  <a:ext cx="1463040" cy="54864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3F9C3C7F-5445-93C9-389E-F0D29A6880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3F9C3C7F-5445-93C9-389E-F0D29A6880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25292"/>
                  <a:ext cx="1463040" cy="54864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0FFE5394-4AF0-A32B-7A6A-9C2DB5C733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1181446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0FFE5394-4AF0-A32B-7A6A-9C2DB5C73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181446"/>
                  <a:ext cx="1463040" cy="54864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BC1EF56-8A32-1072-A8DF-FA9722BE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6125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BC1EF56-8A32-1072-A8DF-FA9722BE66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250" y="4625292"/>
                  <a:ext cx="1463040" cy="54864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E12E43F7-F352-B432-8E4C-DE6E6C510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5500" y="290336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E12E43F7-F352-B432-8E4C-DE6E6C510E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00" y="2903369"/>
                  <a:ext cx="1463040" cy="54864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BC92F4D-1C87-C9CF-5612-D57A287E3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550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BC92F4D-1C87-C9CF-5612-D57A287E37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00" y="4625292"/>
                  <a:ext cx="1463040" cy="54864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BA445F3C-BB23-EA65-4E0D-83FDEDDE8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3075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BA445F3C-BB23-EA65-4E0D-83FDEDDE8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750" y="4625292"/>
                  <a:ext cx="1463040" cy="54864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39343CA-281E-8405-3CF2-834E82383B6D}"/>
                </a:ext>
              </a:extLst>
            </p:cNvPr>
            <p:cNvCxnSpPr>
              <a:cxnSpLocks/>
              <a:stCxn id="5" idx="0"/>
              <a:endCxn id="8" idx="2"/>
            </p:cNvCxnSpPr>
            <p:nvPr/>
          </p:nvCxnSpPr>
          <p:spPr>
            <a:xfrm flipV="1">
              <a:off x="6827520" y="1730086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5333E5-8149-3C68-5063-8B5FB2B88D8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160145" y="2591048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01F2211-B352-A62B-C111-406AEFCF938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174609" y="4312971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6192F1-95C8-7855-6FA8-8ED91A0D91C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80431" y="4312970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CFACB6-BE21-938F-88D6-067E8DBF714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803732" y="2591046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393E8C-7961-2A8E-ABAD-0E86E6F51E3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81190" y="3452009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Left Arrow Callout 18">
                  <a:extLst>
                    <a:ext uri="{FF2B5EF4-FFF2-40B4-BE49-F238E27FC236}">
                      <a16:creationId xmlns:a16="http://schemas.microsoft.com/office/drawing/2014/main" id="{6A1DD57B-E462-CC21-D1FD-16A4C160DA4A}"/>
                    </a:ext>
                  </a:extLst>
                </p:cNvPr>
                <p:cNvSpPr/>
                <p:nvPr/>
              </p:nvSpPr>
              <p:spPr>
                <a:xfrm>
                  <a:off x="6831720" y="1980128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Left Arrow Callout 18">
                  <a:extLst>
                    <a:ext uri="{FF2B5EF4-FFF2-40B4-BE49-F238E27FC236}">
                      <a16:creationId xmlns:a16="http://schemas.microsoft.com/office/drawing/2014/main" id="{6A1DD57B-E462-CC21-D1FD-16A4C160D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720" y="1980128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46C0092D-0CA7-42BE-B757-6B112E19B391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-5400000">
                  <a:off x="2365305" y="2004403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46C0092D-0CA7-42BE-B757-6B112E19B3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-5400000">
                  <a:off x="2365305" y="2004403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Left Arrow Callout 20">
              <a:extLst>
                <a:ext uri="{FF2B5EF4-FFF2-40B4-BE49-F238E27FC236}">
                  <a16:creationId xmlns:a16="http://schemas.microsoft.com/office/drawing/2014/main" id="{9F56A1A4-57CA-6BF7-1069-4E117DA517E6}"/>
                </a:ext>
              </a:extLst>
            </p:cNvPr>
            <p:cNvSpPr>
              <a:spLocks/>
            </p:cNvSpPr>
            <p:nvPr/>
          </p:nvSpPr>
          <p:spPr>
            <a:xfrm rot="-5400000">
              <a:off x="5064056" y="1893025"/>
              <a:ext cx="928679" cy="1396039"/>
            </a:xfrm>
            <a:prstGeom prst="leftArrowCallout">
              <a:avLst>
                <a:gd name="adj1" fmla="val 18070"/>
                <a:gd name="adj2" fmla="val 18586"/>
                <a:gd name="adj3" fmla="val 29517"/>
                <a:gd name="adj4" fmla="val 43458"/>
              </a:avLst>
            </a:prstGeom>
            <a:solidFill>
              <a:schemeClr val="bg1">
                <a:lumMod val="50000"/>
                <a:alpha val="7027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没有关联!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Left Arrow Callout 21">
                  <a:extLst>
                    <a:ext uri="{FF2B5EF4-FFF2-40B4-BE49-F238E27FC236}">
                      <a16:creationId xmlns:a16="http://schemas.microsoft.com/office/drawing/2014/main" id="{31F2111E-3743-EFD5-E06A-592D8C4759EE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5071263" y="4806369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Left Arrow Callout 21">
                  <a:extLst>
                    <a:ext uri="{FF2B5EF4-FFF2-40B4-BE49-F238E27FC236}">
                      <a16:creationId xmlns:a16="http://schemas.microsoft.com/office/drawing/2014/main" id="{31F2111E-3743-EFD5-E06A-592D8C4759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071263" y="4806369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blipFill>
                  <a:blip r:embed="rId13"/>
                  <a:stretch>
                    <a:fillRect b="-24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5E98CC24-D190-0615-FF21-7B9F1380B05C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7644174" y="4806370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5E98CC24-D190-0615-FF21-7B9F1380B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644174" y="4806370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blipFill>
                  <a:blip r:embed="rId14"/>
                  <a:stretch>
                    <a:fillRect b="-48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EF3B2645-A053-74FE-D00B-771E95CAA9F7}"/>
                </a:ext>
              </a:extLst>
            </p:cNvPr>
            <p:cNvSpPr/>
            <p:nvPr/>
          </p:nvSpPr>
          <p:spPr>
            <a:xfrm rot="5400000">
              <a:off x="6355869" y="1381438"/>
              <a:ext cx="939208" cy="5324957"/>
            </a:xfrm>
            <a:prstGeom prst="rightBrace">
              <a:avLst>
                <a:gd name="adj1" fmla="val 59013"/>
                <a:gd name="adj2" fmla="val 50758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Left Arrow Callout 24">
                  <a:extLst>
                    <a:ext uri="{FF2B5EF4-FFF2-40B4-BE49-F238E27FC236}">
                      <a16:creationId xmlns:a16="http://schemas.microsoft.com/office/drawing/2014/main" id="{494AE4F5-3AA5-7F55-115F-FD98E538617D}"/>
                    </a:ext>
                  </a:extLst>
                </p:cNvPr>
                <p:cNvSpPr/>
                <p:nvPr/>
              </p:nvSpPr>
              <p:spPr>
                <a:xfrm>
                  <a:off x="1497019" y="3759233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Left Arrow Callout 24">
                  <a:extLst>
                    <a:ext uri="{FF2B5EF4-FFF2-40B4-BE49-F238E27FC236}">
                      <a16:creationId xmlns:a16="http://schemas.microsoft.com/office/drawing/2014/main" id="{494AE4F5-3AA5-7F55-115F-FD98E53861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019" y="3759233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71DA59B-D294-F704-F93E-2B2D022F8238}"/>
                    </a:ext>
                  </a:extLst>
                </p:cNvPr>
                <p:cNvSpPr/>
                <p:nvPr/>
              </p:nvSpPr>
              <p:spPr>
                <a:xfrm>
                  <a:off x="6415337" y="3882904"/>
                  <a:ext cx="820271" cy="59167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71DA59B-D294-F704-F93E-2B2D022F82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337" y="3882904"/>
                  <a:ext cx="820271" cy="591670"/>
                </a:xfrm>
                <a:prstGeom prst="rect">
                  <a:avLst/>
                </a:prstGeom>
                <a:blipFill>
                  <a:blip r:embed="rId16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190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5AFD9CD-406F-56A5-84D5-F9238C7B445D}"/>
              </a:ext>
            </a:extLst>
          </p:cNvPr>
          <p:cNvGrpSpPr/>
          <p:nvPr/>
        </p:nvGrpSpPr>
        <p:grpSpPr>
          <a:xfrm>
            <a:off x="1366605" y="992793"/>
            <a:ext cx="9458790" cy="4872414"/>
            <a:chOff x="1366605" y="992793"/>
            <a:chExt cx="9458790" cy="487241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A626C44-13F3-E28B-36C7-77635C485BA8}"/>
                </a:ext>
              </a:extLst>
            </p:cNvPr>
            <p:cNvGrpSpPr/>
            <p:nvPr/>
          </p:nvGrpSpPr>
          <p:grpSpPr>
            <a:xfrm>
              <a:off x="1366605" y="992793"/>
              <a:ext cx="9458790" cy="4872414"/>
              <a:chOff x="2411635" y="280493"/>
              <a:chExt cx="9458790" cy="48724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307720C-D3E9-8DD5-1BE9-3D3B0DCBCD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7688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307720C-D3E9-8DD5-1BE9-3D3B0DCBCD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88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C30EE7DA-125E-8608-C30F-3290FA1CEB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4213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C30EE7DA-125E-8608-C30F-3290FA1CEB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13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DD69C4D6-BFD7-B61D-A34C-352ED1C1D3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40738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DD69C4D6-BFD7-B61D-A34C-352ED1C1D3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0738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03E3798F-9274-4F2F-8CD8-AA75BF3E69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4213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03E3798F-9274-4F2F-8CD8-AA75BF3E69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13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26D9913C-9096-61F5-CF35-E5FDCDC0BD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42135" y="280493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26D9913C-9096-61F5-CF35-E5FDCDC0BD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135" y="280493"/>
                    <a:ext cx="1463040" cy="54864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ounded Rectangle 8">
                    <a:extLst>
                      <a:ext uri="{FF2B5EF4-FFF2-40B4-BE49-F238E27FC236}">
                        <a16:creationId xmlns:a16="http://schemas.microsoft.com/office/drawing/2014/main" id="{7BB766CB-094C-2626-4CBB-2D696D8AFD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40738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" name="Rounded Rectangle 8">
                    <a:extLst>
                      <a:ext uri="{FF2B5EF4-FFF2-40B4-BE49-F238E27FC236}">
                        <a16:creationId xmlns:a16="http://schemas.microsoft.com/office/drawing/2014/main" id="{7BB766CB-094C-2626-4CBB-2D696D8AFD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0738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4EDEEB6E-EF71-A791-2118-31DD6BEC8B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163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0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4EDEEB6E-EF71-A791-2118-31DD6BEC8B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63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6B9FD64E-886D-E7EA-74D8-FC43EFF0AE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163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6B9FD64E-886D-E7EA-74D8-FC43EFF0AE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63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22D4228A-CB98-5066-0593-810A1B6042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7688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22D4228A-CB98-5066-0593-810A1B6042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88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EA21AFD-5A4B-ACD4-03B5-C4CD82ED4F97}"/>
                  </a:ext>
                </a:extLst>
              </p:cNvPr>
              <p:cNvCxnSpPr>
                <a:cxnSpLocks/>
                <a:stCxn id="5" idx="0"/>
                <a:endCxn id="8" idx="2"/>
              </p:cNvCxnSpPr>
              <p:nvPr/>
            </p:nvCxnSpPr>
            <p:spPr>
              <a:xfrm flipV="1">
                <a:off x="8473655" y="829133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372F1D9-3EB9-064C-4633-BFD29648DB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141030" y="1717864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8303C9A-66EE-381E-B32A-8BD88D37F6F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806280" y="1690095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85C30FC-7327-2BBF-477F-CB335814D5C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820744" y="3412018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39348CF-7D8F-7448-1E5E-66BE230A4F9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26566" y="3412017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4CF611C-3F3B-572E-3002-6D43DADA10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449867" y="1690093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C87813F-0282-1F88-E6A0-7DCE3907E4E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127325" y="2551056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Left Arrow Callout 19">
                    <a:extLst>
                      <a:ext uri="{FF2B5EF4-FFF2-40B4-BE49-F238E27FC236}">
                        <a16:creationId xmlns:a16="http://schemas.microsoft.com/office/drawing/2014/main" id="{01DD3C3D-E277-7D5E-20E6-0DF55B230697}"/>
                      </a:ext>
                    </a:extLst>
                  </p:cNvPr>
                  <p:cNvSpPr/>
                  <p:nvPr/>
                </p:nvSpPr>
                <p:spPr>
                  <a:xfrm>
                    <a:off x="8477855" y="1079175"/>
                    <a:ext cx="1698384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Left Arrow Callout 19">
                    <a:extLst>
                      <a:ext uri="{FF2B5EF4-FFF2-40B4-BE49-F238E27FC236}">
                        <a16:creationId xmlns:a16="http://schemas.microsoft.com/office/drawing/2014/main" id="{01DD3C3D-E277-7D5E-20E6-0DF55B2306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7855" y="1079175"/>
                    <a:ext cx="1698384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Left Arrow Callout 20">
                    <a:extLst>
                      <a:ext uri="{FF2B5EF4-FFF2-40B4-BE49-F238E27FC236}">
                        <a16:creationId xmlns:a16="http://schemas.microsoft.com/office/drawing/2014/main" id="{8BFC762E-627E-A80F-C754-134F6C092F4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-5400000">
                    <a:off x="4011440" y="1103450"/>
                    <a:ext cx="928679" cy="1173285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41919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Left Arrow Callout 20">
                    <a:extLst>
                      <a:ext uri="{FF2B5EF4-FFF2-40B4-BE49-F238E27FC236}">
                        <a16:creationId xmlns:a16="http://schemas.microsoft.com/office/drawing/2014/main" id="{8BFC762E-627E-A80F-C754-134F6C092F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-5400000">
                    <a:off x="4011440" y="1103450"/>
                    <a:ext cx="928679" cy="1173285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41919"/>
                    </a:avLst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Left Arrow Callout 21">
                <a:extLst>
                  <a:ext uri="{FF2B5EF4-FFF2-40B4-BE49-F238E27FC236}">
                    <a16:creationId xmlns:a16="http://schemas.microsoft.com/office/drawing/2014/main" id="{AA733DE0-2E41-5563-BE42-2F8DF0B9F74C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6710191" y="992072"/>
                <a:ext cx="928679" cy="1396039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345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/>
                  <a:t>三棱镜分光结论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Left Arrow Callout 22">
                    <a:extLst>
                      <a:ext uri="{FF2B5EF4-FFF2-40B4-BE49-F238E27FC236}">
                        <a16:creationId xmlns:a16="http://schemas.microsoft.com/office/drawing/2014/main" id="{D5118B6C-422D-8D9A-34B8-D33203665BF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5400000">
                    <a:off x="6717398" y="3905416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60818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Left Arrow Callout 22">
                    <a:extLst>
                      <a:ext uri="{FF2B5EF4-FFF2-40B4-BE49-F238E27FC236}">
                        <a16:creationId xmlns:a16="http://schemas.microsoft.com/office/drawing/2014/main" id="{D5118B6C-422D-8D9A-34B8-D33203665B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717398" y="3905416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60818"/>
                    </a:avLst>
                  </a:prstGeom>
                  <a:blipFill>
                    <a:blip r:embed="rId13"/>
                    <a:stretch>
                      <a:fillRect b="-243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Left Arrow Callout 23">
                    <a:extLst>
                      <a:ext uri="{FF2B5EF4-FFF2-40B4-BE49-F238E27FC236}">
                        <a16:creationId xmlns:a16="http://schemas.microsoft.com/office/drawing/2014/main" id="{5FE341FF-8897-870D-96A4-AFFCC462530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5400000">
                    <a:off x="9290309" y="3905417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58212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Left Arrow Callout 23">
                    <a:extLst>
                      <a:ext uri="{FF2B5EF4-FFF2-40B4-BE49-F238E27FC236}">
                        <a16:creationId xmlns:a16="http://schemas.microsoft.com/office/drawing/2014/main" id="{5FE341FF-8897-870D-96A4-AFFCC46253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290309" y="3905417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58212"/>
                    </a:avLst>
                  </a:prstGeom>
                  <a:blipFill>
                    <a:blip r:embed="rId14"/>
                    <a:stretch>
                      <a:fillRect b="-487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9D00A515-7555-2BC8-0086-C00ACECD6FFF}"/>
                  </a:ext>
                </a:extLst>
              </p:cNvPr>
              <p:cNvSpPr/>
              <p:nvPr/>
            </p:nvSpPr>
            <p:spPr>
              <a:xfrm rot="5400000">
                <a:off x="8002004" y="480485"/>
                <a:ext cx="939208" cy="5324957"/>
              </a:xfrm>
              <a:prstGeom prst="rightBrace">
                <a:avLst>
                  <a:gd name="adj1" fmla="val 59013"/>
                  <a:gd name="adj2" fmla="val 50758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Left Arrow Callout 25">
                    <a:extLst>
                      <a:ext uri="{FF2B5EF4-FFF2-40B4-BE49-F238E27FC236}">
                        <a16:creationId xmlns:a16="http://schemas.microsoft.com/office/drawing/2014/main" id="{05534705-FEB9-81D6-B58F-E3CB7E0E8044}"/>
                      </a:ext>
                    </a:extLst>
                  </p:cNvPr>
                  <p:cNvSpPr/>
                  <p:nvPr/>
                </p:nvSpPr>
                <p:spPr>
                  <a:xfrm>
                    <a:off x="3143154" y="2858280"/>
                    <a:ext cx="2033957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Left Arrow Callout 25">
                    <a:extLst>
                      <a:ext uri="{FF2B5EF4-FFF2-40B4-BE49-F238E27FC236}">
                        <a16:creationId xmlns:a16="http://schemas.microsoft.com/office/drawing/2014/main" id="{05534705-FEB9-81D6-B58F-E3CB7E0E80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3154" y="2858280"/>
                    <a:ext cx="2033957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2F8A579-987E-7412-BD18-CA07B027C33D}"/>
                      </a:ext>
                    </a:extLst>
                  </p:cNvPr>
                  <p:cNvSpPr/>
                  <p:nvPr/>
                </p:nvSpPr>
                <p:spPr>
                  <a:xfrm>
                    <a:off x="8061472" y="2981951"/>
                    <a:ext cx="820271" cy="59167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2F8A579-987E-7412-BD18-CA07B027C3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1472" y="2981951"/>
                    <a:ext cx="820271" cy="59167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25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Left Arrow Callout 2">
                  <a:extLst>
                    <a:ext uri="{FF2B5EF4-FFF2-40B4-BE49-F238E27FC236}">
                      <a16:creationId xmlns:a16="http://schemas.microsoft.com/office/drawing/2014/main" id="{2F326234-3BA6-0644-26A7-95DDE14E28A2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8314185" y="3045410"/>
                  <a:ext cx="762960" cy="701361"/>
                </a:xfrm>
                <a:prstGeom prst="leftArrowCallout">
                  <a:avLst>
                    <a:gd name="adj1" fmla="val 11350"/>
                    <a:gd name="adj2" fmla="val 12986"/>
                    <a:gd name="adj3" fmla="val 27501"/>
                    <a:gd name="adj4" fmla="val 66202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Left Arrow Callout 2">
                  <a:extLst>
                    <a:ext uri="{FF2B5EF4-FFF2-40B4-BE49-F238E27FC236}">
                      <a16:creationId xmlns:a16="http://schemas.microsoft.com/office/drawing/2014/main" id="{2F326234-3BA6-0644-26A7-95DDE14E2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314185" y="3045410"/>
                  <a:ext cx="762960" cy="701361"/>
                </a:xfrm>
                <a:prstGeom prst="leftArrowCallout">
                  <a:avLst>
                    <a:gd name="adj1" fmla="val 11350"/>
                    <a:gd name="adj2" fmla="val 12986"/>
                    <a:gd name="adj3" fmla="val 27501"/>
                    <a:gd name="adj4" fmla="val 66202"/>
                  </a:avLst>
                </a:prstGeom>
                <a:blipFill>
                  <a:blip r:embed="rId17"/>
                  <a:stretch>
                    <a:fillRect l="-3571" b="-49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273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EFC6DD1-F6A4-62F9-224E-EE7E22C9997B}"/>
              </a:ext>
            </a:extLst>
          </p:cNvPr>
          <p:cNvGrpSpPr/>
          <p:nvPr/>
        </p:nvGrpSpPr>
        <p:grpSpPr>
          <a:xfrm>
            <a:off x="3171656" y="2500321"/>
            <a:ext cx="6709954" cy="2969082"/>
            <a:chOff x="3171656" y="2500321"/>
            <a:chExt cx="6709954" cy="29690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2284E6-D03D-9036-6E62-FD7BDCF2BF65}"/>
                </a:ext>
              </a:extLst>
            </p:cNvPr>
            <p:cNvGrpSpPr/>
            <p:nvPr/>
          </p:nvGrpSpPr>
          <p:grpSpPr>
            <a:xfrm>
              <a:off x="3171656" y="2500321"/>
              <a:ext cx="6709954" cy="2969082"/>
              <a:chOff x="3171656" y="2500321"/>
              <a:chExt cx="6709954" cy="296908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70945FA-2BFC-5F2B-50E2-F39F89B97E80}"/>
                  </a:ext>
                </a:extLst>
              </p:cNvPr>
              <p:cNvGrpSpPr/>
              <p:nvPr/>
            </p:nvGrpSpPr>
            <p:grpSpPr>
              <a:xfrm>
                <a:off x="3171656" y="2500321"/>
                <a:ext cx="1463040" cy="1477319"/>
                <a:chOff x="4347313" y="2500321"/>
                <a:chExt cx="1463040" cy="147731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Rounded Rectangle 4">
                      <a:extLst>
                        <a:ext uri="{FF2B5EF4-FFF2-40B4-BE49-F238E27FC236}">
                          <a16:creationId xmlns:a16="http://schemas.microsoft.com/office/drawing/2014/main" id="{E896815B-0314-E521-2331-C3AE78E5ECD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347313" y="3429000"/>
                      <a:ext cx="1463040" cy="548640"/>
                    </a:xfrm>
                    <a:prstGeom prst="roundRect">
                      <a:avLst/>
                    </a:prstGeom>
                    <a:solidFill>
                      <a:schemeClr val="accent1">
                        <a:alpha val="80000"/>
                      </a:schemeClr>
                    </a:solidFill>
                    <a:ln w="2540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开心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5" name="Rounded Rectangle 4">
                      <a:extLst>
                        <a:ext uri="{FF2B5EF4-FFF2-40B4-BE49-F238E27FC236}">
                          <a16:creationId xmlns:a16="http://schemas.microsoft.com/office/drawing/2014/main" id="{E896815B-0314-E521-2331-C3AE78E5ECD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47313" y="3429000"/>
                      <a:ext cx="1463040" cy="548640"/>
                    </a:xfrm>
                    <a:prstGeom prst="round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Left Arrow Callout 5">
                      <a:extLst>
                        <a:ext uri="{FF2B5EF4-FFF2-40B4-BE49-F238E27FC236}">
                          <a16:creationId xmlns:a16="http://schemas.microsoft.com/office/drawing/2014/main" id="{40A3D50B-1119-5E75-F1AD-DB7352158A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-5400000">
                      <a:off x="4614493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solidFill>
                      <a:schemeClr val="accent2">
                        <a:lumMod val="75000"/>
                        <a:alpha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状态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Left Arrow Callout 5">
                      <a:extLst>
                        <a:ext uri="{FF2B5EF4-FFF2-40B4-BE49-F238E27FC236}">
                          <a16:creationId xmlns:a16="http://schemas.microsoft.com/office/drawing/2014/main" id="{40A3D50B-1119-5E75-F1AD-DB7352158A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-5400000">
                      <a:off x="4614493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5AF7C11-BBAA-1C08-7E7D-48E844D5B74D}"/>
                  </a:ext>
                </a:extLst>
              </p:cNvPr>
              <p:cNvGrpSpPr/>
              <p:nvPr/>
            </p:nvGrpSpPr>
            <p:grpSpPr>
              <a:xfrm>
                <a:off x="8418570" y="2500321"/>
                <a:ext cx="1463040" cy="1477319"/>
                <a:chOff x="8418570" y="2500321"/>
                <a:chExt cx="1463040" cy="147731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ounded Rectangle 6">
                      <a:extLst>
                        <a:ext uri="{FF2B5EF4-FFF2-40B4-BE49-F238E27FC236}">
                          <a16:creationId xmlns:a16="http://schemas.microsoft.com/office/drawing/2014/main" id="{FAD9AE59-4049-6153-52EA-BDE79A5B15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418570" y="3429000"/>
                      <a:ext cx="1463040" cy="548640"/>
                    </a:xfrm>
                    <a:prstGeom prst="roundRect">
                      <a:avLst/>
                    </a:prstGeom>
                    <a:solidFill>
                      <a:schemeClr val="accent1">
                        <a:alpha val="80000"/>
                      </a:schemeClr>
                    </a:solidFill>
                    <a:ln w="2540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难过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7" name="Rounded Rectangle 6">
                      <a:extLst>
                        <a:ext uri="{FF2B5EF4-FFF2-40B4-BE49-F238E27FC236}">
                          <a16:creationId xmlns:a16="http://schemas.microsoft.com/office/drawing/2014/main" id="{FAD9AE59-4049-6153-52EA-BDE79A5B152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18570" y="3429000"/>
                      <a:ext cx="1463040" cy="548640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Left Arrow Callout 7">
                      <a:extLst>
                        <a:ext uri="{FF2B5EF4-FFF2-40B4-BE49-F238E27FC236}">
                          <a16:creationId xmlns:a16="http://schemas.microsoft.com/office/drawing/2014/main" id="{D99EE361-2246-8BA3-126E-5A19C28DEEE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-5400000">
                      <a:off x="8685750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solidFill>
                      <a:schemeClr val="accent2">
                        <a:lumMod val="75000"/>
                        <a:alpha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状态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" name="Left Arrow Callout 7">
                      <a:extLst>
                        <a:ext uri="{FF2B5EF4-FFF2-40B4-BE49-F238E27FC236}">
                          <a16:creationId xmlns:a16="http://schemas.microsoft.com/office/drawing/2014/main" id="{D99EE361-2246-8BA3-126E-5A19C28DEEE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-5400000">
                      <a:off x="8685750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Left Arrow Callout 13">
                    <a:extLst>
                      <a:ext uri="{FF2B5EF4-FFF2-40B4-BE49-F238E27FC236}">
                        <a16:creationId xmlns:a16="http://schemas.microsoft.com/office/drawing/2014/main" id="{13BD3838-6A0C-9704-91C2-A9E49ACFB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1600000">
                    <a:off x="4779573" y="3429000"/>
                    <a:ext cx="1712330" cy="548640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69938"/>
                    </a:avLst>
                  </a:prstGeom>
                  <a:solidFill>
                    <a:schemeClr val="accent2">
                      <a:lumMod val="75000"/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外部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事件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Left Arrow Callout 13">
                    <a:extLst>
                      <a:ext uri="{FF2B5EF4-FFF2-40B4-BE49-F238E27FC236}">
                        <a16:creationId xmlns:a16="http://schemas.microsoft.com/office/drawing/2014/main" id="{13BD3838-6A0C-9704-91C2-A9E49ACFB4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600000">
                    <a:off x="4779573" y="3429000"/>
                    <a:ext cx="1712330" cy="548640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69938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ight Bracket 17">
                <a:extLst>
                  <a:ext uri="{FF2B5EF4-FFF2-40B4-BE49-F238E27FC236}">
                    <a16:creationId xmlns:a16="http://schemas.microsoft.com/office/drawing/2014/main" id="{A1619055-5752-651A-EF30-DC0FD419185E}"/>
                  </a:ext>
                </a:extLst>
              </p:cNvPr>
              <p:cNvSpPr/>
              <p:nvPr/>
            </p:nvSpPr>
            <p:spPr>
              <a:xfrm>
                <a:off x="6464253" y="3048960"/>
                <a:ext cx="292866" cy="2420443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ounded Rectangle 18">
                    <a:extLst>
                      <a:ext uri="{FF2B5EF4-FFF2-40B4-BE49-F238E27FC236}">
                        <a16:creationId xmlns:a16="http://schemas.microsoft.com/office/drawing/2014/main" id="{7B262CEC-681A-3ABE-0FC3-0D162A80E0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08270" y="4040650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摔跤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9" name="Rounded Rectangle 18">
                    <a:extLst>
                      <a:ext uri="{FF2B5EF4-FFF2-40B4-BE49-F238E27FC236}">
                        <a16:creationId xmlns:a16="http://schemas.microsoft.com/office/drawing/2014/main" id="{7B262CEC-681A-3ABE-0FC3-0D162A80E0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8270" y="4040650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7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Equal 19">
                <a:extLst>
                  <a:ext uri="{FF2B5EF4-FFF2-40B4-BE49-F238E27FC236}">
                    <a16:creationId xmlns:a16="http://schemas.microsoft.com/office/drawing/2014/main" id="{27C24031-6C72-0F7D-CFA6-59FF68F4E7DA}"/>
                  </a:ext>
                </a:extLst>
              </p:cNvPr>
              <p:cNvSpPr/>
              <p:nvPr/>
            </p:nvSpPr>
            <p:spPr>
              <a:xfrm>
                <a:off x="7008144" y="3429000"/>
                <a:ext cx="989070" cy="528637"/>
              </a:xfrm>
              <a:prstGeom prst="mathEqual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AC231E6D-EB79-7D8D-29FF-8171F9D532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08269" y="4550750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）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捡钱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AC231E6D-EB79-7D8D-29FF-8171F9D532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269" y="4550750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B41006CA-490C-1285-5E0A-7AB02D46F2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08268" y="5060850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）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受</m:t>
                        </m:r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批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B41006CA-490C-1285-5E0A-7AB02D46F2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268" y="5060850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278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CEED12D-BC2D-2FB4-A72B-245DEEB50028}"/>
              </a:ext>
            </a:extLst>
          </p:cNvPr>
          <p:cNvGrpSpPr/>
          <p:nvPr/>
        </p:nvGrpSpPr>
        <p:grpSpPr>
          <a:xfrm>
            <a:off x="4263239" y="1187960"/>
            <a:ext cx="2203861" cy="1704868"/>
            <a:chOff x="4263239" y="1187960"/>
            <a:chExt cx="2203861" cy="1704868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53026853-C541-0AC3-47EC-F41B85950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3239" y="1246908"/>
              <a:ext cx="2203861" cy="1645920"/>
            </a:xfrm>
            <a:prstGeom prst="rtTriangl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675A2A-E764-A17B-4677-CD931AFAF34B}"/>
                </a:ext>
              </a:extLst>
            </p:cNvPr>
            <p:cNvSpPr>
              <a:spLocks noChangeAspect="1"/>
            </p:cNvSpPr>
            <p:nvPr/>
          </p:nvSpPr>
          <p:spPr>
            <a:xfrm rot="2220000">
              <a:off x="4280972" y="1187960"/>
              <a:ext cx="370449" cy="18288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A4759CD8-9277-25DF-86AD-FF02C23C4A7C}"/>
                </a:ext>
              </a:extLst>
            </p:cNvPr>
            <p:cNvSpPr/>
            <p:nvPr/>
          </p:nvSpPr>
          <p:spPr>
            <a:xfrm rot="-4320000">
              <a:off x="5976619" y="2659271"/>
              <a:ext cx="228441" cy="219093"/>
            </a:xfrm>
            <a:prstGeom prst="circularArrow">
              <a:avLst/>
            </a:prstGeom>
            <a:noFill/>
            <a:ln w="9525" cmpd="sng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B9AE236-4742-E088-DE00-EF064191B4AE}"/>
                    </a:ext>
                  </a:extLst>
                </p:cNvPr>
                <p:cNvSpPr txBox="1"/>
                <p:nvPr/>
              </p:nvSpPr>
              <p:spPr>
                <a:xfrm>
                  <a:off x="5738541" y="2626335"/>
                  <a:ext cx="3522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37</a:t>
                  </a:r>
                  <a14:m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B9AE236-4742-E088-DE00-EF064191B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541" y="2626335"/>
                  <a:ext cx="352298" cy="215444"/>
                </a:xfrm>
                <a:prstGeom prst="rect">
                  <a:avLst/>
                </a:prstGeom>
                <a:blipFill>
                  <a:blip r:embed="rId2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599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CD036A2-DA31-B83B-4B75-94F433CB5FA4}"/>
              </a:ext>
            </a:extLst>
          </p:cNvPr>
          <p:cNvGrpSpPr/>
          <p:nvPr/>
        </p:nvGrpSpPr>
        <p:grpSpPr>
          <a:xfrm>
            <a:off x="2452786" y="247710"/>
            <a:ext cx="5896129" cy="5122943"/>
            <a:chOff x="2452786" y="247710"/>
            <a:chExt cx="5896129" cy="51229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0E4EC60-9172-843F-B50F-0B39EDF795A4}"/>
                </a:ext>
              </a:extLst>
            </p:cNvPr>
            <p:cNvCxnSpPr/>
            <p:nvPr/>
          </p:nvCxnSpPr>
          <p:spPr>
            <a:xfrm>
              <a:off x="2481943" y="3538847"/>
              <a:ext cx="4572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E4C1DB4-3E55-1F24-A88B-817628D91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303" y="1143000"/>
              <a:ext cx="0" cy="42276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E026B6-AA3D-F430-ED0F-F5427081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303" y="2865120"/>
              <a:ext cx="2453640" cy="67372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ircular Arrow 9">
              <a:extLst>
                <a:ext uri="{FF2B5EF4-FFF2-40B4-BE49-F238E27FC236}">
                  <a16:creationId xmlns:a16="http://schemas.microsoft.com/office/drawing/2014/main" id="{E38BB76D-D95C-2DEE-3AF5-90DD6FF1B3D6}"/>
                </a:ext>
              </a:extLst>
            </p:cNvPr>
            <p:cNvSpPr/>
            <p:nvPr/>
          </p:nvSpPr>
          <p:spPr>
            <a:xfrm rot="6000000">
              <a:off x="5247038" y="3320035"/>
              <a:ext cx="228441" cy="219093"/>
            </a:xfrm>
            <a:prstGeom prst="circularArrow">
              <a:avLst/>
            </a:prstGeom>
            <a:noFill/>
            <a:ln w="9525" cmpd="sng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7F11AA8-4B21-2F4F-56DD-8195FA74BB97}"/>
                    </a:ext>
                  </a:extLst>
                </p:cNvPr>
                <p:cNvSpPr txBox="1"/>
                <p:nvPr/>
              </p:nvSpPr>
              <p:spPr>
                <a:xfrm>
                  <a:off x="5495596" y="3261848"/>
                  <a:ext cx="1830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7F11AA8-4B21-2F4F-56DD-8195FA74B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6" y="3261848"/>
                  <a:ext cx="18306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5914F5-1EC7-FA7D-4ED3-E5FB92ADE693}"/>
                </a:ext>
              </a:extLst>
            </p:cNvPr>
            <p:cNvGrpSpPr/>
            <p:nvPr/>
          </p:nvGrpSpPr>
          <p:grpSpPr>
            <a:xfrm>
              <a:off x="3141573" y="1673822"/>
              <a:ext cx="228600" cy="228600"/>
              <a:chOff x="5475941" y="2066604"/>
              <a:chExt cx="228600" cy="2286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0D4535-1A94-A8C5-AC27-78EE21DA2038}"/>
                  </a:ext>
                </a:extLst>
              </p:cNvPr>
              <p:cNvSpPr/>
              <p:nvPr/>
            </p:nvSpPr>
            <p:spPr>
              <a:xfrm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BC6939-9686-8B58-55BB-F1B1C53114E1}"/>
                  </a:ext>
                </a:extLst>
              </p:cNvPr>
              <p:cNvSpPr/>
              <p:nvPr/>
            </p:nvSpPr>
            <p:spPr>
              <a:xfrm rot="5400000"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31C0D0-D2FB-A080-69BA-9BACE772F349}"/>
                </a:ext>
              </a:extLst>
            </p:cNvPr>
            <p:cNvGrpSpPr/>
            <p:nvPr/>
          </p:nvGrpSpPr>
          <p:grpSpPr>
            <a:xfrm>
              <a:off x="5702420" y="1673822"/>
              <a:ext cx="228600" cy="228600"/>
              <a:chOff x="5475941" y="2066604"/>
              <a:chExt cx="228600" cy="2286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7626956-7F13-7D26-D81E-6A9A01539131}"/>
                  </a:ext>
                </a:extLst>
              </p:cNvPr>
              <p:cNvSpPr/>
              <p:nvPr/>
            </p:nvSpPr>
            <p:spPr>
              <a:xfrm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21568BE-74D9-C337-7D61-8C097D30D03C}"/>
                  </a:ext>
                </a:extLst>
              </p:cNvPr>
              <p:cNvSpPr/>
              <p:nvPr/>
            </p:nvSpPr>
            <p:spPr>
              <a:xfrm rot="5400000"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684E235-BEC2-7B31-7186-8FD4716B0DDC}"/>
                </a:ext>
              </a:extLst>
            </p:cNvPr>
            <p:cNvGrpSpPr/>
            <p:nvPr/>
          </p:nvGrpSpPr>
          <p:grpSpPr>
            <a:xfrm>
              <a:off x="5729850" y="4854681"/>
              <a:ext cx="228600" cy="228600"/>
              <a:chOff x="5475941" y="2066604"/>
              <a:chExt cx="228600" cy="2286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E55C97C-3645-F887-DE47-8CCE392790F8}"/>
                  </a:ext>
                </a:extLst>
              </p:cNvPr>
              <p:cNvSpPr/>
              <p:nvPr/>
            </p:nvSpPr>
            <p:spPr>
              <a:xfrm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6F34078-7692-7C55-CF10-8C9DBB9060DC}"/>
                  </a:ext>
                </a:extLst>
              </p:cNvPr>
              <p:cNvSpPr/>
              <p:nvPr/>
            </p:nvSpPr>
            <p:spPr>
              <a:xfrm rot="5400000"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7CEFFC61-BBDF-74F7-7748-C663DF1295C5}"/>
                </a:ext>
              </a:extLst>
            </p:cNvPr>
            <p:cNvSpPr/>
            <p:nvPr/>
          </p:nvSpPr>
          <p:spPr>
            <a:xfrm rot="16200000">
              <a:off x="4298565" y="-305533"/>
              <a:ext cx="475462" cy="2560849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ECDFD9-0C4C-FE23-F75B-6C421C40EC02}"/>
                    </a:ext>
                  </a:extLst>
                </p:cNvPr>
                <p:cNvSpPr txBox="1"/>
                <p:nvPr/>
              </p:nvSpPr>
              <p:spPr>
                <a:xfrm>
                  <a:off x="4304751" y="247710"/>
                  <a:ext cx="56560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ECDFD9-0C4C-FE23-F75B-6C421C40E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4751" y="247710"/>
                  <a:ext cx="565604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13043" r="-13043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44A392E3-DBBA-A7FB-4A6E-B8D4DEDC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1437" y="1858715"/>
              <a:ext cx="582455" cy="3153426"/>
            </a:xfrm>
            <a:prstGeom prst="rightBrace">
              <a:avLst>
                <a:gd name="adj1" fmla="val 8333"/>
                <a:gd name="adj2" fmla="val 53866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1631DCE-FD84-8D18-D42A-0E257976F02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746827" y="3323403"/>
                  <a:ext cx="60208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1631DCE-FD84-8D18-D42A-0E257976F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827" y="3323403"/>
                  <a:ext cx="602088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8333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58223A-935D-1E89-ABCF-3EBE862790AB}"/>
                </a:ext>
              </a:extLst>
            </p:cNvPr>
            <p:cNvSpPr txBox="1"/>
            <p:nvPr/>
          </p:nvSpPr>
          <p:spPr>
            <a:xfrm>
              <a:off x="3457853" y="2724930"/>
              <a:ext cx="2576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奇变偶不变;符号看象限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D742970-A782-B717-9879-D234905B1775}"/>
                    </a:ext>
                  </a:extLst>
                </p:cNvPr>
                <p:cNvSpPr txBox="1"/>
                <p:nvPr/>
              </p:nvSpPr>
              <p:spPr>
                <a:xfrm>
                  <a:off x="3138105" y="2177730"/>
                  <a:ext cx="2858218" cy="531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D742970-A782-B717-9879-D234905B1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105" y="2177730"/>
                  <a:ext cx="2858218" cy="531812"/>
                </a:xfrm>
                <a:prstGeom prst="rect">
                  <a:avLst/>
                </a:prstGeom>
                <a:blipFill>
                  <a:blip r:embed="rId5"/>
                  <a:stretch>
                    <a:fillRect l="-1770" t="-2326" r="-2655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5E37F9D-723F-2C43-96F0-09F0814524AA}"/>
                    </a:ext>
                  </a:extLst>
                </p:cNvPr>
                <p:cNvSpPr txBox="1"/>
                <p:nvPr/>
              </p:nvSpPr>
              <p:spPr>
                <a:xfrm>
                  <a:off x="2452786" y="3733403"/>
                  <a:ext cx="2035942" cy="7140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5E37F9D-723F-2C43-96F0-09F081452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786" y="3733403"/>
                  <a:ext cx="2035942" cy="714042"/>
                </a:xfrm>
                <a:prstGeom prst="rect">
                  <a:avLst/>
                </a:prstGeom>
                <a:blipFill>
                  <a:blip r:embed="rId6"/>
                  <a:stretch>
                    <a:fillRect l="-617" r="-3086" b="-51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206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89628C-0DBD-0AE3-3ACE-08DE1A77A610}"/>
              </a:ext>
            </a:extLst>
          </p:cNvPr>
          <p:cNvGrpSpPr/>
          <p:nvPr/>
        </p:nvGrpSpPr>
        <p:grpSpPr>
          <a:xfrm>
            <a:off x="2438331" y="724226"/>
            <a:ext cx="7315337" cy="5577690"/>
            <a:chOff x="4769144" y="736102"/>
            <a:chExt cx="7315337" cy="5577690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AA8B8284-045F-BDA1-F97B-6D6BDAEE976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5524793" y="736102"/>
              <a:ext cx="2839627" cy="2839627"/>
            </a:xfrm>
            <a:prstGeom prst="arc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7C405D8-DC4B-F082-9A3D-3775016AB27A}"/>
                </a:ext>
              </a:extLst>
            </p:cNvPr>
            <p:cNvGrpSpPr/>
            <p:nvPr/>
          </p:nvGrpSpPr>
          <p:grpSpPr>
            <a:xfrm>
              <a:off x="4769144" y="2949941"/>
              <a:ext cx="6934616" cy="2203950"/>
              <a:chOff x="4769144" y="2949941"/>
              <a:chExt cx="6934616" cy="220395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2422F32-6C89-2121-3097-302AD25287E0}"/>
                  </a:ext>
                </a:extLst>
              </p:cNvPr>
              <p:cNvGrpSpPr/>
              <p:nvPr/>
            </p:nvGrpSpPr>
            <p:grpSpPr>
              <a:xfrm>
                <a:off x="5920443" y="3075709"/>
                <a:ext cx="2078183" cy="2078182"/>
                <a:chOff x="5920443" y="3075709"/>
                <a:chExt cx="2078183" cy="207818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6E91547-8DA7-8388-907D-95E118E6434D}"/>
                    </a:ext>
                  </a:extLst>
                </p:cNvPr>
                <p:cNvGrpSpPr/>
                <p:nvPr/>
              </p:nvGrpSpPr>
              <p:grpSpPr>
                <a:xfrm>
                  <a:off x="5920443" y="3075709"/>
                  <a:ext cx="2078182" cy="2078182"/>
                  <a:chOff x="4823163" y="2389909"/>
                  <a:chExt cx="2078182" cy="2078182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5F7B21DE-1790-F7DC-5DEF-4B4EE25B7A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3163" y="2389909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0C02CB70-704C-158C-9924-4A2C2A8AB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01345" y="2389909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71F57E1-1C22-DF51-084A-906C1CEC0B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862254" y="3429000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F87F5A9C-4E47-A29A-90D8-4F59A70EAE23}"/>
                    </a:ext>
                  </a:extLst>
                </p:cNvPr>
                <p:cNvSpPr/>
                <p:nvPr/>
              </p:nvSpPr>
              <p:spPr>
                <a:xfrm>
                  <a:off x="5920444" y="3429000"/>
                  <a:ext cx="2078182" cy="214211"/>
                </a:xfrm>
                <a:custGeom>
                  <a:avLst/>
                  <a:gdLst>
                    <a:gd name="connsiteX0" fmla="*/ 0 w 3642360"/>
                    <a:gd name="connsiteY0" fmla="*/ 167640 h 320903"/>
                    <a:gd name="connsiteX1" fmla="*/ 883920 w 3642360"/>
                    <a:gd name="connsiteY1" fmla="*/ 320040 h 320903"/>
                    <a:gd name="connsiteX2" fmla="*/ 1447800 w 3642360"/>
                    <a:gd name="connsiteY2" fmla="*/ 106680 h 320903"/>
                    <a:gd name="connsiteX3" fmla="*/ 2255520 w 3642360"/>
                    <a:gd name="connsiteY3" fmla="*/ 228600 h 320903"/>
                    <a:gd name="connsiteX4" fmla="*/ 2910840 w 3642360"/>
                    <a:gd name="connsiteY4" fmla="*/ 0 h 320903"/>
                    <a:gd name="connsiteX5" fmla="*/ 3642360 w 3642360"/>
                    <a:gd name="connsiteY5" fmla="*/ 228600 h 32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642360" h="320903">
                      <a:moveTo>
                        <a:pt x="0" y="167640"/>
                      </a:moveTo>
                      <a:cubicBezTo>
                        <a:pt x="321310" y="248920"/>
                        <a:pt x="642620" y="330200"/>
                        <a:pt x="883920" y="320040"/>
                      </a:cubicBezTo>
                      <a:cubicBezTo>
                        <a:pt x="1125220" y="309880"/>
                        <a:pt x="1219200" y="121920"/>
                        <a:pt x="1447800" y="106680"/>
                      </a:cubicBezTo>
                      <a:cubicBezTo>
                        <a:pt x="1676400" y="91440"/>
                        <a:pt x="2011680" y="246380"/>
                        <a:pt x="2255520" y="228600"/>
                      </a:cubicBezTo>
                      <a:cubicBezTo>
                        <a:pt x="2499360" y="210820"/>
                        <a:pt x="2679700" y="0"/>
                        <a:pt x="2910840" y="0"/>
                      </a:cubicBezTo>
                      <a:cubicBezTo>
                        <a:pt x="3141980" y="0"/>
                        <a:pt x="3502660" y="187960"/>
                        <a:pt x="3642360" y="228600"/>
                      </a:cubicBezTo>
                    </a:path>
                  </a:pathLst>
                </a:custGeom>
                <a:noFill/>
                <a:ln w="38100"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AEE00E4-A893-6414-4955-DA575B256614}"/>
                  </a:ext>
                </a:extLst>
              </p:cNvPr>
              <p:cNvSpPr/>
              <p:nvPr/>
            </p:nvSpPr>
            <p:spPr>
              <a:xfrm>
                <a:off x="6024000" y="4824499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A96B45-1DAF-FA37-93BA-FA325AB67707}"/>
                  </a:ext>
                </a:extLst>
              </p:cNvPr>
              <p:cNvSpPr/>
              <p:nvPr/>
            </p:nvSpPr>
            <p:spPr>
              <a:xfrm>
                <a:off x="6024000" y="4587803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4220573-140E-1DD5-28B8-C6899C14FD0F}"/>
                  </a:ext>
                </a:extLst>
              </p:cNvPr>
              <p:cNvSpPr/>
              <p:nvPr/>
            </p:nvSpPr>
            <p:spPr>
              <a:xfrm>
                <a:off x="6024000" y="4350041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465F021-1A98-D085-9486-625F17E01652}"/>
                  </a:ext>
                </a:extLst>
              </p:cNvPr>
              <p:cNvSpPr/>
              <p:nvPr/>
            </p:nvSpPr>
            <p:spPr>
              <a:xfrm>
                <a:off x="6024000" y="4112279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10DE81A-EAC5-1437-B833-28F28A2CFC82}"/>
                  </a:ext>
                </a:extLst>
              </p:cNvPr>
              <p:cNvSpPr/>
              <p:nvPr/>
            </p:nvSpPr>
            <p:spPr>
              <a:xfrm>
                <a:off x="6024000" y="3873451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C0CD8EF-870B-9E9A-DD9C-447BC4F398C9}"/>
                  </a:ext>
                </a:extLst>
              </p:cNvPr>
              <p:cNvSpPr/>
              <p:nvPr/>
            </p:nvSpPr>
            <p:spPr>
              <a:xfrm>
                <a:off x="6024000" y="3632018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5BA128-F9F2-31B6-3E16-F64703DF7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1409" y="3632018"/>
                <a:ext cx="0" cy="1521873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222EF4D-EDD8-CCD2-4702-52E3984F4C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82995" y="4526290"/>
                <a:ext cx="527931" cy="93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0EC1A1-3A18-2516-9529-408D834E0CE2}"/>
                  </a:ext>
                </a:extLst>
              </p:cNvPr>
              <p:cNvSpPr txBox="1"/>
              <p:nvPr/>
            </p:nvSpPr>
            <p:spPr>
              <a:xfrm>
                <a:off x="4769144" y="4341624"/>
                <a:ext cx="894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浸润层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FC784F1-FDCF-6498-49BB-AFB2932DD723}"/>
                  </a:ext>
                </a:extLst>
              </p:cNvPr>
              <p:cNvCxnSpPr/>
              <p:nvPr/>
            </p:nvCxnSpPr>
            <p:spPr>
              <a:xfrm flipV="1">
                <a:off x="6096000" y="3226940"/>
                <a:ext cx="0" cy="477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35EDE79-1F6E-7D13-2973-640E7877B01B}"/>
                      </a:ext>
                    </a:extLst>
                  </p:cNvPr>
                  <p:cNvSpPr txBox="1"/>
                  <p:nvPr/>
                </p:nvSpPr>
                <p:spPr>
                  <a:xfrm>
                    <a:off x="6024000" y="2949941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35EDE79-1F6E-7D13-2973-640E7877B0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4000" y="2949941"/>
                    <a:ext cx="19659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1250" r="-25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F790BF3-6AB2-E3E7-9121-89A520FFA9E3}"/>
                  </a:ext>
                </a:extLst>
              </p:cNvPr>
              <p:cNvGrpSpPr/>
              <p:nvPr/>
            </p:nvGrpSpPr>
            <p:grpSpPr>
              <a:xfrm>
                <a:off x="9625577" y="3073188"/>
                <a:ext cx="2078183" cy="2078182"/>
                <a:chOff x="5920443" y="3075709"/>
                <a:chExt cx="2078183" cy="2078182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6513C320-78B1-2FF0-B12D-D9054B755E61}"/>
                    </a:ext>
                  </a:extLst>
                </p:cNvPr>
                <p:cNvGrpSpPr/>
                <p:nvPr/>
              </p:nvGrpSpPr>
              <p:grpSpPr>
                <a:xfrm>
                  <a:off x="5920443" y="3075709"/>
                  <a:ext cx="2078182" cy="2078182"/>
                  <a:chOff x="4823163" y="2389909"/>
                  <a:chExt cx="2078182" cy="2078182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0935A15E-DD62-73CF-5B3C-4FE927E73E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3163" y="2389909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6D8EDC05-821C-A309-4956-097D837218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01345" y="2389909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A58636D-628C-E305-7C10-E6DE1DD750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862254" y="3429000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F137FE90-0980-4F60-04FC-83894D13DCC6}"/>
                    </a:ext>
                  </a:extLst>
                </p:cNvPr>
                <p:cNvSpPr/>
                <p:nvPr/>
              </p:nvSpPr>
              <p:spPr>
                <a:xfrm>
                  <a:off x="5920444" y="3429000"/>
                  <a:ext cx="2078182" cy="214211"/>
                </a:xfrm>
                <a:custGeom>
                  <a:avLst/>
                  <a:gdLst>
                    <a:gd name="connsiteX0" fmla="*/ 0 w 3642360"/>
                    <a:gd name="connsiteY0" fmla="*/ 167640 h 320903"/>
                    <a:gd name="connsiteX1" fmla="*/ 883920 w 3642360"/>
                    <a:gd name="connsiteY1" fmla="*/ 320040 h 320903"/>
                    <a:gd name="connsiteX2" fmla="*/ 1447800 w 3642360"/>
                    <a:gd name="connsiteY2" fmla="*/ 106680 h 320903"/>
                    <a:gd name="connsiteX3" fmla="*/ 2255520 w 3642360"/>
                    <a:gd name="connsiteY3" fmla="*/ 228600 h 320903"/>
                    <a:gd name="connsiteX4" fmla="*/ 2910840 w 3642360"/>
                    <a:gd name="connsiteY4" fmla="*/ 0 h 320903"/>
                    <a:gd name="connsiteX5" fmla="*/ 3642360 w 3642360"/>
                    <a:gd name="connsiteY5" fmla="*/ 228600 h 32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642360" h="320903">
                      <a:moveTo>
                        <a:pt x="0" y="167640"/>
                      </a:moveTo>
                      <a:cubicBezTo>
                        <a:pt x="321310" y="248920"/>
                        <a:pt x="642620" y="330200"/>
                        <a:pt x="883920" y="320040"/>
                      </a:cubicBezTo>
                      <a:cubicBezTo>
                        <a:pt x="1125220" y="309880"/>
                        <a:pt x="1219200" y="121920"/>
                        <a:pt x="1447800" y="106680"/>
                      </a:cubicBezTo>
                      <a:cubicBezTo>
                        <a:pt x="1676400" y="91440"/>
                        <a:pt x="2011680" y="246380"/>
                        <a:pt x="2255520" y="228600"/>
                      </a:cubicBezTo>
                      <a:cubicBezTo>
                        <a:pt x="2499360" y="210820"/>
                        <a:pt x="2679700" y="0"/>
                        <a:pt x="2910840" y="0"/>
                      </a:cubicBezTo>
                      <a:cubicBezTo>
                        <a:pt x="3141980" y="0"/>
                        <a:pt x="3502660" y="187960"/>
                        <a:pt x="3642360" y="228600"/>
                      </a:cubicBezTo>
                    </a:path>
                  </a:pathLst>
                </a:custGeom>
                <a:noFill/>
                <a:ln w="38100"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5DA34C-C8C6-8006-0B89-60F1BF0BB864}"/>
                  </a:ext>
                </a:extLst>
              </p:cNvPr>
              <p:cNvSpPr/>
              <p:nvPr/>
            </p:nvSpPr>
            <p:spPr>
              <a:xfrm>
                <a:off x="9729134" y="4821978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A6B51F2-6A33-D848-63D0-F834F8602486}"/>
                  </a:ext>
                </a:extLst>
              </p:cNvPr>
              <p:cNvSpPr/>
              <p:nvPr/>
            </p:nvSpPr>
            <p:spPr>
              <a:xfrm>
                <a:off x="9729134" y="4250512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B337F29-88C7-FCD3-F661-813150FE818B}"/>
                  </a:ext>
                </a:extLst>
              </p:cNvPr>
              <p:cNvSpPr/>
              <p:nvPr/>
            </p:nvSpPr>
            <p:spPr>
              <a:xfrm>
                <a:off x="9729134" y="3629497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9465392-B194-EDC5-793D-9CDDEDD19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6543" y="3629497"/>
                <a:ext cx="0" cy="1521873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AC5608F-7AA2-2B7E-EDE5-87B3A69295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88129" y="4523769"/>
                <a:ext cx="527931" cy="93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64CD17-8D7C-B89F-C07F-EBFEE5214130}"/>
                  </a:ext>
                </a:extLst>
              </p:cNvPr>
              <p:cNvSpPr txBox="1"/>
              <p:nvPr/>
            </p:nvSpPr>
            <p:spPr>
              <a:xfrm>
                <a:off x="8204034" y="4339103"/>
                <a:ext cx="1164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不浸润层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503D2AF-EB69-5729-693D-5B98C97D837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801134" y="3696611"/>
                <a:ext cx="0" cy="477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E6F1EA02-D438-07C8-A323-8C530B61D40C}"/>
                      </a:ext>
                    </a:extLst>
                  </p:cNvPr>
                  <p:cNvSpPr txBox="1"/>
                  <p:nvPr/>
                </p:nvSpPr>
                <p:spPr>
                  <a:xfrm>
                    <a:off x="9816060" y="3935101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E6F1EA02-D438-07C8-A323-8C530B61D4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6060" y="3935101"/>
                    <a:ext cx="19659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529" r="-17647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72933313-C182-CF7A-EAA4-A85F8673CFF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9244854" y="3474165"/>
              <a:ext cx="2839627" cy="2839627"/>
            </a:xfrm>
            <a:prstGeom prst="arc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197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269</Words>
  <Application>Microsoft Macintosh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1378</dc:creator>
  <cp:lastModifiedBy>1378</cp:lastModifiedBy>
  <cp:revision>11</cp:revision>
  <dcterms:created xsi:type="dcterms:W3CDTF">2024-04-20T07:24:44Z</dcterms:created>
  <dcterms:modified xsi:type="dcterms:W3CDTF">2024-06-14T14:02:46Z</dcterms:modified>
</cp:coreProperties>
</file>