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4629"/>
  </p:normalViewPr>
  <p:slideViewPr>
    <p:cSldViewPr snapToGrid="0">
      <p:cViewPr varScale="1">
        <p:scale>
          <a:sx n="108" d="100"/>
          <a:sy n="108" d="100"/>
        </p:scale>
        <p:origin x="512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93317-D8E0-F7BD-3D28-1F902E595E3A}"/>
              </a:ext>
            </a:extLst>
          </p:cNvPr>
          <p:cNvGrpSpPr/>
          <p:nvPr/>
        </p:nvGrpSpPr>
        <p:grpSpPr>
          <a:xfrm>
            <a:off x="4256945" y="1690417"/>
            <a:ext cx="1117039" cy="3924000"/>
            <a:chOff x="4256945" y="1690417"/>
            <a:chExt cx="1117039" cy="39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530A1-FF41-534A-3EC9-0FE33C1AB4F2}"/>
                </a:ext>
              </a:extLst>
            </p:cNvPr>
            <p:cNvGrpSpPr/>
            <p:nvPr/>
          </p:nvGrpSpPr>
          <p:grpSpPr>
            <a:xfrm>
              <a:off x="4272407" y="1690417"/>
              <a:ext cx="1080000" cy="3924000"/>
              <a:chOff x="7229363" y="2034802"/>
              <a:chExt cx="1080000" cy="3924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B4FD8F0-C656-9650-C678-FB36B04DC9D1}"/>
                  </a:ext>
                </a:extLst>
              </p:cNvPr>
              <p:cNvCxnSpPr/>
              <p:nvPr/>
            </p:nvCxnSpPr>
            <p:spPr>
              <a:xfrm>
                <a:off x="722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202DB4B-B6FE-C0E4-12FB-22098C7D4259}"/>
                  </a:ext>
                </a:extLst>
              </p:cNvPr>
              <p:cNvCxnSpPr/>
              <p:nvPr/>
            </p:nvCxnSpPr>
            <p:spPr>
              <a:xfrm>
                <a:off x="830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2E88110-0FCD-037F-036A-DA937C351C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229363" y="4878802"/>
                <a:ext cx="1080000" cy="1080000"/>
              </a:xfrm>
              <a:prstGeom prst="arc">
                <a:avLst>
                  <a:gd name="adj1" fmla="val 10737794"/>
                  <a:gd name="adj2" fmla="val 0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D89BAB-6EC5-E252-8FD6-1467694BB2B7}"/>
                </a:ext>
              </a:extLst>
            </p:cNvPr>
            <p:cNvGrpSpPr/>
            <p:nvPr/>
          </p:nvGrpSpPr>
          <p:grpSpPr>
            <a:xfrm>
              <a:off x="4256945" y="2565000"/>
              <a:ext cx="1117039" cy="875641"/>
              <a:chOff x="4256945" y="2565000"/>
              <a:chExt cx="1117039" cy="87564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F289-53C6-A542-8D97-5715970BE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2407" y="2565000"/>
                <a:ext cx="1080000" cy="864000"/>
              </a:xfrm>
              <a:prstGeom prst="rect">
                <a:avLst/>
              </a:prstGeom>
              <a:noFill/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D6D5156-7AA4-86E9-6039-979B2047D4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6" y="2565000"/>
                <a:ext cx="36000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BE4180-F1E6-21F2-EDBA-6D4EFC45DD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3" y="2565000"/>
                <a:ext cx="504000" cy="50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DAC532-8003-FB23-01D2-BD35452B17E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2" y="2565000"/>
                <a:ext cx="251999" cy="251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994D43C-759D-C917-8F50-4BA64810A2C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56945" y="2581921"/>
                <a:ext cx="64800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C2FF689-89F7-A87B-11E0-991E119E72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5" y="2581921"/>
                <a:ext cx="756000" cy="75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089DD6-2F77-BF33-38B5-75F8068A6A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323148" y="2581921"/>
                <a:ext cx="827999" cy="82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11F29C9-777B-42A6-3640-45EDDC42A4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440626" y="2565000"/>
                <a:ext cx="864000" cy="86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5B0471C-F3C4-4B7B-7330-8F776407E1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556726" y="2636748"/>
                <a:ext cx="792000" cy="79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01E156-AB25-E4E9-E6C3-9933A408258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646988" y="2719561"/>
                <a:ext cx="72000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43558B9-2C53-3EA4-0B09-63D424529B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761825" y="2861449"/>
                <a:ext cx="576000" cy="57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CB1BA-1519-12AF-C681-D32F40D0973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871858" y="2952414"/>
                <a:ext cx="486000" cy="4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89FCE8-4B46-3EF2-3733-95A78CBBC74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974404" y="3038281"/>
                <a:ext cx="396000" cy="39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CE627D-EF47-F697-01E5-BA2D19BAE8C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071698" y="3138841"/>
                <a:ext cx="288000" cy="28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52920CF-1991-06E5-9E59-0D304F1FAF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157984" y="3224641"/>
                <a:ext cx="216000" cy="2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871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C50DA4-895E-E9D7-4FB9-D8DF4AA4593B}"/>
              </a:ext>
            </a:extLst>
          </p:cNvPr>
          <p:cNvGrpSpPr/>
          <p:nvPr/>
        </p:nvGrpSpPr>
        <p:grpSpPr>
          <a:xfrm>
            <a:off x="4400599" y="-531114"/>
            <a:ext cx="3987541" cy="6088766"/>
            <a:chOff x="4400599" y="-531114"/>
            <a:chExt cx="3987541" cy="608876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ADD9B7-1462-0159-B42A-2FBE476646DE}"/>
                </a:ext>
              </a:extLst>
            </p:cNvPr>
            <p:cNvGrpSpPr/>
            <p:nvPr/>
          </p:nvGrpSpPr>
          <p:grpSpPr>
            <a:xfrm>
              <a:off x="5019387" y="-531114"/>
              <a:ext cx="2536361" cy="5166855"/>
              <a:chOff x="5019387" y="-531114"/>
              <a:chExt cx="2536361" cy="5166855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176B168A-67CD-165D-1B87-8B18C60A60B1}"/>
                  </a:ext>
                </a:extLst>
              </p:cNvPr>
              <p:cNvSpPr/>
              <p:nvPr/>
            </p:nvSpPr>
            <p:spPr>
              <a:xfrm rot="10800000">
                <a:off x="5019387" y="-531114"/>
                <a:ext cx="1608202" cy="5166855"/>
              </a:xfrm>
              <a:prstGeom prst="arc">
                <a:avLst/>
              </a:prstGeom>
              <a:ln w="317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2F2DF71-E0D6-0146-A4C3-7E0C9EF6DDA4}"/>
                  </a:ext>
                </a:extLst>
              </p:cNvPr>
              <p:cNvSpPr/>
              <p:nvPr/>
            </p:nvSpPr>
            <p:spPr>
              <a:xfrm rot="21109402">
                <a:off x="5769220" y="4274537"/>
                <a:ext cx="1786528" cy="262800"/>
              </a:xfrm>
              <a:custGeom>
                <a:avLst/>
                <a:gdLst>
                  <a:gd name="connsiteX0" fmla="*/ 0 w 1431758"/>
                  <a:gd name="connsiteY0" fmla="*/ 421105 h 466118"/>
                  <a:gd name="connsiteX1" fmla="*/ 324853 w 1431758"/>
                  <a:gd name="connsiteY1" fmla="*/ 445168 h 466118"/>
                  <a:gd name="connsiteX2" fmla="*/ 673769 w 1431758"/>
                  <a:gd name="connsiteY2" fmla="*/ 156411 h 466118"/>
                  <a:gd name="connsiteX3" fmla="*/ 1431758 w 1431758"/>
                  <a:gd name="connsiteY3" fmla="*/ 0 h 46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758" h="466118">
                    <a:moveTo>
                      <a:pt x="0" y="421105"/>
                    </a:moveTo>
                    <a:cubicBezTo>
                      <a:pt x="106279" y="455194"/>
                      <a:pt x="212558" y="489284"/>
                      <a:pt x="324853" y="445168"/>
                    </a:cubicBezTo>
                    <a:cubicBezTo>
                      <a:pt x="437148" y="401052"/>
                      <a:pt x="489285" y="230606"/>
                      <a:pt x="673769" y="156411"/>
                    </a:cubicBezTo>
                    <a:cubicBezTo>
                      <a:pt x="858253" y="82216"/>
                      <a:pt x="1277353" y="48126"/>
                      <a:pt x="1431758" y="0"/>
                    </a:cubicBezTo>
                  </a:path>
                </a:pathLst>
              </a:cu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9CC154C-8401-957A-0276-A3B2C1582AEE}"/>
                </a:ext>
              </a:extLst>
            </p:cNvPr>
            <p:cNvSpPr/>
            <p:nvPr/>
          </p:nvSpPr>
          <p:spPr>
            <a:xfrm rot="10800000">
              <a:off x="4920866" y="-531114"/>
              <a:ext cx="818199" cy="5166855"/>
            </a:xfrm>
            <a:prstGeom prst="arc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1B0D72-01E8-BC9A-44D3-2EA24B5FBB4E}"/>
                </a:ext>
              </a:extLst>
            </p:cNvPr>
            <p:cNvGrpSpPr/>
            <p:nvPr/>
          </p:nvGrpSpPr>
          <p:grpSpPr>
            <a:xfrm>
              <a:off x="4400599" y="1304753"/>
              <a:ext cx="3987541" cy="4252899"/>
              <a:chOff x="4400599" y="1304753"/>
              <a:chExt cx="3987541" cy="4252899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316D505-0DC9-AC0D-3A12-E5594DD7F3D3}"/>
                  </a:ext>
                </a:extLst>
              </p:cNvPr>
              <p:cNvCxnSpPr/>
              <p:nvPr/>
            </p:nvCxnSpPr>
            <p:spPr>
              <a:xfrm>
                <a:off x="4400599" y="4083330"/>
                <a:ext cx="39544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06020DA-A644-AEA1-8045-4188FEFBCD9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2852760" y="3580410"/>
                <a:ext cx="39544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F67F2E4-3619-03F6-091C-6025EEB71CBD}"/>
                  </a:ext>
                </a:extLst>
              </p:cNvPr>
              <p:cNvSpPr/>
              <p:nvPr/>
            </p:nvSpPr>
            <p:spPr>
              <a:xfrm>
                <a:off x="5275966" y="4029330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E909908-ACCB-D4C3-5D2F-1CD71458213A}"/>
                  </a:ext>
                </a:extLst>
              </p:cNvPr>
              <p:cNvSpPr/>
              <p:nvPr/>
            </p:nvSpPr>
            <p:spPr>
              <a:xfrm>
                <a:off x="7677862" y="4029330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86A48EC-2B65-CAE3-CB95-E03AD109029D}"/>
                      </a:ext>
                    </a:extLst>
                  </p:cNvPr>
                  <p:cNvSpPr txBox="1"/>
                  <p:nvPr/>
                </p:nvSpPr>
                <p:spPr>
                  <a:xfrm>
                    <a:off x="5265268" y="4098997"/>
                    <a:ext cx="129396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86A48EC-2B65-CAE3-CB95-E03AD1090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5268" y="4098997"/>
                    <a:ext cx="129396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273" r="-27273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3716C7-D469-255B-0846-EA208AC94E73}"/>
                      </a:ext>
                    </a:extLst>
                  </p:cNvPr>
                  <p:cNvSpPr txBox="1"/>
                  <p:nvPr/>
                </p:nvSpPr>
                <p:spPr>
                  <a:xfrm>
                    <a:off x="7557198" y="4098997"/>
                    <a:ext cx="349328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 </a:t>
                    </a:r>
                    <a:r>
                      <a:rPr lang="en-US" sz="10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10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B3716C7-D469-255B-0846-EA208AC94E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7198" y="4098997"/>
                    <a:ext cx="34932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6250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BBD4C08-82B1-0211-CB3D-37295A29C230}"/>
                  </a:ext>
                </a:extLst>
              </p:cNvPr>
              <p:cNvSpPr/>
              <p:nvPr/>
            </p:nvSpPr>
            <p:spPr>
              <a:xfrm rot="21206933">
                <a:off x="5292000" y="4266000"/>
                <a:ext cx="2135051" cy="255642"/>
              </a:xfrm>
              <a:custGeom>
                <a:avLst/>
                <a:gdLst>
                  <a:gd name="connsiteX0" fmla="*/ 0 w 1653702"/>
                  <a:gd name="connsiteY0" fmla="*/ 382622 h 390181"/>
                  <a:gd name="connsiteX1" fmla="*/ 233464 w 1653702"/>
                  <a:gd name="connsiteY1" fmla="*/ 369652 h 390181"/>
                  <a:gd name="connsiteX2" fmla="*/ 486383 w 1653702"/>
                  <a:gd name="connsiteY2" fmla="*/ 207524 h 390181"/>
                  <a:gd name="connsiteX3" fmla="*/ 765243 w 1653702"/>
                  <a:gd name="connsiteY3" fmla="*/ 77822 h 390181"/>
                  <a:gd name="connsiteX4" fmla="*/ 1653702 w 1653702"/>
                  <a:gd name="connsiteY4" fmla="*/ 0 h 390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3702" h="390181">
                    <a:moveTo>
                      <a:pt x="0" y="382622"/>
                    </a:moveTo>
                    <a:cubicBezTo>
                      <a:pt x="76200" y="390728"/>
                      <a:pt x="152400" y="398835"/>
                      <a:pt x="233464" y="369652"/>
                    </a:cubicBezTo>
                    <a:cubicBezTo>
                      <a:pt x="314528" y="340469"/>
                      <a:pt x="397753" y="256162"/>
                      <a:pt x="486383" y="207524"/>
                    </a:cubicBezTo>
                    <a:cubicBezTo>
                      <a:pt x="575013" y="158886"/>
                      <a:pt x="570690" y="112409"/>
                      <a:pt x="765243" y="77822"/>
                    </a:cubicBezTo>
                    <a:cubicBezTo>
                      <a:pt x="959796" y="43235"/>
                      <a:pt x="1306749" y="21617"/>
                      <a:pt x="1653702" y="0"/>
                    </a:cubicBezTo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82AA8A-2CB4-6BF1-D6C7-C4CEC7BAF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929" y="2052313"/>
                <a:ext cx="0" cy="3218934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B80338-EBBA-CB0D-757D-58038EC46A6E}"/>
                      </a:ext>
                    </a:extLst>
                  </p:cNvPr>
                  <p:cNvSpPr txBox="1"/>
                  <p:nvPr/>
                </p:nvSpPr>
                <p:spPr>
                  <a:xfrm>
                    <a:off x="4550149" y="1304753"/>
                    <a:ext cx="559705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B80338-EBBA-CB0D-757D-58038EC46A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0149" y="1304753"/>
                    <a:ext cx="559705" cy="2984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889" r="-6667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2BDCD44-BC23-E235-E837-3ECE81128425}"/>
                      </a:ext>
                    </a:extLst>
                  </p:cNvPr>
                  <p:cNvSpPr txBox="1"/>
                  <p:nvPr/>
                </p:nvSpPr>
                <p:spPr>
                  <a:xfrm>
                    <a:off x="8227583" y="4083330"/>
                    <a:ext cx="1605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2BDCD44-BC23-E235-E837-3ECE811284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7583" y="4083330"/>
                    <a:ext cx="16055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756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5AFD9CD-406F-56A5-84D5-F9238C7B445D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1366605" y="992793"/>
            <a:chExt cx="9458790" cy="48724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26C44-13F3-E28B-36C7-77635C485BA8}"/>
                </a:ext>
              </a:extLst>
            </p:cNvPr>
            <p:cNvGrpSpPr/>
            <p:nvPr/>
          </p:nvGrpSpPr>
          <p:grpSpPr>
            <a:xfrm>
              <a:off x="1366605" y="992793"/>
              <a:ext cx="9458790" cy="4872414"/>
              <a:chOff x="2411635" y="280493"/>
              <a:chExt cx="9458790" cy="4872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A21AFD-5A4B-ACD4-03B5-C4CD82ED4F9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 flipV="1">
                <a:off x="8473655" y="82913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372F1D9-3EB9-064C-4633-BFD29648DB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41030" y="1717864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303C9A-66EE-381E-B32A-8BD88D37F6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06280" y="1690095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5C30FC-7327-2BBF-477F-CB335814D5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20744" y="3412018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39348CF-7D8F-7448-1E5E-66BE230A4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6566" y="3412017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CF611C-3F3B-572E-3002-6D43DADA10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449867" y="169009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87813F-0282-1F88-E6A0-7DCE3907E4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7325" y="2551056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/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eft Arrow Callout 21">
                <a:extLst>
                  <a:ext uri="{FF2B5EF4-FFF2-40B4-BE49-F238E27FC236}">
                    <a16:creationId xmlns:a16="http://schemas.microsoft.com/office/drawing/2014/main" id="{AA733DE0-2E41-5563-BE42-2F8DF0B9F74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6710191" y="992072"/>
                <a:ext cx="928679" cy="1396039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345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三棱镜分光结论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blipFill>
                    <a:blip r:embed="rId13"/>
                    <a:stretch>
                      <a:fillRect b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blipFill>
                    <a:blip r:embed="rId14"/>
                    <a:stretch>
                      <a:fillRect b="-48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D00A515-7555-2BC8-0086-C00ACECD6FFF}"/>
                  </a:ext>
                </a:extLst>
              </p:cNvPr>
              <p:cNvSpPr/>
              <p:nvPr/>
            </p:nvSpPr>
            <p:spPr>
              <a:xfrm rot="5400000">
                <a:off x="8002004" y="480485"/>
                <a:ext cx="939208" cy="5324957"/>
              </a:xfrm>
              <a:prstGeom prst="rightBrace">
                <a:avLst>
                  <a:gd name="adj1" fmla="val 59013"/>
                  <a:gd name="adj2" fmla="val 5075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/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/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blipFill>
                  <a:blip r:embed="rId17"/>
                  <a:stretch>
                    <a:fillRect l="-3571" b="-49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718240E-24F9-A97B-52D0-4460439B16B3}"/>
              </a:ext>
            </a:extLst>
          </p:cNvPr>
          <p:cNvGrpSpPr/>
          <p:nvPr/>
        </p:nvGrpSpPr>
        <p:grpSpPr>
          <a:xfrm>
            <a:off x="2274920" y="2432325"/>
            <a:ext cx="9209613" cy="2420443"/>
            <a:chOff x="2274920" y="2432325"/>
            <a:chExt cx="9209613" cy="24204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0945FA-2BFC-5F2B-50E2-F39F89B97E80}"/>
                </a:ext>
              </a:extLst>
            </p:cNvPr>
            <p:cNvGrpSpPr/>
            <p:nvPr/>
          </p:nvGrpSpPr>
          <p:grpSpPr>
            <a:xfrm>
              <a:off x="2274920" y="2500321"/>
              <a:ext cx="1463040" cy="1477319"/>
              <a:chOff x="4347313" y="2500321"/>
              <a:chExt cx="1463040" cy="1477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E896815B-0314-E521-2331-C3AE78E5EC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47313" y="3429000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开心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E896815B-0314-E521-2331-C3AE78E5EC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7313" y="3429000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Left Arrow Callout 5">
                    <a:extLst>
                      <a:ext uri="{FF2B5EF4-FFF2-40B4-BE49-F238E27FC236}">
                        <a16:creationId xmlns:a16="http://schemas.microsoft.com/office/drawing/2014/main" id="{40A3D50B-1119-5E75-F1AD-DB7352158A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614493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末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状态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Left Arrow Callout 5">
                    <a:extLst>
                      <a:ext uri="{FF2B5EF4-FFF2-40B4-BE49-F238E27FC236}">
                        <a16:creationId xmlns:a16="http://schemas.microsoft.com/office/drawing/2014/main" id="{40A3D50B-1119-5E75-F1AD-DB7352158A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614493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5AF7C11-BBAA-1C08-7E7D-48E844D5B74D}"/>
                </a:ext>
              </a:extLst>
            </p:cNvPr>
            <p:cNvGrpSpPr/>
            <p:nvPr/>
          </p:nvGrpSpPr>
          <p:grpSpPr>
            <a:xfrm>
              <a:off x="5102217" y="2458524"/>
              <a:ext cx="1463040" cy="1477319"/>
              <a:chOff x="5364480" y="2500321"/>
              <a:chExt cx="1463040" cy="1477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FAD9AE59-4049-6153-52EA-BDE79A5B15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64480" y="3429000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难过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FAD9AE59-4049-6153-52EA-BDE79A5B15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4480" y="3429000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Left Arrow Callout 7">
                    <a:extLst>
                      <a:ext uri="{FF2B5EF4-FFF2-40B4-BE49-F238E27FC236}">
                        <a16:creationId xmlns:a16="http://schemas.microsoft.com/office/drawing/2014/main" id="{D99EE361-2246-8BA3-126E-5A19C28DEEE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6200000">
                    <a:off x="5631660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初状态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Left Arrow Callout 7">
                    <a:extLst>
                      <a:ext uri="{FF2B5EF4-FFF2-40B4-BE49-F238E27FC236}">
                        <a16:creationId xmlns:a16="http://schemas.microsoft.com/office/drawing/2014/main" id="{D99EE361-2246-8BA3-126E-5A19C28DEE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631660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Left Arrow Callout 13">
                  <a:extLst>
                    <a:ext uri="{FF2B5EF4-FFF2-40B4-BE49-F238E27FC236}">
                      <a16:creationId xmlns:a16="http://schemas.microsoft.com/office/drawing/2014/main" id="{13BD3838-6A0C-9704-91C2-A9E49ACFB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72203" y="3368227"/>
                  <a:ext cx="1712330" cy="548640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69938"/>
                  </a:avLst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外部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事件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Left Arrow Callout 13">
                  <a:extLst>
                    <a:ext uri="{FF2B5EF4-FFF2-40B4-BE49-F238E27FC236}">
                      <a16:creationId xmlns:a16="http://schemas.microsoft.com/office/drawing/2014/main" id="{13BD3838-6A0C-9704-91C2-A9E49ACFB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203" y="3368227"/>
                  <a:ext cx="1712330" cy="548640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6993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qual 19">
              <a:extLst>
                <a:ext uri="{FF2B5EF4-FFF2-40B4-BE49-F238E27FC236}">
                  <a16:creationId xmlns:a16="http://schemas.microsoft.com/office/drawing/2014/main" id="{27C24031-6C72-0F7D-CFA6-59FF68F4E7DA}"/>
                </a:ext>
              </a:extLst>
            </p:cNvPr>
            <p:cNvSpPr/>
            <p:nvPr/>
          </p:nvSpPr>
          <p:spPr>
            <a:xfrm>
              <a:off x="6916649" y="3468318"/>
              <a:ext cx="900000" cy="360000"/>
            </a:xfrm>
            <a:prstGeom prst="mathEqual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40FC0B-46D7-159A-B2F4-A9FF3BDA58DA}"/>
                </a:ext>
              </a:extLst>
            </p:cNvPr>
            <p:cNvGrpSpPr/>
            <p:nvPr/>
          </p:nvGrpSpPr>
          <p:grpSpPr>
            <a:xfrm>
              <a:off x="8091016" y="2432325"/>
              <a:ext cx="1406819" cy="2420443"/>
              <a:chOff x="8177838" y="2364374"/>
              <a:chExt cx="1406819" cy="2420443"/>
            </a:xfrm>
          </p:grpSpPr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9291791" y="2364374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40" y="2640407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40" y="2640407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AC231E6D-EB79-7D8D-29FF-8171F9D53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39" y="3167797"/>
                    <a:ext cx="1178557" cy="4067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捡钱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AC231E6D-EB79-7D8D-29FF-8171F9D53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39" y="3167797"/>
                    <a:ext cx="1178557" cy="406799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B41006CA-490C-1285-5E0A-7AB02D46F2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39" y="3661523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受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批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B41006CA-490C-1285-5E0A-7AB02D46F2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39" y="3661523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6DCB31F4-024C-A005-2532-35C1C6C614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38" y="4155249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进步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6DCB31F4-024C-A005-2532-35C1C6C614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38" y="4155249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49952A-3EAA-0532-700A-6CF61ED8E685}"/>
                </a:ext>
              </a:extLst>
            </p:cNvPr>
            <p:cNvSpPr/>
            <p:nvPr/>
          </p:nvSpPr>
          <p:spPr>
            <a:xfrm>
              <a:off x="4030825" y="3648318"/>
              <a:ext cx="720000" cy="9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9628C-0DBD-0AE3-3ACE-08DE1A77A610}"/>
              </a:ext>
            </a:extLst>
          </p:cNvPr>
          <p:cNvGrpSpPr/>
          <p:nvPr/>
        </p:nvGrpSpPr>
        <p:grpSpPr>
          <a:xfrm>
            <a:off x="2438331" y="724226"/>
            <a:ext cx="7315337" cy="5577690"/>
            <a:chOff x="4769144" y="736102"/>
            <a:chExt cx="7315337" cy="557769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A8B8284-045F-BDA1-F97B-6D6BDAEE97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524793" y="736102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7C405D8-DC4B-F082-9A3D-3775016AB27A}"/>
                </a:ext>
              </a:extLst>
            </p:cNvPr>
            <p:cNvGrpSpPr/>
            <p:nvPr/>
          </p:nvGrpSpPr>
          <p:grpSpPr>
            <a:xfrm>
              <a:off x="4769144" y="2949941"/>
              <a:ext cx="6934616" cy="2203950"/>
              <a:chOff x="4769144" y="2949941"/>
              <a:chExt cx="6934616" cy="22039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2422F32-6C89-2121-3097-302AD25287E0}"/>
                  </a:ext>
                </a:extLst>
              </p:cNvPr>
              <p:cNvGrpSpPr/>
              <p:nvPr/>
            </p:nvGrpSpPr>
            <p:grpSpPr>
              <a:xfrm>
                <a:off x="5920443" y="3075709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6E91547-8DA7-8388-907D-95E118E6434D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F7B21DE-1790-F7DC-5DEF-4B4EE25B7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C02CB70-704C-158C-9924-4A2C2A8AB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71F57E1-1C22-DF51-084A-906C1CEC0B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87F5A9C-4E47-A29A-90D8-4F59A70EAE23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EE00E4-A893-6414-4955-DA575B256614}"/>
                  </a:ext>
                </a:extLst>
              </p:cNvPr>
              <p:cNvSpPr/>
              <p:nvPr/>
            </p:nvSpPr>
            <p:spPr>
              <a:xfrm>
                <a:off x="6024000" y="482449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A96B45-1DAF-FA37-93BA-FA325AB67707}"/>
                  </a:ext>
                </a:extLst>
              </p:cNvPr>
              <p:cNvSpPr/>
              <p:nvPr/>
            </p:nvSpPr>
            <p:spPr>
              <a:xfrm>
                <a:off x="6024000" y="4587803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20573-140E-1DD5-28B8-C6899C14FD0F}"/>
                  </a:ext>
                </a:extLst>
              </p:cNvPr>
              <p:cNvSpPr/>
              <p:nvPr/>
            </p:nvSpPr>
            <p:spPr>
              <a:xfrm>
                <a:off x="6024000" y="435004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65F021-1A98-D085-9486-625F17E01652}"/>
                  </a:ext>
                </a:extLst>
              </p:cNvPr>
              <p:cNvSpPr/>
              <p:nvPr/>
            </p:nvSpPr>
            <p:spPr>
              <a:xfrm>
                <a:off x="6024000" y="411227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0DE81A-EAC5-1437-B833-28F28A2CFC82}"/>
                  </a:ext>
                </a:extLst>
              </p:cNvPr>
              <p:cNvSpPr/>
              <p:nvPr/>
            </p:nvSpPr>
            <p:spPr>
              <a:xfrm>
                <a:off x="6024000" y="387345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0CD8EF-870B-9E9A-DD9C-447BC4F398C9}"/>
                  </a:ext>
                </a:extLst>
              </p:cNvPr>
              <p:cNvSpPr/>
              <p:nvPr/>
            </p:nvSpPr>
            <p:spPr>
              <a:xfrm>
                <a:off x="6024000" y="363201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5BA128-F9F2-31B6-3E16-F64703DF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1409" y="3632018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222EF4D-EDD8-CCD2-4702-52E3984F4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995" y="4526290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0EC1A1-3A18-2516-9529-408D834E0CE2}"/>
                  </a:ext>
                </a:extLst>
              </p:cNvPr>
              <p:cNvSpPr txBox="1"/>
              <p:nvPr/>
            </p:nvSpPr>
            <p:spPr>
              <a:xfrm>
                <a:off x="4769144" y="4341624"/>
                <a:ext cx="89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浸润层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FC784F1-FDCF-6498-49BB-AFB2932DD723}"/>
                  </a:ext>
                </a:extLst>
              </p:cNvPr>
              <p:cNvCxnSpPr/>
              <p:nvPr/>
            </p:nvCxnSpPr>
            <p:spPr>
              <a:xfrm flipV="1">
                <a:off x="6096000" y="3226940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F790BF3-6AB2-E3E7-9121-89A520FFA9E3}"/>
                  </a:ext>
                </a:extLst>
              </p:cNvPr>
              <p:cNvGrpSpPr/>
              <p:nvPr/>
            </p:nvGrpSpPr>
            <p:grpSpPr>
              <a:xfrm>
                <a:off x="9625577" y="3073188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513C320-78B1-2FF0-B12D-D9054B755E61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935A15E-DD62-73CF-5B3C-4FE927E73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D8EDC05-821C-A309-4956-097D8372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58636D-628C-E305-7C10-E6DE1DD75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F137FE90-0980-4F60-04FC-83894D13DCC6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5DA34C-C8C6-8006-0B89-60F1BF0BB864}"/>
                  </a:ext>
                </a:extLst>
              </p:cNvPr>
              <p:cNvSpPr/>
              <p:nvPr/>
            </p:nvSpPr>
            <p:spPr>
              <a:xfrm>
                <a:off x="9729134" y="482197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6B51F2-6A33-D848-63D0-F834F8602486}"/>
                  </a:ext>
                </a:extLst>
              </p:cNvPr>
              <p:cNvSpPr/>
              <p:nvPr/>
            </p:nvSpPr>
            <p:spPr>
              <a:xfrm>
                <a:off x="9729134" y="4250512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337F29-88C7-FCD3-F661-813150FE818B}"/>
                  </a:ext>
                </a:extLst>
              </p:cNvPr>
              <p:cNvSpPr/>
              <p:nvPr/>
            </p:nvSpPr>
            <p:spPr>
              <a:xfrm>
                <a:off x="9729134" y="3629497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9465392-B194-EDC5-793D-9CDDEDD1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543" y="3629497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AC5608F-7AA2-2B7E-EDE5-87B3A6929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129" y="4523769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64CD17-8D7C-B89F-C07F-EBFEE5214130}"/>
                  </a:ext>
                </a:extLst>
              </p:cNvPr>
              <p:cNvSpPr txBox="1"/>
              <p:nvPr/>
            </p:nvSpPr>
            <p:spPr>
              <a:xfrm>
                <a:off x="8204034" y="4339103"/>
                <a:ext cx="1164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不浸润层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503D2AF-EB69-5729-693D-5B98C97D83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01134" y="3696611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529" r="-1764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2933313-C182-CF7A-EAA4-A85F8673CFF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9244854" y="3474165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97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281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16</cp:revision>
  <dcterms:created xsi:type="dcterms:W3CDTF">2024-04-20T07:24:44Z</dcterms:created>
  <dcterms:modified xsi:type="dcterms:W3CDTF">2024-08-27T10:19:14Z</dcterms:modified>
</cp:coreProperties>
</file>