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3" r:id="rId6"/>
    <p:sldId id="265" r:id="rId7"/>
    <p:sldId id="272" r:id="rId8"/>
    <p:sldId id="280" r:id="rId9"/>
    <p:sldId id="279" r:id="rId10"/>
  </p:sldIdLst>
  <p:sldSz cx="9144000" cy="5143500" type="screen16x9"/>
  <p:notesSz cx="6858000" cy="9144000"/>
  <p:embeddedFontLst>
    <p:embeddedFont>
      <p:font typeface="Raleway Light" panose="020B0604020202020204" charset="0"/>
      <p:regular r:id="rId12"/>
      <p:bold r:id="rId13"/>
      <p:italic r:id="rId14"/>
      <p:boldItalic r:id="rId15"/>
    </p:embeddedFont>
    <p:embeddedFont>
      <p:font typeface="Raleway ExtraBold" panose="020B060402020202020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61BE17-2863-47A2-8D82-67D5F6191CC3}">
  <a:tblStyle styleId="{6561BE17-2863-47A2-8D82-67D5F6191C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9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45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Rock Paper Scissors</a:t>
            </a:r>
            <a:endParaRPr dirty="0"/>
          </a:p>
        </p:txBody>
      </p:sp>
      <p:sp>
        <p:nvSpPr>
          <p:cNvPr id="2" name="AutoShape 2" descr="Related image">
            <a:extLst>
              <a:ext uri="{FF2B5EF4-FFF2-40B4-BE49-F238E27FC236}">
                <a16:creationId xmlns:a16="http://schemas.microsoft.com/office/drawing/2014/main" id="{92F0EDE1-ACFC-43F1-B329-474AAFB25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4" descr="Image result for rock paper scissors yellow">
            <a:extLst>
              <a:ext uri="{FF2B5EF4-FFF2-40B4-BE49-F238E27FC236}">
                <a16:creationId xmlns:a16="http://schemas.microsoft.com/office/drawing/2014/main" id="{B7716B96-63BA-4397-B731-AAEE1C6F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0" y="0"/>
            <a:ext cx="1620250" cy="15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William Chen</a:t>
            </a:r>
            <a:endParaRPr sz="3600" b="1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Shape 366">
            <a:extLst>
              <a:ext uri="{FF2B5EF4-FFF2-40B4-BE49-F238E27FC236}">
                <a16:creationId xmlns:a16="http://schemas.microsoft.com/office/drawing/2014/main" id="{5B48576D-84CA-47B1-8E48-C6DD7B234E63}"/>
              </a:ext>
            </a:extLst>
          </p:cNvPr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Machin</a:t>
            </a:r>
            <a:r>
              <a:rPr lang="en-CA" dirty="0">
                <a:solidFill>
                  <a:schemeClr val="tx1"/>
                </a:solidFill>
              </a:rPr>
              <a:t>e</a:t>
            </a:r>
            <a:r>
              <a:rPr lang="en" dirty="0">
                <a:solidFill>
                  <a:srgbClr val="FFB600"/>
                </a:solidFill>
              </a:rPr>
              <a:t> Learning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What’s so interesting?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What can we do to further our knowledge in the field?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CA" dirty="0"/>
          </a:p>
          <a:p>
            <a:pPr>
              <a:spcBef>
                <a:spcPts val="0"/>
              </a:spcBef>
            </a:pPr>
            <a:r>
              <a:rPr lang="en-CA" dirty="0"/>
              <a:t>What are some simple models that we can analyze?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B600"/>
                </a:solidFill>
              </a:rPr>
              <a:t>Neur</a:t>
            </a:r>
            <a:r>
              <a:rPr lang="en-CA" sz="7200" dirty="0">
                <a:solidFill>
                  <a:srgbClr val="FFB600"/>
                </a:solidFill>
              </a:rPr>
              <a:t>al</a:t>
            </a:r>
            <a:r>
              <a:rPr lang="en" sz="7200" dirty="0">
                <a:solidFill>
                  <a:srgbClr val="FFB600"/>
                </a:solidFill>
              </a:rPr>
              <a:t> Netwo</a:t>
            </a:r>
            <a:r>
              <a:rPr lang="en-CA" sz="7200" dirty="0" err="1">
                <a:solidFill>
                  <a:srgbClr val="FFB600"/>
                </a:solidFill>
              </a:rPr>
              <a:t>rk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Why did we choose this algorithm?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Image result for neural networks">
            <a:extLst>
              <a:ext uri="{FF2B5EF4-FFF2-40B4-BE49-F238E27FC236}">
                <a16:creationId xmlns:a16="http://schemas.microsoft.com/office/drawing/2014/main" id="{F98AC3F4-E8FC-485D-9CF9-9760CFF0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70" y="782895"/>
            <a:ext cx="2857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Shape 104">
            <a:extLst>
              <a:ext uri="{FF2B5EF4-FFF2-40B4-BE49-F238E27FC236}">
                <a16:creationId xmlns:a16="http://schemas.microsoft.com/office/drawing/2014/main" id="{AEE9255E-90E3-4C52-B210-BA19E0847538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" name="Shape 105">
              <a:extLst>
                <a:ext uri="{FF2B5EF4-FFF2-40B4-BE49-F238E27FC236}">
                  <a16:creationId xmlns:a16="http://schemas.microsoft.com/office/drawing/2014/main" id="{D581F40D-2EBD-43DC-9D2E-53FF386B75CC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06">
              <a:extLst>
                <a:ext uri="{FF2B5EF4-FFF2-40B4-BE49-F238E27FC236}">
                  <a16:creationId xmlns:a16="http://schemas.microsoft.com/office/drawing/2014/main" id="{4C141DAE-FAE8-495E-B4F2-E715A504A5F4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7">
              <a:extLst>
                <a:ext uri="{FF2B5EF4-FFF2-40B4-BE49-F238E27FC236}">
                  <a16:creationId xmlns:a16="http://schemas.microsoft.com/office/drawing/2014/main" id="{3C49AB30-5A4A-4663-81DD-18058B32D05F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08">
              <a:extLst>
                <a:ext uri="{FF2B5EF4-FFF2-40B4-BE49-F238E27FC236}">
                  <a16:creationId xmlns:a16="http://schemas.microsoft.com/office/drawing/2014/main" id="{47ED45C3-CACF-4F81-9FD4-7C0A59CF939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109">
              <a:extLst>
                <a:ext uri="{FF2B5EF4-FFF2-40B4-BE49-F238E27FC236}">
                  <a16:creationId xmlns:a16="http://schemas.microsoft.com/office/drawing/2014/main" id="{E06BD881-3C15-4237-BCE6-04E498CC44F7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22023" y="216684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Rock Paper Scissors </a:t>
            </a:r>
          </a:p>
          <a:p>
            <a:pPr marL="285750" indent="-285750"/>
            <a:r>
              <a:rPr lang="en-CA" sz="1600" dirty="0"/>
              <a:t>We attempted to use neural networks to create a self-improving RPS algorithm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can</a:t>
            </a:r>
            <a:r>
              <a:rPr lang="en" dirty="0"/>
              <a:t> </a:t>
            </a:r>
            <a:r>
              <a:rPr lang="en" dirty="0">
                <a:solidFill>
                  <a:srgbClr val="FFB600"/>
                </a:solidFill>
              </a:rPr>
              <a:t>we do?</a:t>
            </a:r>
            <a:r>
              <a:rPr lang="en" dirty="0"/>
              <a:t> 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0" y="216684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/>
              <a:t>Database Analysis</a:t>
            </a:r>
          </a:p>
          <a:p>
            <a:pPr marL="285750" indent="-285750"/>
            <a:r>
              <a:rPr lang="en-CA" sz="1600" dirty="0"/>
              <a:t>Downloaded CSV database and utilized neural networks to analyze relationship between variables</a:t>
            </a:r>
            <a:endParaRPr sz="1600"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26350" y="1254556"/>
            <a:ext cx="424436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How did we </a:t>
            </a:r>
            <a:r>
              <a:rPr lang="en" sz="3600" dirty="0">
                <a:solidFill>
                  <a:srgbClr val="FFB600"/>
                </a:solidFill>
              </a:rPr>
              <a:t>do it?</a:t>
            </a:r>
            <a:endParaRPr sz="3600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826350" y="2290245"/>
            <a:ext cx="3871200" cy="1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Languages:</a:t>
            </a:r>
          </a:p>
          <a:p>
            <a:pPr marL="285750" indent="-285750"/>
            <a:r>
              <a:rPr lang="en-CA" dirty="0"/>
              <a:t>HTML, CSS, JavaScript, node.js, C++</a:t>
            </a:r>
          </a:p>
          <a:p>
            <a:pPr marL="0" indent="0">
              <a:buNone/>
            </a:pPr>
            <a:r>
              <a:rPr lang="en-CA" b="1" dirty="0"/>
              <a:t>Software/Tools:</a:t>
            </a:r>
          </a:p>
          <a:p>
            <a:pPr marL="285750" indent="-285750"/>
            <a:r>
              <a:rPr lang="en-CA" dirty="0"/>
              <a:t>Notepad++, </a:t>
            </a:r>
            <a:r>
              <a:rPr lang="en-CA" dirty="0" err="1"/>
              <a:t>Powershell</a:t>
            </a:r>
            <a:r>
              <a:rPr lang="en-CA" dirty="0"/>
              <a:t>, </a:t>
            </a:r>
            <a:r>
              <a:rPr lang="en-CA" dirty="0" err="1"/>
              <a:t>Webstorm</a:t>
            </a:r>
            <a:r>
              <a:rPr lang="en-CA" dirty="0"/>
              <a:t>, Firebase</a:t>
            </a:r>
          </a:p>
          <a:p>
            <a:pPr marL="285750" indent="-285750"/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Image result for firebase logo">
            <a:extLst>
              <a:ext uri="{FF2B5EF4-FFF2-40B4-BE49-F238E27FC236}">
                <a16:creationId xmlns:a16="http://schemas.microsoft.com/office/drawing/2014/main" id="{E050A91E-49CD-4DB6-98D2-33D4E884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71" y="255402"/>
            <a:ext cx="624629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ebstorm">
            <a:extLst>
              <a:ext uri="{FF2B5EF4-FFF2-40B4-BE49-F238E27FC236}">
                <a16:creationId xmlns:a16="http://schemas.microsoft.com/office/drawing/2014/main" id="{A0305B01-9914-4595-A026-6E2D1AD08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60" y="1011555"/>
            <a:ext cx="3120390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rgbClr val="FFC000"/>
                </a:solidFill>
              </a:rPr>
              <a:t>process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Start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94486" y="3620601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</a:t>
            </a:r>
            <a:r>
              <a:rPr lang="en-CA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earn JavaScript, CSS, HTML, and node.js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555705" y="3622146"/>
            <a:ext cx="1973579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Learning how to implement Neural Networks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4 hours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781408" y="3620601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Shift towards Database </a:t>
            </a:r>
            <a:r>
              <a:rPr lang="en-CA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Analysis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338801" y="3088530"/>
            <a:ext cx="640232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CA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10 hours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716300" y="3591098"/>
            <a:ext cx="1973579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Reworking RPS algorithim and hosting sites on Fir</a:t>
            </a:r>
            <a:r>
              <a:rPr lang="en-CA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ebase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369268" y="3108924"/>
            <a:ext cx="697336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16 hours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Live Demo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</a:t>
            </a:r>
            <a:r>
              <a:rPr lang="en-CA" dirty="0"/>
              <a:t>how you what we’ve accomplished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" name="Picture 4" descr="Image result for rock paper scissors yellow">
            <a:extLst>
              <a:ext uri="{FF2B5EF4-FFF2-40B4-BE49-F238E27FC236}">
                <a16:creationId xmlns:a16="http://schemas.microsoft.com/office/drawing/2014/main" id="{2DA30CCF-6B0F-4047-92B8-49699AD3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0" y="0"/>
            <a:ext cx="1620250" cy="15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16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Thanks!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175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 Light</vt:lpstr>
      <vt:lpstr>Raleway ExtraBold</vt:lpstr>
      <vt:lpstr>Arial</vt:lpstr>
      <vt:lpstr>Olivia template</vt:lpstr>
      <vt:lpstr>Rock Paper Scissors</vt:lpstr>
      <vt:lpstr>Hello!</vt:lpstr>
      <vt:lpstr>Machine Learning</vt:lpstr>
      <vt:lpstr>Neural Network</vt:lpstr>
      <vt:lpstr>What can we do? </vt:lpstr>
      <vt:lpstr>How did we do it?</vt:lpstr>
      <vt:lpstr>Our process</vt:lpstr>
      <vt:lpstr>Live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William Chen</cp:lastModifiedBy>
  <cp:revision>5</cp:revision>
  <dcterms:modified xsi:type="dcterms:W3CDTF">2018-03-04T18:35:04Z</dcterms:modified>
</cp:coreProperties>
</file>