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7" r:id="rId3"/>
    <p:sldMasterId id="214748370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edium"/>
      <p:regular r:id="rId10"/>
      <p:bold r:id="rId11"/>
      <p:italic r:id="rId12"/>
      <p:boldItalic r:id="rId13"/>
    </p:embeddedFont>
    <p:embeddedFont>
      <p:font typeface="Source Code Pro"/>
      <p:regular r:id="rId14"/>
      <p:bold r:id="rId15"/>
    </p:embeddedFont>
    <p:embeddedFont>
      <p:font typeface="Roboto Condensed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Oswald-regular.fntdata"/><Relationship Id="rId21" Type="http://schemas.openxmlformats.org/officeDocument/2006/relationships/font" Target="fonts/Oswald-bold.fntdata"/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19" Type="http://schemas.openxmlformats.org/officeDocument/2006/relationships/font" Target="fonts/RobotoCondensed-boldItalic.fntdata"/><Relationship Id="rId18" Type="http://schemas.openxmlformats.org/officeDocument/2006/relationships/font" Target="fonts/RobotoCondense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</a:t>
            </a:r>
            <a:r>
              <a:rPr lang="en"/>
              <a:t>traditional</a:t>
            </a:r>
            <a:r>
              <a:rPr lang="en"/>
              <a:t> language learning services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e6e3f5f6b_0_624:notes"/>
          <p:cNvSpPr/>
          <p:nvPr>
            <p:ph idx="2" type="sldImg"/>
          </p:nvPr>
        </p:nvSpPr>
        <p:spPr>
          <a:xfrm>
            <a:off x="1852155" y="685800"/>
            <a:ext cx="315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g4e6e3f5f6b_0_624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4e6e3f5f6b_0_62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Template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4e6e3f5f6b_0_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4e6e3f5f6b_0_3:notes"/>
          <p:cNvSpPr/>
          <p:nvPr>
            <p:ph idx="2" type="sldImg"/>
          </p:nvPr>
        </p:nvSpPr>
        <p:spPr>
          <a:xfrm>
            <a:off x="1852155" y="685800"/>
            <a:ext cx="315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4e6e3f5f6b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4e6e3f5f6b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itle+ SubTitle+Number">
  <p:cSld name="Main Title+ SubTitle+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Pic">
  <p:cSld name="FullPic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08_02">
  <p:cSld name="Pic08_0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>
            <p:ph idx="2" type="pic"/>
          </p:nvPr>
        </p:nvSpPr>
        <p:spPr>
          <a:xfrm>
            <a:off x="0" y="2"/>
            <a:ext cx="91278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00">
  <p:cSld name="Team00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9144000" cy="2529000"/>
          </a:xfrm>
          <a:prstGeom prst="downArrowCallout">
            <a:avLst>
              <a:gd fmla="val 32676" name="adj1"/>
              <a:gd fmla="val 14109" name="adj2"/>
              <a:gd fmla="val 10498" name="adj3"/>
              <a:gd fmla="val 92638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" name="Google Shape;72;p17"/>
          <p:cNvSpPr/>
          <p:nvPr>
            <p:ph idx="2" type="pic"/>
          </p:nvPr>
        </p:nvSpPr>
        <p:spPr>
          <a:xfrm>
            <a:off x="3749377" y="466776"/>
            <a:ext cx="1645200" cy="1644900"/>
          </a:xfrm>
          <a:prstGeom prst="ellipse">
            <a:avLst/>
          </a:prstGeom>
          <a:noFill/>
          <a:ln cap="flat" cmpd="sng" w="28575">
            <a:solidFill>
              <a:srgbClr val="1A5D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3" name="Google Shape;73;p17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ter01">
  <p:cSld name="Enter0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8" name="Google Shape;78;p18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8"/>
          <p:cNvSpPr/>
          <p:nvPr>
            <p:ph idx="2" type="pic"/>
          </p:nvPr>
        </p:nvSpPr>
        <p:spPr>
          <a:xfrm>
            <a:off x="6195156" y="1419753"/>
            <a:ext cx="2944800" cy="2783100"/>
          </a:xfrm>
          <a:prstGeom prst="downArrowCallout">
            <a:avLst>
              <a:gd fmla="val 15850" name="adj1"/>
              <a:gd fmla="val 3818" name="adj2"/>
              <a:gd fmla="val 3117" name="adj3"/>
              <a:gd fmla="val 96883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8"/>
          <p:cNvSpPr/>
          <p:nvPr/>
        </p:nvSpPr>
        <p:spPr>
          <a:xfrm>
            <a:off x="2040" y="1419753"/>
            <a:ext cx="2901300" cy="2783100"/>
          </a:xfrm>
          <a:prstGeom prst="downArrowCallout">
            <a:avLst>
              <a:gd fmla="val 25000" name="adj1"/>
              <a:gd fmla="val 6698" name="adj2"/>
              <a:gd fmla="val 4369" name="adj3"/>
              <a:gd fmla="val 95631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2903437" y="1419753"/>
            <a:ext cx="3291600" cy="2783100"/>
          </a:xfrm>
          <a:prstGeom prst="downArrowCallout">
            <a:avLst>
              <a:gd fmla="val 25000" name="adj1"/>
              <a:gd fmla="val 6698" name="adj2"/>
              <a:gd fmla="val 4369" name="adj3"/>
              <a:gd fmla="val 95631" name="adj4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01">
  <p:cSld name="Pic0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>
            <p:ph idx="2" type="pic"/>
          </p:nvPr>
        </p:nvSpPr>
        <p:spPr>
          <a:xfrm>
            <a:off x="0" y="1133821"/>
            <a:ext cx="27735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5" name="Google Shape;85;p19"/>
          <p:cNvSpPr/>
          <p:nvPr>
            <p:ph idx="3" type="pic"/>
          </p:nvPr>
        </p:nvSpPr>
        <p:spPr>
          <a:xfrm>
            <a:off x="6362429" y="1133821"/>
            <a:ext cx="27816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8" name="Google Shape;88;p19"/>
          <p:cNvSpPr/>
          <p:nvPr/>
        </p:nvSpPr>
        <p:spPr>
          <a:xfrm>
            <a:off x="2773585" y="1133822"/>
            <a:ext cx="3588900" cy="213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ic05">
  <p:cSld name="1_Pic05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>
            <p:ph idx="2" type="pic"/>
          </p:nvPr>
        </p:nvSpPr>
        <p:spPr>
          <a:xfrm>
            <a:off x="622826" y="1026128"/>
            <a:ext cx="2968500" cy="39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3" name="Google Shape;93;p20"/>
          <p:cNvSpPr/>
          <p:nvPr>
            <p:ph idx="3" type="pic"/>
          </p:nvPr>
        </p:nvSpPr>
        <p:spPr>
          <a:xfrm>
            <a:off x="5512017" y="1026128"/>
            <a:ext cx="2968500" cy="39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6" name="Google Shape;96;p20"/>
          <p:cNvSpPr/>
          <p:nvPr/>
        </p:nvSpPr>
        <p:spPr>
          <a:xfrm flipH="1" rot="-5400000">
            <a:off x="8798351" y="4748937"/>
            <a:ext cx="288000" cy="403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2929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746831" y="4806537"/>
            <a:ext cx="381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Roboto Condensed"/>
              <a:buNone/>
            </a:pPr>
            <a:fld id="{00000000-1234-1234-1234-123412341234}" type="slidenum">
              <a:rPr b="1" i="0" lang="en" sz="1000" u="none" cap="none" strike="noStrike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000" u="none" cap="none" strike="noStrike">
              <a:solidFill>
                <a:srgbClr val="C8C8C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05">
  <p:cSld name="Pic05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3" name="Google Shape;103;p21"/>
          <p:cNvSpPr/>
          <p:nvPr/>
        </p:nvSpPr>
        <p:spPr>
          <a:xfrm flipH="1" rot="-5400000">
            <a:off x="8798351" y="4748937"/>
            <a:ext cx="288000" cy="403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2929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746831" y="4806537"/>
            <a:ext cx="381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/>
          <p:nvPr>
            <p:ph idx="2" type="pic"/>
          </p:nvPr>
        </p:nvSpPr>
        <p:spPr>
          <a:xfrm>
            <a:off x="0" y="1002843"/>
            <a:ext cx="9127800" cy="22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06">
  <p:cSld name="Pic06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9" name="Google Shape;109;p22"/>
          <p:cNvSpPr/>
          <p:nvPr/>
        </p:nvSpPr>
        <p:spPr>
          <a:xfrm>
            <a:off x="506970" y="3506082"/>
            <a:ext cx="1811400" cy="10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2556160" y="3506082"/>
            <a:ext cx="1811400" cy="10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506970" y="1178543"/>
            <a:ext cx="38691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2" name="Google Shape;112;p22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08">
  <p:cSld name="Pic0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>
            <p:ph idx="2" type="pic"/>
          </p:nvPr>
        </p:nvSpPr>
        <p:spPr>
          <a:xfrm>
            <a:off x="0" y="1"/>
            <a:ext cx="9127800" cy="2975100"/>
          </a:xfrm>
          <a:prstGeom prst="downArrowCallout">
            <a:avLst>
              <a:gd fmla="val 35178" name="adj1"/>
              <a:gd fmla="val 13059" name="adj2"/>
              <a:gd fmla="val 7566" name="adj3"/>
              <a:gd fmla="val 92434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6" name="Google Shape;116;p23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09">
  <p:cSld name="Pic0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>
            <p:ph idx="2" type="pic"/>
          </p:nvPr>
        </p:nvSpPr>
        <p:spPr>
          <a:xfrm>
            <a:off x="660456" y="1229499"/>
            <a:ext cx="36810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2" name="Google Shape;122;p24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11">
  <p:cSld name="Pic1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>
            <p:ph idx="2" type="pic"/>
          </p:nvPr>
        </p:nvSpPr>
        <p:spPr>
          <a:xfrm>
            <a:off x="4788842" y="1229499"/>
            <a:ext cx="36810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8" name="Google Shape;128;p25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12">
  <p:cSld name="Pic1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3" name="Google Shape;133;p26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6"/>
          <p:cNvSpPr/>
          <p:nvPr>
            <p:ph idx="2" type="pic"/>
          </p:nvPr>
        </p:nvSpPr>
        <p:spPr>
          <a:xfrm>
            <a:off x="643683" y="1477217"/>
            <a:ext cx="3697800" cy="2783100"/>
          </a:xfrm>
          <a:prstGeom prst="downArrowCallout">
            <a:avLst>
              <a:gd fmla="val 35178" name="adj1"/>
              <a:gd fmla="val 13059" name="adj2"/>
              <a:gd fmla="val 7566" name="adj3"/>
              <a:gd fmla="val 92434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ter02">
  <p:cSld name="Enter0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9" name="Google Shape;139;p27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/>
          <p:nvPr>
            <p:ph idx="2" type="pic"/>
          </p:nvPr>
        </p:nvSpPr>
        <p:spPr>
          <a:xfrm>
            <a:off x="664552" y="1246790"/>
            <a:ext cx="1854000" cy="3225900"/>
          </a:xfrm>
          <a:prstGeom prst="downArrowCallout">
            <a:avLst>
              <a:gd fmla="val 17910" name="adj1"/>
              <a:gd fmla="val 8955" name="adj2"/>
              <a:gd fmla="val 6884" name="adj3"/>
              <a:gd fmla="val 96043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2" name="Google Shape;142;p27"/>
          <p:cNvSpPr/>
          <p:nvPr>
            <p:ph idx="3" type="pic"/>
          </p:nvPr>
        </p:nvSpPr>
        <p:spPr>
          <a:xfrm>
            <a:off x="6635132" y="1246790"/>
            <a:ext cx="1854000" cy="3225900"/>
          </a:xfrm>
          <a:prstGeom prst="downArrowCallout">
            <a:avLst>
              <a:gd fmla="val 17910" name="adj1"/>
              <a:gd fmla="val 8955" name="adj2"/>
              <a:gd fmla="val 6884" name="adj3"/>
              <a:gd fmla="val 96043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01">
  <p:cSld name="Team0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867991" y="3001502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5" name="Google Shape;145;p28"/>
          <p:cNvSpPr/>
          <p:nvPr>
            <p:ph idx="2" type="pic"/>
          </p:nvPr>
        </p:nvSpPr>
        <p:spPr>
          <a:xfrm>
            <a:off x="867991" y="1472626"/>
            <a:ext cx="1421400" cy="1421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3" type="body"/>
          </p:nvPr>
        </p:nvSpPr>
        <p:spPr>
          <a:xfrm>
            <a:off x="727168" y="3414419"/>
            <a:ext cx="170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4" type="body"/>
          </p:nvPr>
        </p:nvSpPr>
        <p:spPr>
          <a:xfrm>
            <a:off x="2822643" y="3001502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8" name="Google Shape;148;p28"/>
          <p:cNvSpPr/>
          <p:nvPr>
            <p:ph idx="5" type="pic"/>
          </p:nvPr>
        </p:nvSpPr>
        <p:spPr>
          <a:xfrm>
            <a:off x="2822643" y="1472626"/>
            <a:ext cx="1421400" cy="14211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idx="6" type="body"/>
          </p:nvPr>
        </p:nvSpPr>
        <p:spPr>
          <a:xfrm>
            <a:off x="2681820" y="3414419"/>
            <a:ext cx="170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7" type="body"/>
          </p:nvPr>
        </p:nvSpPr>
        <p:spPr>
          <a:xfrm>
            <a:off x="4829092" y="3001502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1" name="Google Shape;151;p28"/>
          <p:cNvSpPr/>
          <p:nvPr>
            <p:ph idx="8" type="pic"/>
          </p:nvPr>
        </p:nvSpPr>
        <p:spPr>
          <a:xfrm>
            <a:off x="4829092" y="1472626"/>
            <a:ext cx="1421400" cy="14211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9" type="body"/>
          </p:nvPr>
        </p:nvSpPr>
        <p:spPr>
          <a:xfrm>
            <a:off x="4688269" y="3414419"/>
            <a:ext cx="170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3" type="body"/>
          </p:nvPr>
        </p:nvSpPr>
        <p:spPr>
          <a:xfrm>
            <a:off x="6835350" y="3001502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4" name="Google Shape;154;p28"/>
          <p:cNvSpPr/>
          <p:nvPr>
            <p:ph idx="14" type="pic"/>
          </p:nvPr>
        </p:nvSpPr>
        <p:spPr>
          <a:xfrm>
            <a:off x="6835350" y="1472626"/>
            <a:ext cx="1421400" cy="14211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5" type="body"/>
          </p:nvPr>
        </p:nvSpPr>
        <p:spPr>
          <a:xfrm>
            <a:off x="6694527" y="3414419"/>
            <a:ext cx="170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28"/>
          <p:cNvSpPr txBox="1"/>
          <p:nvPr>
            <p:ph idx="16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8" name="Google Shape;158;p28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09">
  <p:cSld name="Team09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>
            <p:ph idx="2" type="pic"/>
          </p:nvPr>
        </p:nvSpPr>
        <p:spPr>
          <a:xfrm>
            <a:off x="867991" y="1472626"/>
            <a:ext cx="1421400" cy="142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2" name="Google Shape;162;p29"/>
          <p:cNvSpPr/>
          <p:nvPr>
            <p:ph idx="3" type="pic"/>
          </p:nvPr>
        </p:nvSpPr>
        <p:spPr>
          <a:xfrm>
            <a:off x="2822643" y="1472626"/>
            <a:ext cx="1421400" cy="142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3" name="Google Shape;163;p29"/>
          <p:cNvSpPr/>
          <p:nvPr>
            <p:ph idx="4" type="pic"/>
          </p:nvPr>
        </p:nvSpPr>
        <p:spPr>
          <a:xfrm>
            <a:off x="4829092" y="1472626"/>
            <a:ext cx="1421400" cy="142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4" name="Google Shape;164;p29"/>
          <p:cNvSpPr/>
          <p:nvPr>
            <p:ph idx="5" type="pic"/>
          </p:nvPr>
        </p:nvSpPr>
        <p:spPr>
          <a:xfrm>
            <a:off x="6835350" y="1472626"/>
            <a:ext cx="1421400" cy="142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7" name="Google Shape;167;p29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03">
  <p:cSld name="Team03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1275292" y="3479783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3" name="Google Shape;173;p30"/>
          <p:cNvSpPr/>
          <p:nvPr>
            <p:ph idx="3" type="pic"/>
          </p:nvPr>
        </p:nvSpPr>
        <p:spPr>
          <a:xfrm>
            <a:off x="1069342" y="1565900"/>
            <a:ext cx="1833300" cy="1833000"/>
          </a:xfrm>
          <a:prstGeom prst="diamond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4" name="Google Shape;174;p30"/>
          <p:cNvSpPr txBox="1"/>
          <p:nvPr>
            <p:ph idx="4" type="body"/>
          </p:nvPr>
        </p:nvSpPr>
        <p:spPr>
          <a:xfrm>
            <a:off x="2565267" y="1916565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5" name="Google Shape;175;p30"/>
          <p:cNvSpPr/>
          <p:nvPr>
            <p:ph idx="5" type="pic"/>
          </p:nvPr>
        </p:nvSpPr>
        <p:spPr>
          <a:xfrm>
            <a:off x="2359591" y="2327170"/>
            <a:ext cx="1833300" cy="1833000"/>
          </a:xfrm>
          <a:prstGeom prst="diamond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6" type="body"/>
          </p:nvPr>
        </p:nvSpPr>
        <p:spPr>
          <a:xfrm>
            <a:off x="3864376" y="3479783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7" name="Google Shape;177;p30"/>
          <p:cNvSpPr/>
          <p:nvPr>
            <p:ph idx="7" type="pic"/>
          </p:nvPr>
        </p:nvSpPr>
        <p:spPr>
          <a:xfrm>
            <a:off x="3649840" y="1565900"/>
            <a:ext cx="1833300" cy="1833000"/>
          </a:xfrm>
          <a:prstGeom prst="diamond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8" name="Google Shape;178;p30"/>
          <p:cNvSpPr txBox="1"/>
          <p:nvPr>
            <p:ph idx="8" type="body"/>
          </p:nvPr>
        </p:nvSpPr>
        <p:spPr>
          <a:xfrm>
            <a:off x="5155576" y="1916565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9" name="Google Shape;179;p30"/>
          <p:cNvSpPr/>
          <p:nvPr>
            <p:ph idx="9" type="pic"/>
          </p:nvPr>
        </p:nvSpPr>
        <p:spPr>
          <a:xfrm>
            <a:off x="4940089" y="2327170"/>
            <a:ext cx="1833300" cy="183300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80" name="Google Shape;180;p30"/>
          <p:cNvSpPr txBox="1"/>
          <p:nvPr>
            <p:ph idx="13" type="body"/>
          </p:nvPr>
        </p:nvSpPr>
        <p:spPr>
          <a:xfrm>
            <a:off x="6436288" y="3479783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81" name="Google Shape;181;p30"/>
          <p:cNvSpPr/>
          <p:nvPr>
            <p:ph idx="14" type="pic"/>
          </p:nvPr>
        </p:nvSpPr>
        <p:spPr>
          <a:xfrm>
            <a:off x="6230338" y="1565900"/>
            <a:ext cx="1833300" cy="1833000"/>
          </a:xfrm>
          <a:prstGeom prst="diamond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82" name="Google Shape;182;p30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05">
  <p:cSld name="Team05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87" name="Google Shape;187;p31"/>
          <p:cNvSpPr/>
          <p:nvPr/>
        </p:nvSpPr>
        <p:spPr>
          <a:xfrm>
            <a:off x="523775" y="2943008"/>
            <a:ext cx="1914600" cy="16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523775" y="1189491"/>
            <a:ext cx="1914600" cy="16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9" name="Google Shape;189;p31"/>
          <p:cNvSpPr/>
          <p:nvPr>
            <p:ph idx="2" type="pic"/>
          </p:nvPr>
        </p:nvSpPr>
        <p:spPr>
          <a:xfrm>
            <a:off x="577215" y="1242330"/>
            <a:ext cx="1810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0" name="Google Shape;190;p31"/>
          <p:cNvSpPr txBox="1"/>
          <p:nvPr>
            <p:ph idx="3" type="body"/>
          </p:nvPr>
        </p:nvSpPr>
        <p:spPr>
          <a:xfrm>
            <a:off x="770339" y="3068877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1" name="Google Shape;191;p31"/>
          <p:cNvSpPr txBox="1"/>
          <p:nvPr>
            <p:ph idx="4" type="body"/>
          </p:nvPr>
        </p:nvSpPr>
        <p:spPr>
          <a:xfrm>
            <a:off x="629516" y="3443294"/>
            <a:ext cx="17031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2" name="Google Shape;192;p31"/>
          <p:cNvSpPr/>
          <p:nvPr/>
        </p:nvSpPr>
        <p:spPr>
          <a:xfrm>
            <a:off x="2587364" y="2943008"/>
            <a:ext cx="1914600" cy="16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2587364" y="1189491"/>
            <a:ext cx="1914600" cy="16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31"/>
          <p:cNvSpPr/>
          <p:nvPr>
            <p:ph idx="5" type="pic"/>
          </p:nvPr>
        </p:nvSpPr>
        <p:spPr>
          <a:xfrm>
            <a:off x="2640804" y="1242330"/>
            <a:ext cx="1810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6" type="body"/>
          </p:nvPr>
        </p:nvSpPr>
        <p:spPr>
          <a:xfrm>
            <a:off x="2833928" y="3068877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7" type="body"/>
          </p:nvPr>
        </p:nvSpPr>
        <p:spPr>
          <a:xfrm>
            <a:off x="2693105" y="3443294"/>
            <a:ext cx="17031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7" name="Google Shape;197;p31"/>
          <p:cNvSpPr/>
          <p:nvPr/>
        </p:nvSpPr>
        <p:spPr>
          <a:xfrm>
            <a:off x="4638575" y="2943008"/>
            <a:ext cx="1914600" cy="16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638575" y="1189491"/>
            <a:ext cx="1914600" cy="16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9" name="Google Shape;199;p31"/>
          <p:cNvSpPr/>
          <p:nvPr>
            <p:ph idx="8" type="pic"/>
          </p:nvPr>
        </p:nvSpPr>
        <p:spPr>
          <a:xfrm>
            <a:off x="4692015" y="1242330"/>
            <a:ext cx="1810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00" name="Google Shape;200;p31"/>
          <p:cNvSpPr txBox="1"/>
          <p:nvPr>
            <p:ph idx="9" type="body"/>
          </p:nvPr>
        </p:nvSpPr>
        <p:spPr>
          <a:xfrm>
            <a:off x="4885139" y="3068877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13" type="body"/>
          </p:nvPr>
        </p:nvSpPr>
        <p:spPr>
          <a:xfrm>
            <a:off x="4744316" y="3443294"/>
            <a:ext cx="17031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02" name="Google Shape;202;p31"/>
          <p:cNvSpPr/>
          <p:nvPr/>
        </p:nvSpPr>
        <p:spPr>
          <a:xfrm>
            <a:off x="6679006" y="2943008"/>
            <a:ext cx="1914600" cy="16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6679006" y="1189491"/>
            <a:ext cx="1914600" cy="16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4" name="Google Shape;204;p31"/>
          <p:cNvSpPr/>
          <p:nvPr>
            <p:ph idx="14" type="pic"/>
          </p:nvPr>
        </p:nvSpPr>
        <p:spPr>
          <a:xfrm>
            <a:off x="6732446" y="1242330"/>
            <a:ext cx="1810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15" type="body"/>
          </p:nvPr>
        </p:nvSpPr>
        <p:spPr>
          <a:xfrm>
            <a:off x="6925570" y="3068877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6" type="body"/>
          </p:nvPr>
        </p:nvSpPr>
        <p:spPr>
          <a:xfrm>
            <a:off x="6784747" y="3443294"/>
            <a:ext cx="17031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07" name="Google Shape;207;p31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06">
  <p:cSld name="Team06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>
            <p:ph idx="2" type="pic"/>
          </p:nvPr>
        </p:nvSpPr>
        <p:spPr>
          <a:xfrm>
            <a:off x="3352800" y="1056575"/>
            <a:ext cx="2438400" cy="24378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3" name="Google Shape;213;p32"/>
          <p:cNvSpPr txBox="1"/>
          <p:nvPr>
            <p:ph idx="3" type="body"/>
          </p:nvPr>
        </p:nvSpPr>
        <p:spPr>
          <a:xfrm>
            <a:off x="741295" y="3770970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4" type="body"/>
          </p:nvPr>
        </p:nvSpPr>
        <p:spPr>
          <a:xfrm>
            <a:off x="2546030" y="4401350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5" type="body"/>
          </p:nvPr>
        </p:nvSpPr>
        <p:spPr>
          <a:xfrm>
            <a:off x="5124638" y="4401350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6" type="body"/>
          </p:nvPr>
        </p:nvSpPr>
        <p:spPr>
          <a:xfrm>
            <a:off x="6934188" y="3770970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7" type="body"/>
          </p:nvPr>
        </p:nvSpPr>
        <p:spPr>
          <a:xfrm>
            <a:off x="3858125" y="3875210"/>
            <a:ext cx="142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8" name="Google Shape;218;p32"/>
          <p:cNvSpPr/>
          <p:nvPr>
            <p:ph idx="8" type="pic"/>
          </p:nvPr>
        </p:nvSpPr>
        <p:spPr>
          <a:xfrm>
            <a:off x="505649" y="1808947"/>
            <a:ext cx="1892700" cy="18921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9" name="Google Shape;219;p32"/>
          <p:cNvSpPr/>
          <p:nvPr>
            <p:ph idx="9" type="pic"/>
          </p:nvPr>
        </p:nvSpPr>
        <p:spPr>
          <a:xfrm>
            <a:off x="2310384" y="2460982"/>
            <a:ext cx="1892700" cy="18921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0" name="Google Shape;220;p32"/>
          <p:cNvSpPr/>
          <p:nvPr>
            <p:ph idx="13" type="pic"/>
          </p:nvPr>
        </p:nvSpPr>
        <p:spPr>
          <a:xfrm>
            <a:off x="4888992" y="2460982"/>
            <a:ext cx="1892700" cy="18921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1" name="Google Shape;221;p32"/>
          <p:cNvSpPr/>
          <p:nvPr>
            <p:ph idx="14" type="pic"/>
          </p:nvPr>
        </p:nvSpPr>
        <p:spPr>
          <a:xfrm>
            <a:off x="6698542" y="1808947"/>
            <a:ext cx="1892700" cy="18921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2" name="Google Shape;222;p32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07">
  <p:cSld name="Team07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1725836" y="1453376"/>
            <a:ext cx="1388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6" name="Google Shape;226;p33"/>
          <p:cNvSpPr/>
          <p:nvPr>
            <p:ph idx="2" type="pic"/>
          </p:nvPr>
        </p:nvSpPr>
        <p:spPr>
          <a:xfrm>
            <a:off x="449487" y="1472627"/>
            <a:ext cx="1169700" cy="1169400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18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7" name="Google Shape;227;p33"/>
          <p:cNvSpPr txBox="1"/>
          <p:nvPr>
            <p:ph idx="3" type="body"/>
          </p:nvPr>
        </p:nvSpPr>
        <p:spPr>
          <a:xfrm>
            <a:off x="1725836" y="1866293"/>
            <a:ext cx="13887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9" name="Google Shape;229;p33"/>
          <p:cNvSpPr txBox="1"/>
          <p:nvPr>
            <p:ph idx="4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0" name="Google Shape;230;p33"/>
          <p:cNvSpPr txBox="1"/>
          <p:nvPr>
            <p:ph idx="5" type="body"/>
          </p:nvPr>
        </p:nvSpPr>
        <p:spPr>
          <a:xfrm>
            <a:off x="4486274" y="1453376"/>
            <a:ext cx="1388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1" name="Google Shape;231;p33"/>
          <p:cNvSpPr/>
          <p:nvPr>
            <p:ph idx="6" type="pic"/>
          </p:nvPr>
        </p:nvSpPr>
        <p:spPr>
          <a:xfrm>
            <a:off x="3209925" y="1472627"/>
            <a:ext cx="1169700" cy="1169400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18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7" type="body"/>
          </p:nvPr>
        </p:nvSpPr>
        <p:spPr>
          <a:xfrm>
            <a:off x="4486274" y="1866293"/>
            <a:ext cx="13887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8" type="body"/>
          </p:nvPr>
        </p:nvSpPr>
        <p:spPr>
          <a:xfrm>
            <a:off x="7248524" y="1453376"/>
            <a:ext cx="1388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4" name="Google Shape;234;p33"/>
          <p:cNvSpPr/>
          <p:nvPr>
            <p:ph idx="9" type="pic"/>
          </p:nvPr>
        </p:nvSpPr>
        <p:spPr>
          <a:xfrm>
            <a:off x="5972175" y="1472627"/>
            <a:ext cx="1169700" cy="1169400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18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13" type="body"/>
          </p:nvPr>
        </p:nvSpPr>
        <p:spPr>
          <a:xfrm>
            <a:off x="7248524" y="1866293"/>
            <a:ext cx="13887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6" name="Google Shape;236;p33"/>
          <p:cNvSpPr txBox="1"/>
          <p:nvPr>
            <p:ph idx="14" type="body"/>
          </p:nvPr>
        </p:nvSpPr>
        <p:spPr>
          <a:xfrm>
            <a:off x="1725836" y="2987508"/>
            <a:ext cx="1388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7" name="Google Shape;237;p33"/>
          <p:cNvSpPr/>
          <p:nvPr>
            <p:ph idx="15" type="pic"/>
          </p:nvPr>
        </p:nvSpPr>
        <p:spPr>
          <a:xfrm>
            <a:off x="449487" y="3006759"/>
            <a:ext cx="1169700" cy="1169400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18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16" type="body"/>
          </p:nvPr>
        </p:nvSpPr>
        <p:spPr>
          <a:xfrm>
            <a:off x="1725836" y="3400425"/>
            <a:ext cx="13887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9" name="Google Shape;239;p33"/>
          <p:cNvSpPr txBox="1"/>
          <p:nvPr>
            <p:ph idx="17" type="body"/>
          </p:nvPr>
        </p:nvSpPr>
        <p:spPr>
          <a:xfrm>
            <a:off x="4486274" y="2987508"/>
            <a:ext cx="1388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0" name="Google Shape;240;p33"/>
          <p:cNvSpPr/>
          <p:nvPr>
            <p:ph idx="18" type="pic"/>
          </p:nvPr>
        </p:nvSpPr>
        <p:spPr>
          <a:xfrm>
            <a:off x="3209925" y="3006759"/>
            <a:ext cx="1169700" cy="1169400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18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1" name="Google Shape;241;p33"/>
          <p:cNvSpPr txBox="1"/>
          <p:nvPr>
            <p:ph idx="19" type="body"/>
          </p:nvPr>
        </p:nvSpPr>
        <p:spPr>
          <a:xfrm>
            <a:off x="4486274" y="3400425"/>
            <a:ext cx="13887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2" name="Google Shape;242;p33"/>
          <p:cNvSpPr txBox="1"/>
          <p:nvPr>
            <p:ph idx="20" type="body"/>
          </p:nvPr>
        </p:nvSpPr>
        <p:spPr>
          <a:xfrm>
            <a:off x="7248524" y="2987508"/>
            <a:ext cx="1388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3" name="Google Shape;243;p33"/>
          <p:cNvSpPr/>
          <p:nvPr>
            <p:ph idx="21" type="pic"/>
          </p:nvPr>
        </p:nvSpPr>
        <p:spPr>
          <a:xfrm>
            <a:off x="5972175" y="3006759"/>
            <a:ext cx="1169700" cy="1169400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18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4" name="Google Shape;244;p33"/>
          <p:cNvSpPr txBox="1"/>
          <p:nvPr>
            <p:ph idx="22" type="body"/>
          </p:nvPr>
        </p:nvSpPr>
        <p:spPr>
          <a:xfrm>
            <a:off x="7248524" y="3400425"/>
            <a:ext cx="13887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5" name="Google Shape;245;p33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02">
  <p:cSld name="1_Team0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/>
        </p:nvSpPr>
        <p:spPr>
          <a:xfrm>
            <a:off x="1452601" y="1526704"/>
            <a:ext cx="2936400" cy="2936400"/>
          </a:xfrm>
          <a:prstGeom prst="ellipse">
            <a:avLst/>
          </a:prstGeom>
          <a:noFill/>
          <a:ln cap="flat" cmpd="sng" w="19050">
            <a:solidFill>
              <a:srgbClr val="92929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9" name="Google Shape;249;p34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1" name="Google Shape;251;p34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4"/>
          <p:cNvSpPr/>
          <p:nvPr>
            <p:ph idx="2" type="pic"/>
          </p:nvPr>
        </p:nvSpPr>
        <p:spPr>
          <a:xfrm>
            <a:off x="1056569" y="2495701"/>
            <a:ext cx="997800" cy="997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1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4" name="Google Shape;254;p34"/>
          <p:cNvSpPr/>
          <p:nvPr>
            <p:ph idx="3" type="pic"/>
          </p:nvPr>
        </p:nvSpPr>
        <p:spPr>
          <a:xfrm>
            <a:off x="2438400" y="1124588"/>
            <a:ext cx="997800" cy="9975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1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5" name="Google Shape;255;p34"/>
          <p:cNvSpPr/>
          <p:nvPr>
            <p:ph idx="4" type="pic"/>
          </p:nvPr>
        </p:nvSpPr>
        <p:spPr>
          <a:xfrm>
            <a:off x="3784267" y="2503321"/>
            <a:ext cx="997800" cy="9975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1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6" name="Google Shape;256;p34"/>
          <p:cNvSpPr/>
          <p:nvPr>
            <p:ph idx="5" type="pic"/>
          </p:nvPr>
        </p:nvSpPr>
        <p:spPr>
          <a:xfrm>
            <a:off x="2422016" y="3860358"/>
            <a:ext cx="997800" cy="9975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1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7" name="Google Shape;257;p34"/>
          <p:cNvSpPr txBox="1"/>
          <p:nvPr>
            <p:ph idx="6" type="body"/>
          </p:nvPr>
        </p:nvSpPr>
        <p:spPr>
          <a:xfrm>
            <a:off x="406762" y="3553224"/>
            <a:ext cx="1164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1" algn="r"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idx="7" type="body"/>
          </p:nvPr>
        </p:nvSpPr>
        <p:spPr>
          <a:xfrm>
            <a:off x="1170318" y="4425136"/>
            <a:ext cx="1164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1" algn="r">
              <a:spcBef>
                <a:spcPts val="2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9" name="Google Shape;259;p34"/>
          <p:cNvSpPr txBox="1"/>
          <p:nvPr>
            <p:ph idx="8" type="body"/>
          </p:nvPr>
        </p:nvSpPr>
        <p:spPr>
          <a:xfrm>
            <a:off x="3494818" y="1287714"/>
            <a:ext cx="1164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1" algn="l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9" type="body"/>
          </p:nvPr>
        </p:nvSpPr>
        <p:spPr>
          <a:xfrm>
            <a:off x="4256824" y="3572474"/>
            <a:ext cx="1164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1" algn="l">
              <a:spcBef>
                <a:spcPts val="2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eam02">
  <p:cSld name="2_Team0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4" name="Google Shape;264;p35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/>
          <p:nvPr>
            <p:ph idx="2" type="pic"/>
          </p:nvPr>
        </p:nvSpPr>
        <p:spPr>
          <a:xfrm>
            <a:off x="694093" y="1265983"/>
            <a:ext cx="2372400" cy="23718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1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-Pics">
  <p:cSld name="2_2-Pic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>
            <p:ph idx="2" type="pic"/>
          </p:nvPr>
        </p:nvSpPr>
        <p:spPr>
          <a:xfrm>
            <a:off x="4714725" y="1646263"/>
            <a:ext cx="3773100" cy="2023500"/>
          </a:xfrm>
          <a:prstGeom prst="downArrowCallout">
            <a:avLst>
              <a:gd fmla="val 50000" name="adj1"/>
              <a:gd fmla="val 11967" name="adj2"/>
              <a:gd fmla="val 7487" name="adj3"/>
              <a:gd fmla="val 92647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9" name="Google Shape;269;p36"/>
          <p:cNvSpPr/>
          <p:nvPr>
            <p:ph idx="3" type="pic"/>
          </p:nvPr>
        </p:nvSpPr>
        <p:spPr>
          <a:xfrm>
            <a:off x="643682" y="1636638"/>
            <a:ext cx="3773100" cy="2033100"/>
          </a:xfrm>
          <a:prstGeom prst="downArrowCallout">
            <a:avLst>
              <a:gd fmla="val 50000" name="adj1"/>
              <a:gd fmla="val 11967" name="adj2"/>
              <a:gd fmla="val 7487" name="adj3"/>
              <a:gd fmla="val 92647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0" name="Google Shape;270;p36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2" name="Google Shape;272;p36"/>
          <p:cNvSpPr txBox="1"/>
          <p:nvPr>
            <p:ph idx="4" type="body"/>
          </p:nvPr>
        </p:nvSpPr>
        <p:spPr>
          <a:xfrm>
            <a:off x="648949" y="3894926"/>
            <a:ext cx="3762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idx="5" type="body"/>
          </p:nvPr>
        </p:nvSpPr>
        <p:spPr>
          <a:xfrm>
            <a:off x="643681" y="3688974"/>
            <a:ext cx="3773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4" name="Google Shape;274;p36"/>
          <p:cNvSpPr txBox="1"/>
          <p:nvPr>
            <p:ph idx="6" type="body"/>
          </p:nvPr>
        </p:nvSpPr>
        <p:spPr>
          <a:xfrm>
            <a:off x="4719992" y="3894926"/>
            <a:ext cx="3762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5" name="Google Shape;275;p36"/>
          <p:cNvSpPr txBox="1"/>
          <p:nvPr>
            <p:ph idx="7" type="body"/>
          </p:nvPr>
        </p:nvSpPr>
        <p:spPr>
          <a:xfrm>
            <a:off x="4714724" y="3688974"/>
            <a:ext cx="3773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6" name="Google Shape;276;p36"/>
          <p:cNvSpPr/>
          <p:nvPr/>
        </p:nvSpPr>
        <p:spPr>
          <a:xfrm>
            <a:off x="648948" y="1254235"/>
            <a:ext cx="37626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7" name="Google Shape;277;p36"/>
          <p:cNvSpPr txBox="1"/>
          <p:nvPr>
            <p:ph idx="8" type="body"/>
          </p:nvPr>
        </p:nvSpPr>
        <p:spPr>
          <a:xfrm>
            <a:off x="672532" y="1330017"/>
            <a:ext cx="37155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8" name="Google Shape;278;p36"/>
          <p:cNvSpPr/>
          <p:nvPr/>
        </p:nvSpPr>
        <p:spPr>
          <a:xfrm>
            <a:off x="4719991" y="1254235"/>
            <a:ext cx="37626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36"/>
          <p:cNvSpPr txBox="1"/>
          <p:nvPr>
            <p:ph idx="9" type="body"/>
          </p:nvPr>
        </p:nvSpPr>
        <p:spPr>
          <a:xfrm>
            <a:off x="4743575" y="1330017"/>
            <a:ext cx="37155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0" name="Google Shape;280;p36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-Pics">
  <p:cSld name="3-Pic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5" name="Google Shape;285;p37"/>
          <p:cNvSpPr/>
          <p:nvPr>
            <p:ph idx="2" type="pic"/>
          </p:nvPr>
        </p:nvSpPr>
        <p:spPr>
          <a:xfrm>
            <a:off x="643683" y="1665213"/>
            <a:ext cx="2491800" cy="1892100"/>
          </a:xfrm>
          <a:prstGeom prst="downArrowCallout">
            <a:avLst>
              <a:gd fmla="val 35178" name="adj1"/>
              <a:gd fmla="val 13059" name="adj2"/>
              <a:gd fmla="val 7566" name="adj3"/>
              <a:gd fmla="val 92434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6" name="Google Shape;286;p37"/>
          <p:cNvSpPr txBox="1"/>
          <p:nvPr>
            <p:ph idx="3" type="body"/>
          </p:nvPr>
        </p:nvSpPr>
        <p:spPr>
          <a:xfrm>
            <a:off x="648950" y="3866351"/>
            <a:ext cx="2486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7" name="Google Shape;287;p37"/>
          <p:cNvSpPr txBox="1"/>
          <p:nvPr>
            <p:ph idx="4" type="body"/>
          </p:nvPr>
        </p:nvSpPr>
        <p:spPr>
          <a:xfrm>
            <a:off x="643681" y="3660399"/>
            <a:ext cx="2493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8" name="Google Shape;288;p37"/>
          <p:cNvSpPr/>
          <p:nvPr/>
        </p:nvSpPr>
        <p:spPr>
          <a:xfrm>
            <a:off x="648949" y="1282810"/>
            <a:ext cx="24867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9" name="Google Shape;289;p37"/>
          <p:cNvSpPr txBox="1"/>
          <p:nvPr>
            <p:ph idx="5" type="body"/>
          </p:nvPr>
        </p:nvSpPr>
        <p:spPr>
          <a:xfrm>
            <a:off x="742617" y="1372937"/>
            <a:ext cx="22992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90" name="Google Shape;290;p37"/>
          <p:cNvSpPr/>
          <p:nvPr>
            <p:ph idx="6" type="pic"/>
          </p:nvPr>
        </p:nvSpPr>
        <p:spPr>
          <a:xfrm>
            <a:off x="3333752" y="1665213"/>
            <a:ext cx="2491800" cy="1892100"/>
          </a:xfrm>
          <a:prstGeom prst="downArrowCallout">
            <a:avLst>
              <a:gd fmla="val 35178" name="adj1"/>
              <a:gd fmla="val 13059" name="adj2"/>
              <a:gd fmla="val 7566" name="adj3"/>
              <a:gd fmla="val 92434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91" name="Google Shape;291;p37"/>
          <p:cNvSpPr txBox="1"/>
          <p:nvPr>
            <p:ph idx="7" type="body"/>
          </p:nvPr>
        </p:nvSpPr>
        <p:spPr>
          <a:xfrm>
            <a:off x="3339019" y="3866351"/>
            <a:ext cx="2486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8" type="body"/>
          </p:nvPr>
        </p:nvSpPr>
        <p:spPr>
          <a:xfrm>
            <a:off x="3333750" y="3660399"/>
            <a:ext cx="2493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93" name="Google Shape;293;p37"/>
          <p:cNvSpPr/>
          <p:nvPr/>
        </p:nvSpPr>
        <p:spPr>
          <a:xfrm>
            <a:off x="3339018" y="1282810"/>
            <a:ext cx="24867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4" name="Google Shape;294;p37"/>
          <p:cNvSpPr txBox="1"/>
          <p:nvPr>
            <p:ph idx="9" type="body"/>
          </p:nvPr>
        </p:nvSpPr>
        <p:spPr>
          <a:xfrm>
            <a:off x="3432686" y="1372937"/>
            <a:ext cx="22992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95" name="Google Shape;295;p37"/>
          <p:cNvSpPr/>
          <p:nvPr>
            <p:ph idx="13" type="pic"/>
          </p:nvPr>
        </p:nvSpPr>
        <p:spPr>
          <a:xfrm>
            <a:off x="6019802" y="1665213"/>
            <a:ext cx="2491800" cy="1892100"/>
          </a:xfrm>
          <a:prstGeom prst="downArrowCallout">
            <a:avLst>
              <a:gd fmla="val 35178" name="adj1"/>
              <a:gd fmla="val 13059" name="adj2"/>
              <a:gd fmla="val 7566" name="adj3"/>
              <a:gd fmla="val 92434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14" type="body"/>
          </p:nvPr>
        </p:nvSpPr>
        <p:spPr>
          <a:xfrm>
            <a:off x="6025069" y="3866351"/>
            <a:ext cx="2486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97" name="Google Shape;297;p37"/>
          <p:cNvSpPr txBox="1"/>
          <p:nvPr>
            <p:ph idx="15" type="body"/>
          </p:nvPr>
        </p:nvSpPr>
        <p:spPr>
          <a:xfrm>
            <a:off x="6019800" y="3660399"/>
            <a:ext cx="2493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98" name="Google Shape;298;p37"/>
          <p:cNvSpPr/>
          <p:nvPr/>
        </p:nvSpPr>
        <p:spPr>
          <a:xfrm>
            <a:off x="6025068" y="1282810"/>
            <a:ext cx="24867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9" name="Google Shape;299;p37"/>
          <p:cNvSpPr txBox="1"/>
          <p:nvPr>
            <p:ph idx="16" type="body"/>
          </p:nvPr>
        </p:nvSpPr>
        <p:spPr>
          <a:xfrm>
            <a:off x="6118736" y="1372937"/>
            <a:ext cx="22992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0" name="Google Shape;300;p37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-Pics">
  <p:cSld name="4-Pic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5" name="Google Shape;305;p38"/>
          <p:cNvSpPr/>
          <p:nvPr>
            <p:ph idx="2" type="pic"/>
          </p:nvPr>
        </p:nvSpPr>
        <p:spPr>
          <a:xfrm>
            <a:off x="570750" y="1585670"/>
            <a:ext cx="1871700" cy="1892100"/>
          </a:xfrm>
          <a:prstGeom prst="downArrowCallout">
            <a:avLst>
              <a:gd fmla="val 35178" name="adj1"/>
              <a:gd fmla="val 13059" name="adj2"/>
              <a:gd fmla="val 7566" name="adj3"/>
              <a:gd fmla="val 92434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6" name="Google Shape;306;p38"/>
          <p:cNvSpPr txBox="1"/>
          <p:nvPr>
            <p:ph idx="3" type="body"/>
          </p:nvPr>
        </p:nvSpPr>
        <p:spPr>
          <a:xfrm>
            <a:off x="520611" y="3771101"/>
            <a:ext cx="1932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7" name="Google Shape;307;p38"/>
          <p:cNvSpPr txBox="1"/>
          <p:nvPr>
            <p:ph idx="4" type="body"/>
          </p:nvPr>
        </p:nvSpPr>
        <p:spPr>
          <a:xfrm>
            <a:off x="515342" y="3565149"/>
            <a:ext cx="1938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8" name="Google Shape;308;p38"/>
          <p:cNvSpPr/>
          <p:nvPr/>
        </p:nvSpPr>
        <p:spPr>
          <a:xfrm>
            <a:off x="576016" y="1203267"/>
            <a:ext cx="18678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9" name="Google Shape;309;p38"/>
          <p:cNvSpPr txBox="1"/>
          <p:nvPr>
            <p:ph idx="5" type="body"/>
          </p:nvPr>
        </p:nvSpPr>
        <p:spPr>
          <a:xfrm>
            <a:off x="646371" y="1293394"/>
            <a:ext cx="17271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10" name="Google Shape;310;p38"/>
          <p:cNvSpPr/>
          <p:nvPr>
            <p:ph idx="6" type="pic"/>
          </p:nvPr>
        </p:nvSpPr>
        <p:spPr>
          <a:xfrm>
            <a:off x="2633722" y="1585670"/>
            <a:ext cx="1871700" cy="1892100"/>
          </a:xfrm>
          <a:prstGeom prst="downArrowCallout">
            <a:avLst>
              <a:gd fmla="val 35178" name="adj1"/>
              <a:gd fmla="val 13059" name="adj2"/>
              <a:gd fmla="val 7566" name="adj3"/>
              <a:gd fmla="val 92434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11" name="Google Shape;311;p38"/>
          <p:cNvSpPr txBox="1"/>
          <p:nvPr>
            <p:ph idx="7" type="body"/>
          </p:nvPr>
        </p:nvSpPr>
        <p:spPr>
          <a:xfrm>
            <a:off x="2583583" y="3771101"/>
            <a:ext cx="1932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12" name="Google Shape;312;p38"/>
          <p:cNvSpPr txBox="1"/>
          <p:nvPr>
            <p:ph idx="8" type="body"/>
          </p:nvPr>
        </p:nvSpPr>
        <p:spPr>
          <a:xfrm>
            <a:off x="2578314" y="3565149"/>
            <a:ext cx="1938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13" name="Google Shape;313;p38"/>
          <p:cNvSpPr/>
          <p:nvPr/>
        </p:nvSpPr>
        <p:spPr>
          <a:xfrm>
            <a:off x="2638988" y="1203267"/>
            <a:ext cx="1867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4" name="Google Shape;314;p38"/>
          <p:cNvSpPr txBox="1"/>
          <p:nvPr>
            <p:ph idx="9" type="body"/>
          </p:nvPr>
        </p:nvSpPr>
        <p:spPr>
          <a:xfrm>
            <a:off x="2709343" y="1293394"/>
            <a:ext cx="17271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15" name="Google Shape;315;p38"/>
          <p:cNvSpPr/>
          <p:nvPr>
            <p:ph idx="13" type="pic"/>
          </p:nvPr>
        </p:nvSpPr>
        <p:spPr>
          <a:xfrm>
            <a:off x="4684531" y="1585670"/>
            <a:ext cx="1871700" cy="1892100"/>
          </a:xfrm>
          <a:prstGeom prst="downArrowCallout">
            <a:avLst>
              <a:gd fmla="val 35178" name="adj1"/>
              <a:gd fmla="val 13059" name="adj2"/>
              <a:gd fmla="val 7566" name="adj3"/>
              <a:gd fmla="val 92434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16" name="Google Shape;316;p38"/>
          <p:cNvSpPr txBox="1"/>
          <p:nvPr>
            <p:ph idx="14" type="body"/>
          </p:nvPr>
        </p:nvSpPr>
        <p:spPr>
          <a:xfrm>
            <a:off x="4634392" y="3771101"/>
            <a:ext cx="1932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17" name="Google Shape;317;p38"/>
          <p:cNvSpPr txBox="1"/>
          <p:nvPr>
            <p:ph idx="15" type="body"/>
          </p:nvPr>
        </p:nvSpPr>
        <p:spPr>
          <a:xfrm>
            <a:off x="4629123" y="3565149"/>
            <a:ext cx="1938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18" name="Google Shape;318;p38"/>
          <p:cNvSpPr/>
          <p:nvPr/>
        </p:nvSpPr>
        <p:spPr>
          <a:xfrm>
            <a:off x="4689797" y="1203267"/>
            <a:ext cx="18678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9" name="Google Shape;319;p38"/>
          <p:cNvSpPr txBox="1"/>
          <p:nvPr>
            <p:ph idx="16" type="body"/>
          </p:nvPr>
        </p:nvSpPr>
        <p:spPr>
          <a:xfrm>
            <a:off x="4760152" y="1293394"/>
            <a:ext cx="17271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0" name="Google Shape;320;p38"/>
          <p:cNvSpPr/>
          <p:nvPr>
            <p:ph idx="17" type="pic"/>
          </p:nvPr>
        </p:nvSpPr>
        <p:spPr>
          <a:xfrm>
            <a:off x="6722908" y="1585670"/>
            <a:ext cx="1871700" cy="1892100"/>
          </a:xfrm>
          <a:prstGeom prst="downArrowCallout">
            <a:avLst>
              <a:gd fmla="val 35178" name="adj1"/>
              <a:gd fmla="val 13059" name="adj2"/>
              <a:gd fmla="val 7566" name="adj3"/>
              <a:gd fmla="val 92434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1" name="Google Shape;321;p38"/>
          <p:cNvSpPr txBox="1"/>
          <p:nvPr>
            <p:ph idx="18" type="body"/>
          </p:nvPr>
        </p:nvSpPr>
        <p:spPr>
          <a:xfrm>
            <a:off x="6672769" y="3771101"/>
            <a:ext cx="1932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2" name="Google Shape;322;p38"/>
          <p:cNvSpPr txBox="1"/>
          <p:nvPr>
            <p:ph idx="19" type="body"/>
          </p:nvPr>
        </p:nvSpPr>
        <p:spPr>
          <a:xfrm>
            <a:off x="6667500" y="3565149"/>
            <a:ext cx="1938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3" name="Google Shape;323;p38"/>
          <p:cNvSpPr/>
          <p:nvPr/>
        </p:nvSpPr>
        <p:spPr>
          <a:xfrm>
            <a:off x="6728174" y="1203267"/>
            <a:ext cx="18678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38"/>
          <p:cNvSpPr txBox="1"/>
          <p:nvPr>
            <p:ph idx="20" type="body"/>
          </p:nvPr>
        </p:nvSpPr>
        <p:spPr>
          <a:xfrm>
            <a:off x="6798529" y="1293394"/>
            <a:ext cx="17271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5" name="Google Shape;325;p38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6" name="Google Shape;326;p38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-Pics">
  <p:cSld name="5-Pics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30" name="Google Shape;330;p39"/>
          <p:cNvSpPr/>
          <p:nvPr>
            <p:ph idx="2" type="pic"/>
          </p:nvPr>
        </p:nvSpPr>
        <p:spPr>
          <a:xfrm>
            <a:off x="503083" y="1599597"/>
            <a:ext cx="1540500" cy="1892100"/>
          </a:xfrm>
          <a:prstGeom prst="downArrowCallout">
            <a:avLst>
              <a:gd fmla="val 35178" name="adj1"/>
              <a:gd fmla="val 13059" name="adj2"/>
              <a:gd fmla="val 7566" name="adj3"/>
              <a:gd fmla="val 93840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31" name="Google Shape;331;p39"/>
          <p:cNvSpPr txBox="1"/>
          <p:nvPr>
            <p:ph idx="3" type="body"/>
          </p:nvPr>
        </p:nvSpPr>
        <p:spPr>
          <a:xfrm>
            <a:off x="452945" y="3794553"/>
            <a:ext cx="1590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32" name="Google Shape;332;p39"/>
          <p:cNvSpPr txBox="1"/>
          <p:nvPr>
            <p:ph idx="4" type="body"/>
          </p:nvPr>
        </p:nvSpPr>
        <p:spPr>
          <a:xfrm>
            <a:off x="447675" y="3588601"/>
            <a:ext cx="1595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33" name="Google Shape;333;p39"/>
          <p:cNvSpPr/>
          <p:nvPr/>
        </p:nvSpPr>
        <p:spPr>
          <a:xfrm>
            <a:off x="508350" y="1217194"/>
            <a:ext cx="1537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4" name="Google Shape;334;p39"/>
          <p:cNvSpPr txBox="1"/>
          <p:nvPr>
            <p:ph idx="5" type="body"/>
          </p:nvPr>
        </p:nvSpPr>
        <p:spPr>
          <a:xfrm>
            <a:off x="566260" y="1307321"/>
            <a:ext cx="14214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35" name="Google Shape;335;p39"/>
          <p:cNvSpPr/>
          <p:nvPr>
            <p:ph idx="6" type="pic"/>
          </p:nvPr>
        </p:nvSpPr>
        <p:spPr>
          <a:xfrm>
            <a:off x="2147332" y="1599597"/>
            <a:ext cx="1540500" cy="1892100"/>
          </a:xfrm>
          <a:prstGeom prst="downArrowCallout">
            <a:avLst>
              <a:gd fmla="val 35178" name="adj1"/>
              <a:gd fmla="val 13059" name="adj2"/>
              <a:gd fmla="val 7566" name="adj3"/>
              <a:gd fmla="val 93840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36" name="Google Shape;336;p39"/>
          <p:cNvSpPr txBox="1"/>
          <p:nvPr>
            <p:ph idx="7" type="body"/>
          </p:nvPr>
        </p:nvSpPr>
        <p:spPr>
          <a:xfrm>
            <a:off x="2097194" y="3794553"/>
            <a:ext cx="1590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37" name="Google Shape;337;p39"/>
          <p:cNvSpPr txBox="1"/>
          <p:nvPr>
            <p:ph idx="8" type="body"/>
          </p:nvPr>
        </p:nvSpPr>
        <p:spPr>
          <a:xfrm>
            <a:off x="2091924" y="3588601"/>
            <a:ext cx="1595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38" name="Google Shape;338;p39"/>
          <p:cNvSpPr/>
          <p:nvPr/>
        </p:nvSpPr>
        <p:spPr>
          <a:xfrm>
            <a:off x="2152599" y="1217194"/>
            <a:ext cx="1537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9" name="Google Shape;339;p39"/>
          <p:cNvSpPr txBox="1"/>
          <p:nvPr>
            <p:ph idx="9" type="body"/>
          </p:nvPr>
        </p:nvSpPr>
        <p:spPr>
          <a:xfrm>
            <a:off x="2210509" y="1307321"/>
            <a:ext cx="14214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40" name="Google Shape;340;p39"/>
          <p:cNvSpPr/>
          <p:nvPr>
            <p:ph idx="13" type="pic"/>
          </p:nvPr>
        </p:nvSpPr>
        <p:spPr>
          <a:xfrm>
            <a:off x="3794548" y="1599597"/>
            <a:ext cx="1540500" cy="1892100"/>
          </a:xfrm>
          <a:prstGeom prst="downArrowCallout">
            <a:avLst>
              <a:gd fmla="val 35178" name="adj1"/>
              <a:gd fmla="val 13059" name="adj2"/>
              <a:gd fmla="val 7566" name="adj3"/>
              <a:gd fmla="val 93840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41" name="Google Shape;341;p39"/>
          <p:cNvSpPr txBox="1"/>
          <p:nvPr>
            <p:ph idx="14" type="body"/>
          </p:nvPr>
        </p:nvSpPr>
        <p:spPr>
          <a:xfrm>
            <a:off x="3744410" y="3794553"/>
            <a:ext cx="1590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15" type="body"/>
          </p:nvPr>
        </p:nvSpPr>
        <p:spPr>
          <a:xfrm>
            <a:off x="3739140" y="3588601"/>
            <a:ext cx="1595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43" name="Google Shape;343;p39"/>
          <p:cNvSpPr/>
          <p:nvPr/>
        </p:nvSpPr>
        <p:spPr>
          <a:xfrm>
            <a:off x="3799815" y="1217194"/>
            <a:ext cx="153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4" name="Google Shape;344;p39"/>
          <p:cNvSpPr txBox="1"/>
          <p:nvPr>
            <p:ph idx="16" type="body"/>
          </p:nvPr>
        </p:nvSpPr>
        <p:spPr>
          <a:xfrm>
            <a:off x="3857725" y="1307321"/>
            <a:ext cx="14214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45" name="Google Shape;345;p39"/>
          <p:cNvSpPr/>
          <p:nvPr>
            <p:ph idx="17" type="pic"/>
          </p:nvPr>
        </p:nvSpPr>
        <p:spPr>
          <a:xfrm>
            <a:off x="5438435" y="1599597"/>
            <a:ext cx="1540500" cy="1892100"/>
          </a:xfrm>
          <a:prstGeom prst="downArrowCallout">
            <a:avLst>
              <a:gd fmla="val 35178" name="adj1"/>
              <a:gd fmla="val 13059" name="adj2"/>
              <a:gd fmla="val 7566" name="adj3"/>
              <a:gd fmla="val 93840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46" name="Google Shape;346;p39"/>
          <p:cNvSpPr txBox="1"/>
          <p:nvPr>
            <p:ph idx="18" type="body"/>
          </p:nvPr>
        </p:nvSpPr>
        <p:spPr>
          <a:xfrm>
            <a:off x="5388297" y="3794553"/>
            <a:ext cx="1590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19" type="body"/>
          </p:nvPr>
        </p:nvSpPr>
        <p:spPr>
          <a:xfrm>
            <a:off x="5383027" y="3588601"/>
            <a:ext cx="1595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48" name="Google Shape;348;p39"/>
          <p:cNvSpPr/>
          <p:nvPr/>
        </p:nvSpPr>
        <p:spPr>
          <a:xfrm>
            <a:off x="5443702" y="1217194"/>
            <a:ext cx="15372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9" name="Google Shape;349;p39"/>
          <p:cNvSpPr txBox="1"/>
          <p:nvPr>
            <p:ph idx="20" type="body"/>
          </p:nvPr>
        </p:nvSpPr>
        <p:spPr>
          <a:xfrm>
            <a:off x="5501612" y="1307321"/>
            <a:ext cx="14214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50" name="Google Shape;350;p39"/>
          <p:cNvSpPr/>
          <p:nvPr>
            <p:ph idx="21" type="pic"/>
          </p:nvPr>
        </p:nvSpPr>
        <p:spPr>
          <a:xfrm>
            <a:off x="7077764" y="1599597"/>
            <a:ext cx="1540500" cy="1892100"/>
          </a:xfrm>
          <a:prstGeom prst="downArrowCallout">
            <a:avLst>
              <a:gd fmla="val 35178" name="adj1"/>
              <a:gd fmla="val 13059" name="adj2"/>
              <a:gd fmla="val 7566" name="adj3"/>
              <a:gd fmla="val 93840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22" type="body"/>
          </p:nvPr>
        </p:nvSpPr>
        <p:spPr>
          <a:xfrm>
            <a:off x="7027626" y="3794553"/>
            <a:ext cx="1590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52" name="Google Shape;352;p39"/>
          <p:cNvSpPr txBox="1"/>
          <p:nvPr>
            <p:ph idx="23" type="body"/>
          </p:nvPr>
        </p:nvSpPr>
        <p:spPr>
          <a:xfrm>
            <a:off x="7022356" y="3588601"/>
            <a:ext cx="1595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53" name="Google Shape;353;p39"/>
          <p:cNvSpPr/>
          <p:nvPr/>
        </p:nvSpPr>
        <p:spPr>
          <a:xfrm>
            <a:off x="7083031" y="1217194"/>
            <a:ext cx="1537200" cy="3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39"/>
          <p:cNvSpPr txBox="1"/>
          <p:nvPr>
            <p:ph idx="24" type="body"/>
          </p:nvPr>
        </p:nvSpPr>
        <p:spPr>
          <a:xfrm>
            <a:off x="7140941" y="1307321"/>
            <a:ext cx="14214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55" name="Google Shape;355;p39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6" name="Google Shape;356;p39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Pic Ver">
  <p:cSld name="Four Pic Ver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/>
          <p:nvPr>
            <p:ph idx="2" type="pic"/>
          </p:nvPr>
        </p:nvSpPr>
        <p:spPr>
          <a:xfrm>
            <a:off x="443246" y="1062333"/>
            <a:ext cx="2602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59" name="Google Shape;359;p40"/>
          <p:cNvSpPr/>
          <p:nvPr/>
        </p:nvSpPr>
        <p:spPr>
          <a:xfrm>
            <a:off x="443246" y="2416390"/>
            <a:ext cx="26022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0" name="Google Shape;360;p40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62" name="Google Shape;362;p40"/>
          <p:cNvSpPr txBox="1"/>
          <p:nvPr>
            <p:ph idx="3" type="body"/>
          </p:nvPr>
        </p:nvSpPr>
        <p:spPr>
          <a:xfrm>
            <a:off x="510621" y="2522265"/>
            <a:ext cx="2493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63" name="Google Shape;363;p40"/>
          <p:cNvSpPr/>
          <p:nvPr>
            <p:ph idx="4" type="pic"/>
          </p:nvPr>
        </p:nvSpPr>
        <p:spPr>
          <a:xfrm>
            <a:off x="3258150" y="1062333"/>
            <a:ext cx="2602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64" name="Google Shape;364;p40"/>
          <p:cNvSpPr/>
          <p:nvPr/>
        </p:nvSpPr>
        <p:spPr>
          <a:xfrm>
            <a:off x="3258150" y="2416390"/>
            <a:ext cx="2602200" cy="4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5" name="Google Shape;365;p40"/>
          <p:cNvSpPr txBox="1"/>
          <p:nvPr>
            <p:ph idx="5" type="body"/>
          </p:nvPr>
        </p:nvSpPr>
        <p:spPr>
          <a:xfrm>
            <a:off x="3325525" y="2522265"/>
            <a:ext cx="2493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66" name="Google Shape;366;p40"/>
          <p:cNvSpPr/>
          <p:nvPr>
            <p:ph idx="6" type="pic"/>
          </p:nvPr>
        </p:nvSpPr>
        <p:spPr>
          <a:xfrm>
            <a:off x="6071075" y="1062333"/>
            <a:ext cx="2602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67" name="Google Shape;367;p40"/>
          <p:cNvSpPr/>
          <p:nvPr/>
        </p:nvSpPr>
        <p:spPr>
          <a:xfrm>
            <a:off x="6071075" y="2416390"/>
            <a:ext cx="2602200" cy="42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8" name="Google Shape;368;p40"/>
          <p:cNvSpPr txBox="1"/>
          <p:nvPr>
            <p:ph idx="7" type="body"/>
          </p:nvPr>
        </p:nvSpPr>
        <p:spPr>
          <a:xfrm>
            <a:off x="6138450" y="2522265"/>
            <a:ext cx="2493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69" name="Google Shape;369;p40"/>
          <p:cNvSpPr/>
          <p:nvPr>
            <p:ph idx="8" type="pic"/>
          </p:nvPr>
        </p:nvSpPr>
        <p:spPr>
          <a:xfrm>
            <a:off x="443246" y="2993063"/>
            <a:ext cx="2602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70" name="Google Shape;370;p40"/>
          <p:cNvSpPr/>
          <p:nvPr/>
        </p:nvSpPr>
        <p:spPr>
          <a:xfrm>
            <a:off x="443246" y="4347120"/>
            <a:ext cx="2602200" cy="42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1" name="Google Shape;371;p40"/>
          <p:cNvSpPr txBox="1"/>
          <p:nvPr>
            <p:ph idx="9" type="body"/>
          </p:nvPr>
        </p:nvSpPr>
        <p:spPr>
          <a:xfrm>
            <a:off x="510621" y="4452995"/>
            <a:ext cx="2493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72" name="Google Shape;372;p40"/>
          <p:cNvSpPr/>
          <p:nvPr>
            <p:ph idx="13" type="pic"/>
          </p:nvPr>
        </p:nvSpPr>
        <p:spPr>
          <a:xfrm>
            <a:off x="3258150" y="2993063"/>
            <a:ext cx="2602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73" name="Google Shape;373;p40"/>
          <p:cNvSpPr/>
          <p:nvPr/>
        </p:nvSpPr>
        <p:spPr>
          <a:xfrm>
            <a:off x="3258150" y="4347120"/>
            <a:ext cx="2602200" cy="420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Google Shape;374;p40"/>
          <p:cNvSpPr txBox="1"/>
          <p:nvPr>
            <p:ph idx="14" type="body"/>
          </p:nvPr>
        </p:nvSpPr>
        <p:spPr>
          <a:xfrm>
            <a:off x="3325525" y="4452995"/>
            <a:ext cx="2493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75" name="Google Shape;375;p40"/>
          <p:cNvSpPr/>
          <p:nvPr>
            <p:ph idx="15" type="pic"/>
          </p:nvPr>
        </p:nvSpPr>
        <p:spPr>
          <a:xfrm>
            <a:off x="6071075" y="2993063"/>
            <a:ext cx="2602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76" name="Google Shape;376;p40"/>
          <p:cNvSpPr/>
          <p:nvPr/>
        </p:nvSpPr>
        <p:spPr>
          <a:xfrm>
            <a:off x="6071075" y="4347120"/>
            <a:ext cx="2602200" cy="42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Google Shape;377;p40"/>
          <p:cNvSpPr txBox="1"/>
          <p:nvPr>
            <p:ph idx="16" type="body"/>
          </p:nvPr>
        </p:nvSpPr>
        <p:spPr>
          <a:xfrm>
            <a:off x="6138450" y="4452995"/>
            <a:ext cx="2493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78" name="Google Shape;378;p40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9" name="Google Shape;379;p40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04">
  <p:cSld name="Team04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83" name="Google Shape;383;p41"/>
          <p:cNvSpPr/>
          <p:nvPr>
            <p:ph idx="2" type="pic"/>
          </p:nvPr>
        </p:nvSpPr>
        <p:spPr>
          <a:xfrm>
            <a:off x="552497" y="1057375"/>
            <a:ext cx="1861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84" name="Google Shape;384;p41"/>
          <p:cNvSpPr/>
          <p:nvPr/>
        </p:nvSpPr>
        <p:spPr>
          <a:xfrm>
            <a:off x="552498" y="2411432"/>
            <a:ext cx="18612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41"/>
          <p:cNvSpPr txBox="1"/>
          <p:nvPr>
            <p:ph idx="3" type="body"/>
          </p:nvPr>
        </p:nvSpPr>
        <p:spPr>
          <a:xfrm>
            <a:off x="552498" y="2431025"/>
            <a:ext cx="186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86" name="Google Shape;386;p41"/>
          <p:cNvSpPr/>
          <p:nvPr>
            <p:ph idx="4" type="pic"/>
          </p:nvPr>
        </p:nvSpPr>
        <p:spPr>
          <a:xfrm>
            <a:off x="2626099" y="1057375"/>
            <a:ext cx="1861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87" name="Google Shape;387;p41"/>
          <p:cNvSpPr/>
          <p:nvPr/>
        </p:nvSpPr>
        <p:spPr>
          <a:xfrm>
            <a:off x="2626100" y="2411432"/>
            <a:ext cx="1861200" cy="4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8" name="Google Shape;388;p41"/>
          <p:cNvSpPr txBox="1"/>
          <p:nvPr>
            <p:ph idx="5" type="body"/>
          </p:nvPr>
        </p:nvSpPr>
        <p:spPr>
          <a:xfrm>
            <a:off x="2626100" y="2431025"/>
            <a:ext cx="186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89" name="Google Shape;389;p41"/>
          <p:cNvSpPr/>
          <p:nvPr>
            <p:ph idx="6" type="pic"/>
          </p:nvPr>
        </p:nvSpPr>
        <p:spPr>
          <a:xfrm>
            <a:off x="4683499" y="1057375"/>
            <a:ext cx="1861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0" name="Google Shape;390;p41"/>
          <p:cNvSpPr/>
          <p:nvPr/>
        </p:nvSpPr>
        <p:spPr>
          <a:xfrm>
            <a:off x="4683500" y="2411432"/>
            <a:ext cx="1861200" cy="42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1" name="Google Shape;391;p41"/>
          <p:cNvSpPr txBox="1"/>
          <p:nvPr>
            <p:ph idx="7" type="body"/>
          </p:nvPr>
        </p:nvSpPr>
        <p:spPr>
          <a:xfrm>
            <a:off x="4683500" y="2431025"/>
            <a:ext cx="186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2" name="Google Shape;392;p41"/>
          <p:cNvSpPr/>
          <p:nvPr>
            <p:ph idx="8" type="pic"/>
          </p:nvPr>
        </p:nvSpPr>
        <p:spPr>
          <a:xfrm>
            <a:off x="6740899" y="1057375"/>
            <a:ext cx="1861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3" name="Google Shape;393;p41"/>
          <p:cNvSpPr/>
          <p:nvPr/>
        </p:nvSpPr>
        <p:spPr>
          <a:xfrm>
            <a:off x="6740900" y="2411432"/>
            <a:ext cx="1861200" cy="42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4" name="Google Shape;394;p41"/>
          <p:cNvSpPr txBox="1"/>
          <p:nvPr>
            <p:ph idx="9" type="body"/>
          </p:nvPr>
        </p:nvSpPr>
        <p:spPr>
          <a:xfrm>
            <a:off x="6740900" y="2431025"/>
            <a:ext cx="186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5" name="Google Shape;395;p41"/>
          <p:cNvSpPr/>
          <p:nvPr>
            <p:ph idx="13" type="pic"/>
          </p:nvPr>
        </p:nvSpPr>
        <p:spPr>
          <a:xfrm>
            <a:off x="552497" y="2978480"/>
            <a:ext cx="1861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6" name="Google Shape;396;p41"/>
          <p:cNvSpPr/>
          <p:nvPr/>
        </p:nvSpPr>
        <p:spPr>
          <a:xfrm>
            <a:off x="552498" y="4332537"/>
            <a:ext cx="1861200" cy="420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7" name="Google Shape;397;p41"/>
          <p:cNvSpPr txBox="1"/>
          <p:nvPr>
            <p:ph idx="14" type="body"/>
          </p:nvPr>
        </p:nvSpPr>
        <p:spPr>
          <a:xfrm>
            <a:off x="552498" y="4352130"/>
            <a:ext cx="186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8" name="Google Shape;398;p41"/>
          <p:cNvSpPr/>
          <p:nvPr>
            <p:ph idx="15" type="pic"/>
          </p:nvPr>
        </p:nvSpPr>
        <p:spPr>
          <a:xfrm>
            <a:off x="2626099" y="2978480"/>
            <a:ext cx="1861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9" name="Google Shape;399;p41"/>
          <p:cNvSpPr/>
          <p:nvPr/>
        </p:nvSpPr>
        <p:spPr>
          <a:xfrm>
            <a:off x="2626100" y="4332537"/>
            <a:ext cx="1861200" cy="42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0" name="Google Shape;400;p41"/>
          <p:cNvSpPr txBox="1"/>
          <p:nvPr>
            <p:ph idx="16" type="body"/>
          </p:nvPr>
        </p:nvSpPr>
        <p:spPr>
          <a:xfrm>
            <a:off x="2626100" y="4352130"/>
            <a:ext cx="186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1" name="Google Shape;401;p41"/>
          <p:cNvSpPr/>
          <p:nvPr>
            <p:ph idx="17" type="pic"/>
          </p:nvPr>
        </p:nvSpPr>
        <p:spPr>
          <a:xfrm>
            <a:off x="4683499" y="2978480"/>
            <a:ext cx="1861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2" name="Google Shape;402;p41"/>
          <p:cNvSpPr/>
          <p:nvPr/>
        </p:nvSpPr>
        <p:spPr>
          <a:xfrm>
            <a:off x="4683500" y="4332537"/>
            <a:ext cx="18612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3" name="Google Shape;403;p41"/>
          <p:cNvSpPr txBox="1"/>
          <p:nvPr>
            <p:ph idx="18" type="body"/>
          </p:nvPr>
        </p:nvSpPr>
        <p:spPr>
          <a:xfrm>
            <a:off x="4683500" y="4352130"/>
            <a:ext cx="186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4" name="Google Shape;404;p41"/>
          <p:cNvSpPr/>
          <p:nvPr>
            <p:ph idx="19" type="pic"/>
          </p:nvPr>
        </p:nvSpPr>
        <p:spPr>
          <a:xfrm>
            <a:off x="6740899" y="2978480"/>
            <a:ext cx="1861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5" name="Google Shape;405;p41"/>
          <p:cNvSpPr/>
          <p:nvPr/>
        </p:nvSpPr>
        <p:spPr>
          <a:xfrm>
            <a:off x="6740900" y="4332537"/>
            <a:ext cx="1861200" cy="4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6" name="Google Shape;406;p41"/>
          <p:cNvSpPr txBox="1"/>
          <p:nvPr>
            <p:ph idx="20" type="body"/>
          </p:nvPr>
        </p:nvSpPr>
        <p:spPr>
          <a:xfrm>
            <a:off x="6740900" y="4352130"/>
            <a:ext cx="186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7" name="Google Shape;407;p41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8" name="Google Shape;408;p41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_4">
  <p:cSld name="Port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/>
          <p:nvPr>
            <p:ph idx="2" type="pic"/>
          </p:nvPr>
        </p:nvSpPr>
        <p:spPr>
          <a:xfrm>
            <a:off x="365438" y="2994298"/>
            <a:ext cx="20079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11" name="Google Shape;411;p42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2" name="Google Shape;412;p42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13" name="Google Shape;413;p42"/>
          <p:cNvSpPr/>
          <p:nvPr>
            <p:ph idx="3" type="pic"/>
          </p:nvPr>
        </p:nvSpPr>
        <p:spPr>
          <a:xfrm>
            <a:off x="4628355" y="2994298"/>
            <a:ext cx="20079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14" name="Google Shape;414;p42"/>
          <p:cNvSpPr/>
          <p:nvPr>
            <p:ph idx="4" type="pic"/>
          </p:nvPr>
        </p:nvSpPr>
        <p:spPr>
          <a:xfrm>
            <a:off x="2511238" y="1208553"/>
            <a:ext cx="20079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15" name="Google Shape;415;p42"/>
          <p:cNvSpPr/>
          <p:nvPr>
            <p:ph idx="5" type="pic"/>
          </p:nvPr>
        </p:nvSpPr>
        <p:spPr>
          <a:xfrm>
            <a:off x="6746296" y="1208553"/>
            <a:ext cx="20079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16" name="Google Shape;416;p42"/>
          <p:cNvSpPr/>
          <p:nvPr/>
        </p:nvSpPr>
        <p:spPr>
          <a:xfrm>
            <a:off x="2511238" y="2859857"/>
            <a:ext cx="2007900" cy="17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2"/>
          <p:cNvSpPr/>
          <p:nvPr/>
        </p:nvSpPr>
        <p:spPr>
          <a:xfrm>
            <a:off x="365438" y="1208553"/>
            <a:ext cx="2007900" cy="178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4628355" y="1208552"/>
            <a:ext cx="2007900" cy="178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 </a:t>
            </a:r>
            <a:endParaRPr/>
          </a:p>
          <a:p>
            <a:pPr indent="0" lvl="0" marL="0" marR="0" rtl="0" algn="ctr">
              <a:spcBef>
                <a:spcPts val="24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F2F2F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1" lang="en" sz="1200">
                <a:solidFill>
                  <a:srgbClr val="F2F2F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600">
              <a:solidFill>
                <a:srgbClr val="F2F2F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9" name="Google Shape;419;p42"/>
          <p:cNvSpPr/>
          <p:nvPr/>
        </p:nvSpPr>
        <p:spPr>
          <a:xfrm>
            <a:off x="6746296" y="2859857"/>
            <a:ext cx="2007900" cy="178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2F2F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0" name="Google Shape;420;p42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1" name="Google Shape;421;p42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ee Blank">
  <p:cSld name="Free Blank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Free Blank With Footer">
  <p:cSld name="5_Free Blank With Footer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5" name="Google Shape;425;p44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itle">
  <p:cSld name="Main Title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8" name="Google Shape;428;p45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ckUp01">
  <p:cSld name="MockUp0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1" name="Google Shape;431;p46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432" name="Google Shape;432;p46"/>
          <p:cNvGrpSpPr/>
          <p:nvPr/>
        </p:nvGrpSpPr>
        <p:grpSpPr>
          <a:xfrm>
            <a:off x="459131" y="1404699"/>
            <a:ext cx="3882533" cy="2030506"/>
            <a:chOff x="2844800" y="1304396"/>
            <a:chExt cx="2803475" cy="1466175"/>
          </a:xfrm>
        </p:grpSpPr>
        <p:grpSp>
          <p:nvGrpSpPr>
            <p:cNvPr id="433" name="Google Shape;433;p46"/>
            <p:cNvGrpSpPr/>
            <p:nvPr/>
          </p:nvGrpSpPr>
          <p:grpSpPr>
            <a:xfrm>
              <a:off x="3209925" y="1304396"/>
              <a:ext cx="2073300" cy="1397100"/>
              <a:chOff x="4843457" y="992546"/>
              <a:chExt cx="2073300" cy="1397100"/>
            </a:xfrm>
          </p:grpSpPr>
          <p:sp>
            <p:nvSpPr>
              <p:cNvPr id="434" name="Google Shape;434;p46"/>
              <p:cNvSpPr/>
              <p:nvPr/>
            </p:nvSpPr>
            <p:spPr>
              <a:xfrm>
                <a:off x="4843457" y="992546"/>
                <a:ext cx="2073300" cy="1397100"/>
              </a:xfrm>
              <a:custGeom>
                <a:rect b="b" l="l" r="r" t="t"/>
                <a:pathLst>
                  <a:path extrusionOk="0" h="120000" w="120000">
                    <a:moveTo>
                      <a:pt x="120000" y="114559"/>
                    </a:moveTo>
                    <a:cubicBezTo>
                      <a:pt x="120000" y="117512"/>
                      <a:pt x="118743" y="120000"/>
                      <a:pt x="117277" y="120000"/>
                    </a:cubicBezTo>
                    <a:cubicBezTo>
                      <a:pt x="2722" y="120000"/>
                      <a:pt x="2722" y="120000"/>
                      <a:pt x="2722" y="120000"/>
                    </a:cubicBezTo>
                    <a:cubicBezTo>
                      <a:pt x="1256" y="120000"/>
                      <a:pt x="0" y="117512"/>
                      <a:pt x="0" y="114559"/>
                    </a:cubicBezTo>
                    <a:cubicBezTo>
                      <a:pt x="0" y="5440"/>
                      <a:pt x="0" y="5440"/>
                      <a:pt x="0" y="5440"/>
                    </a:cubicBezTo>
                    <a:cubicBezTo>
                      <a:pt x="0" y="2487"/>
                      <a:pt x="1256" y="0"/>
                      <a:pt x="2722" y="0"/>
                    </a:cubicBezTo>
                    <a:cubicBezTo>
                      <a:pt x="117277" y="0"/>
                      <a:pt x="117277" y="0"/>
                      <a:pt x="117277" y="0"/>
                    </a:cubicBezTo>
                    <a:cubicBezTo>
                      <a:pt x="118743" y="0"/>
                      <a:pt x="120000" y="2487"/>
                      <a:pt x="120000" y="5440"/>
                    </a:cubicBezTo>
                    <a:cubicBezTo>
                      <a:pt x="120000" y="114559"/>
                      <a:pt x="120000" y="114559"/>
                      <a:pt x="120000" y="114559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435" name="Google Shape;435;p46"/>
              <p:cNvSpPr/>
              <p:nvPr/>
            </p:nvSpPr>
            <p:spPr>
              <a:xfrm>
                <a:off x="4926007" y="1068746"/>
                <a:ext cx="1914600" cy="1181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436" name="Google Shape;436;p46"/>
              <p:cNvSpPr/>
              <p:nvPr/>
            </p:nvSpPr>
            <p:spPr>
              <a:xfrm>
                <a:off x="4936351" y="1068746"/>
                <a:ext cx="1901700" cy="1089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lt1">
                  <a:alpha val="227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grpSp>
          <p:nvGrpSpPr>
            <p:cNvPr id="437" name="Google Shape;437;p46"/>
            <p:cNvGrpSpPr/>
            <p:nvPr/>
          </p:nvGrpSpPr>
          <p:grpSpPr>
            <a:xfrm>
              <a:off x="2844800" y="2648409"/>
              <a:ext cx="2803475" cy="122162"/>
              <a:chOff x="4462463" y="2425701"/>
              <a:chExt cx="2803475" cy="122162"/>
            </a:xfrm>
          </p:grpSpPr>
          <p:sp>
            <p:nvSpPr>
              <p:cNvPr id="438" name="Google Shape;438;p46"/>
              <p:cNvSpPr/>
              <p:nvPr/>
            </p:nvSpPr>
            <p:spPr>
              <a:xfrm>
                <a:off x="4462463" y="2481263"/>
                <a:ext cx="2800200" cy="66600"/>
              </a:xfrm>
              <a:custGeom>
                <a:rect b="b" l="l" r="r" t="t"/>
                <a:pathLst>
                  <a:path extrusionOk="0" h="120000" w="120000">
                    <a:moveTo>
                      <a:pt x="775" y="16216"/>
                    </a:moveTo>
                    <a:cubicBezTo>
                      <a:pt x="775" y="16216"/>
                      <a:pt x="0" y="74594"/>
                      <a:pt x="5274" y="120000"/>
                    </a:cubicBezTo>
                    <a:cubicBezTo>
                      <a:pt x="115345" y="120000"/>
                      <a:pt x="115345" y="120000"/>
                      <a:pt x="115345" y="120000"/>
                    </a:cubicBezTo>
                    <a:cubicBezTo>
                      <a:pt x="115345" y="120000"/>
                      <a:pt x="118991" y="110270"/>
                      <a:pt x="119922" y="38918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775" y="16216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439" name="Google Shape;439;p46"/>
              <p:cNvSpPr/>
              <p:nvPr/>
            </p:nvSpPr>
            <p:spPr>
              <a:xfrm>
                <a:off x="4478338" y="2425701"/>
                <a:ext cx="2787600" cy="84000"/>
              </a:xfrm>
              <a:custGeom>
                <a:rect b="b" l="l" r="r" t="t"/>
                <a:pathLst>
                  <a:path extrusionOk="0" h="120000" w="120000">
                    <a:moveTo>
                      <a:pt x="77" y="0"/>
                    </a:moveTo>
                    <a:cubicBezTo>
                      <a:pt x="0" y="97021"/>
                      <a:pt x="0" y="97021"/>
                      <a:pt x="0" y="97021"/>
                    </a:cubicBezTo>
                    <a:cubicBezTo>
                      <a:pt x="77" y="120000"/>
                      <a:pt x="1246" y="109787"/>
                      <a:pt x="1246" y="109787"/>
                    </a:cubicBezTo>
                    <a:cubicBezTo>
                      <a:pt x="118597" y="109787"/>
                      <a:pt x="118597" y="109787"/>
                      <a:pt x="118597" y="109787"/>
                    </a:cubicBezTo>
                    <a:cubicBezTo>
                      <a:pt x="120000" y="114893"/>
                      <a:pt x="119844" y="102127"/>
                      <a:pt x="119844" y="102127"/>
                    </a:cubicBezTo>
                    <a:cubicBezTo>
                      <a:pt x="119844" y="0"/>
                      <a:pt x="119844" y="0"/>
                      <a:pt x="119844" y="0"/>
                    </a:cubicBez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A5A5A5"/>
                  </a:gs>
                  <a:gs pos="6000">
                    <a:srgbClr val="D8D8D8"/>
                  </a:gs>
                  <a:gs pos="42000">
                    <a:srgbClr val="BFBFBF"/>
                  </a:gs>
                  <a:gs pos="100000">
                    <a:srgbClr val="BFBFB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440" name="Google Shape;440;p46"/>
              <p:cNvSpPr/>
              <p:nvPr/>
            </p:nvSpPr>
            <p:spPr>
              <a:xfrm>
                <a:off x="5672138" y="2425701"/>
                <a:ext cx="392100" cy="44400"/>
              </a:xfrm>
              <a:custGeom>
                <a:rect b="b" l="l" r="r" t="t"/>
                <a:pathLst>
                  <a:path extrusionOk="0" h="120000" w="120000">
                    <a:moveTo>
                      <a:pt x="11059" y="105600"/>
                    </a:moveTo>
                    <a:cubicBezTo>
                      <a:pt x="109493" y="105600"/>
                      <a:pt x="109493" y="105600"/>
                      <a:pt x="109493" y="105600"/>
                    </a:cubicBezTo>
                    <a:cubicBezTo>
                      <a:pt x="109493" y="105600"/>
                      <a:pt x="120000" y="120000"/>
                      <a:pt x="118894" y="4800"/>
                    </a:cubicBezTo>
                    <a:cubicBezTo>
                      <a:pt x="3317" y="0"/>
                      <a:pt x="3317" y="0"/>
                      <a:pt x="3317" y="0"/>
                    </a:cubicBezTo>
                    <a:cubicBezTo>
                      <a:pt x="3317" y="0"/>
                      <a:pt x="0" y="96000"/>
                      <a:pt x="11059" y="10560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441" name="Google Shape;441;p46"/>
          <p:cNvSpPr/>
          <p:nvPr>
            <p:ph idx="2" type="pic"/>
          </p:nvPr>
        </p:nvSpPr>
        <p:spPr>
          <a:xfrm>
            <a:off x="1079022" y="1510190"/>
            <a:ext cx="26514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42" name="Google Shape;442;p46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3" name="Google Shape;443;p46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ckUp4">
  <p:cSld name="MockUp4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6" name="Google Shape;446;p47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447" name="Google Shape;447;p47"/>
          <p:cNvCxnSpPr/>
          <p:nvPr/>
        </p:nvCxnSpPr>
        <p:spPr>
          <a:xfrm>
            <a:off x="0" y="3272559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92929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8" name="Google Shape;448;p47"/>
          <p:cNvSpPr/>
          <p:nvPr/>
        </p:nvSpPr>
        <p:spPr>
          <a:xfrm>
            <a:off x="0" y="3273754"/>
            <a:ext cx="9144000" cy="1869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49" name="Google Shape;449;p47"/>
          <p:cNvGrpSpPr/>
          <p:nvPr/>
        </p:nvGrpSpPr>
        <p:grpSpPr>
          <a:xfrm>
            <a:off x="677791" y="1074009"/>
            <a:ext cx="1647722" cy="3481891"/>
            <a:chOff x="3189719" y="1562392"/>
            <a:chExt cx="1474867" cy="3116623"/>
          </a:xfrm>
        </p:grpSpPr>
        <p:sp>
          <p:nvSpPr>
            <p:cNvPr id="450" name="Google Shape;450;p47"/>
            <p:cNvSpPr/>
            <p:nvPr/>
          </p:nvSpPr>
          <p:spPr>
            <a:xfrm>
              <a:off x="3205386" y="1579715"/>
              <a:ext cx="1459200" cy="3099300"/>
            </a:xfrm>
            <a:custGeom>
              <a:rect b="b" l="l" r="r" t="t"/>
              <a:pathLst>
                <a:path extrusionOk="0" h="120000" w="120000">
                  <a:moveTo>
                    <a:pt x="0" y="6816"/>
                  </a:moveTo>
                  <a:cubicBezTo>
                    <a:pt x="0" y="5008"/>
                    <a:pt x="1525" y="3274"/>
                    <a:pt x="4240" y="1996"/>
                  </a:cubicBezTo>
                  <a:cubicBezTo>
                    <a:pt x="6956" y="718"/>
                    <a:pt x="10639" y="0"/>
                    <a:pt x="14479" y="0"/>
                  </a:cubicBezTo>
                  <a:lnTo>
                    <a:pt x="105520" y="0"/>
                  </a:lnTo>
                  <a:cubicBezTo>
                    <a:pt x="109360" y="0"/>
                    <a:pt x="113043" y="718"/>
                    <a:pt x="115759" y="1996"/>
                  </a:cubicBezTo>
                  <a:cubicBezTo>
                    <a:pt x="118474" y="3274"/>
                    <a:pt x="120000" y="5008"/>
                    <a:pt x="120000" y="6816"/>
                  </a:cubicBezTo>
                  <a:lnTo>
                    <a:pt x="120000" y="113183"/>
                  </a:lnTo>
                  <a:cubicBezTo>
                    <a:pt x="120000" y="114991"/>
                    <a:pt x="118474" y="116725"/>
                    <a:pt x="115759" y="118003"/>
                  </a:cubicBezTo>
                  <a:cubicBezTo>
                    <a:pt x="113043" y="119281"/>
                    <a:pt x="109360" y="119999"/>
                    <a:pt x="105520" y="119999"/>
                  </a:cubicBezTo>
                  <a:lnTo>
                    <a:pt x="14479" y="119999"/>
                  </a:lnTo>
                  <a:cubicBezTo>
                    <a:pt x="10639" y="119999"/>
                    <a:pt x="6956" y="119281"/>
                    <a:pt x="4240" y="118003"/>
                  </a:cubicBezTo>
                  <a:cubicBezTo>
                    <a:pt x="1525" y="116725"/>
                    <a:pt x="0" y="114991"/>
                    <a:pt x="0" y="113183"/>
                  </a:cubicBezTo>
                  <a:lnTo>
                    <a:pt x="0" y="6816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451" name="Google Shape;451;p47"/>
            <p:cNvGrpSpPr/>
            <p:nvPr/>
          </p:nvGrpSpPr>
          <p:grpSpPr>
            <a:xfrm>
              <a:off x="3189719" y="1991549"/>
              <a:ext cx="23673" cy="645855"/>
              <a:chOff x="3392428" y="1951545"/>
              <a:chExt cx="27444" cy="735347"/>
            </a:xfrm>
          </p:grpSpPr>
          <p:sp>
            <p:nvSpPr>
              <p:cNvPr id="452" name="Google Shape;452;p47"/>
              <p:cNvSpPr/>
              <p:nvPr/>
            </p:nvSpPr>
            <p:spPr>
              <a:xfrm>
                <a:off x="3392428" y="1951545"/>
                <a:ext cx="18300" cy="172800"/>
              </a:xfrm>
              <a:prstGeom prst="rect">
                <a:avLst/>
              </a:prstGeom>
              <a:solidFill>
                <a:srgbClr val="3B3B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453" name="Google Shape;453;p47"/>
              <p:cNvSpPr/>
              <p:nvPr/>
            </p:nvSpPr>
            <p:spPr>
              <a:xfrm>
                <a:off x="3401572" y="2289545"/>
                <a:ext cx="18300" cy="118800"/>
              </a:xfrm>
              <a:prstGeom prst="rect">
                <a:avLst/>
              </a:prstGeom>
              <a:solidFill>
                <a:srgbClr val="3B3B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454" name="Google Shape;454;p47"/>
              <p:cNvSpPr/>
              <p:nvPr/>
            </p:nvSpPr>
            <p:spPr>
              <a:xfrm>
                <a:off x="3401572" y="2568092"/>
                <a:ext cx="18300" cy="118800"/>
              </a:xfrm>
              <a:prstGeom prst="rect">
                <a:avLst/>
              </a:prstGeom>
              <a:solidFill>
                <a:srgbClr val="3B3B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455" name="Google Shape;455;p47"/>
            <p:cNvSpPr/>
            <p:nvPr/>
          </p:nvSpPr>
          <p:spPr>
            <a:xfrm>
              <a:off x="3806686" y="4332856"/>
              <a:ext cx="256500" cy="2613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44274"/>
                    <a:pt x="6173" y="29177"/>
                    <a:pt x="17192" y="17958"/>
                  </a:cubicBezTo>
                  <a:cubicBezTo>
                    <a:pt x="28474" y="6470"/>
                    <a:pt x="43899" y="0"/>
                    <a:pt x="60000" y="0"/>
                  </a:cubicBezTo>
                  <a:cubicBezTo>
                    <a:pt x="76100" y="0"/>
                    <a:pt x="91526" y="6470"/>
                    <a:pt x="102808" y="17958"/>
                  </a:cubicBezTo>
                  <a:cubicBezTo>
                    <a:pt x="113826" y="29177"/>
                    <a:pt x="120000" y="44274"/>
                    <a:pt x="120000" y="60000"/>
                  </a:cubicBezTo>
                  <a:cubicBezTo>
                    <a:pt x="120000" y="75725"/>
                    <a:pt x="113826" y="90822"/>
                    <a:pt x="102808" y="102041"/>
                  </a:cubicBezTo>
                  <a:cubicBezTo>
                    <a:pt x="91526" y="113529"/>
                    <a:pt x="76100" y="120000"/>
                    <a:pt x="60000" y="120000"/>
                  </a:cubicBezTo>
                  <a:cubicBezTo>
                    <a:pt x="43899" y="120000"/>
                    <a:pt x="28474" y="113529"/>
                    <a:pt x="17192" y="102041"/>
                  </a:cubicBezTo>
                  <a:cubicBezTo>
                    <a:pt x="6173" y="90822"/>
                    <a:pt x="0" y="75725"/>
                    <a:pt x="0" y="6000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6" name="Google Shape;456;p47"/>
            <p:cNvSpPr/>
            <p:nvPr/>
          </p:nvSpPr>
          <p:spPr>
            <a:xfrm>
              <a:off x="3306742" y="1997538"/>
              <a:ext cx="1256400" cy="227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7" name="Google Shape;457;p47"/>
            <p:cNvSpPr/>
            <p:nvPr/>
          </p:nvSpPr>
          <p:spPr>
            <a:xfrm>
              <a:off x="3796931" y="1824436"/>
              <a:ext cx="276000" cy="321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44086"/>
                    <a:pt x="735" y="28827"/>
                    <a:pt x="2044" y="17571"/>
                  </a:cubicBezTo>
                  <a:cubicBezTo>
                    <a:pt x="3354" y="6320"/>
                    <a:pt x="5130" y="0"/>
                    <a:pt x="6982" y="0"/>
                  </a:cubicBezTo>
                  <a:lnTo>
                    <a:pt x="113017" y="0"/>
                  </a:lnTo>
                  <a:cubicBezTo>
                    <a:pt x="114869" y="0"/>
                    <a:pt x="116645" y="6320"/>
                    <a:pt x="117955" y="17571"/>
                  </a:cubicBezTo>
                  <a:cubicBezTo>
                    <a:pt x="119264" y="28823"/>
                    <a:pt x="120000" y="44086"/>
                    <a:pt x="120000" y="60000"/>
                  </a:cubicBezTo>
                  <a:lnTo>
                    <a:pt x="120000" y="60000"/>
                  </a:lnTo>
                  <a:cubicBezTo>
                    <a:pt x="120000" y="75913"/>
                    <a:pt x="119264" y="91172"/>
                    <a:pt x="117955" y="102428"/>
                  </a:cubicBezTo>
                  <a:cubicBezTo>
                    <a:pt x="116645" y="113679"/>
                    <a:pt x="114869" y="120000"/>
                    <a:pt x="113017" y="120000"/>
                  </a:cubicBezTo>
                  <a:lnTo>
                    <a:pt x="6982" y="120000"/>
                  </a:lnTo>
                  <a:cubicBezTo>
                    <a:pt x="5130" y="120000"/>
                    <a:pt x="3354" y="113679"/>
                    <a:pt x="2044" y="102428"/>
                  </a:cubicBezTo>
                  <a:cubicBezTo>
                    <a:pt x="735" y="91176"/>
                    <a:pt x="0" y="75913"/>
                    <a:pt x="0" y="60000"/>
                  </a:cubicBez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8" name="Google Shape;458;p47"/>
            <p:cNvSpPr/>
            <p:nvPr/>
          </p:nvSpPr>
          <p:spPr>
            <a:xfrm>
              <a:off x="3911556" y="1704426"/>
              <a:ext cx="46800" cy="47700"/>
            </a:xfrm>
            <a:custGeom>
              <a:rect b="b" l="l" r="r" t="t"/>
              <a:pathLst>
                <a:path extrusionOk="0" h="120000" w="120000">
                  <a:moveTo>
                    <a:pt x="0" y="60001"/>
                  </a:moveTo>
                  <a:cubicBezTo>
                    <a:pt x="0" y="44276"/>
                    <a:pt x="6173" y="29178"/>
                    <a:pt x="17190" y="17958"/>
                  </a:cubicBezTo>
                  <a:cubicBezTo>
                    <a:pt x="28471" y="6471"/>
                    <a:pt x="43898" y="0"/>
                    <a:pt x="60000" y="0"/>
                  </a:cubicBezTo>
                  <a:cubicBezTo>
                    <a:pt x="76101" y="0"/>
                    <a:pt x="91525" y="6471"/>
                    <a:pt x="102809" y="17958"/>
                  </a:cubicBezTo>
                  <a:cubicBezTo>
                    <a:pt x="113828" y="29178"/>
                    <a:pt x="120000" y="44273"/>
                    <a:pt x="120000" y="60001"/>
                  </a:cubicBezTo>
                  <a:cubicBezTo>
                    <a:pt x="120000" y="75726"/>
                    <a:pt x="113826" y="90824"/>
                    <a:pt x="102809" y="102044"/>
                  </a:cubicBezTo>
                  <a:cubicBezTo>
                    <a:pt x="91528" y="113531"/>
                    <a:pt x="76101" y="120002"/>
                    <a:pt x="60000" y="120002"/>
                  </a:cubicBezTo>
                  <a:cubicBezTo>
                    <a:pt x="43898" y="120002"/>
                    <a:pt x="28474" y="113531"/>
                    <a:pt x="17190" y="102044"/>
                  </a:cubicBezTo>
                  <a:cubicBezTo>
                    <a:pt x="6171" y="90824"/>
                    <a:pt x="0" y="75728"/>
                    <a:pt x="0" y="6000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9" name="Google Shape;459;p47"/>
            <p:cNvSpPr/>
            <p:nvPr/>
          </p:nvSpPr>
          <p:spPr>
            <a:xfrm>
              <a:off x="4293042" y="1562392"/>
              <a:ext cx="198900" cy="4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descr="shadow.png" id="460" name="Google Shape;46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045" y="4555821"/>
            <a:ext cx="2320800" cy="2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7"/>
          <p:cNvSpPr/>
          <p:nvPr>
            <p:ph idx="2" type="pic"/>
          </p:nvPr>
        </p:nvSpPr>
        <p:spPr>
          <a:xfrm>
            <a:off x="808441" y="1563804"/>
            <a:ext cx="1403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62" name="Google Shape;462;p47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3" name="Google Shape;463;p47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ckUp02">
  <p:cSld name="MockUp0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6" name="Google Shape;466;p48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467" name="Google Shape;467;p48"/>
          <p:cNvGrpSpPr/>
          <p:nvPr/>
        </p:nvGrpSpPr>
        <p:grpSpPr>
          <a:xfrm>
            <a:off x="3834647" y="1298510"/>
            <a:ext cx="1474867" cy="3116623"/>
            <a:chOff x="3189719" y="1562392"/>
            <a:chExt cx="1474867" cy="3116623"/>
          </a:xfrm>
        </p:grpSpPr>
        <p:sp>
          <p:nvSpPr>
            <p:cNvPr id="468" name="Google Shape;468;p48"/>
            <p:cNvSpPr/>
            <p:nvPr/>
          </p:nvSpPr>
          <p:spPr>
            <a:xfrm>
              <a:off x="3205386" y="1579715"/>
              <a:ext cx="1459200" cy="3099300"/>
            </a:xfrm>
            <a:custGeom>
              <a:rect b="b" l="l" r="r" t="t"/>
              <a:pathLst>
                <a:path extrusionOk="0" h="120000" w="120000">
                  <a:moveTo>
                    <a:pt x="0" y="6816"/>
                  </a:moveTo>
                  <a:cubicBezTo>
                    <a:pt x="0" y="5008"/>
                    <a:pt x="1525" y="3274"/>
                    <a:pt x="4240" y="1996"/>
                  </a:cubicBezTo>
                  <a:cubicBezTo>
                    <a:pt x="6956" y="718"/>
                    <a:pt x="10639" y="0"/>
                    <a:pt x="14479" y="0"/>
                  </a:cubicBezTo>
                  <a:lnTo>
                    <a:pt x="105520" y="0"/>
                  </a:lnTo>
                  <a:cubicBezTo>
                    <a:pt x="109360" y="0"/>
                    <a:pt x="113043" y="718"/>
                    <a:pt x="115759" y="1996"/>
                  </a:cubicBezTo>
                  <a:cubicBezTo>
                    <a:pt x="118474" y="3274"/>
                    <a:pt x="120000" y="5008"/>
                    <a:pt x="120000" y="6816"/>
                  </a:cubicBezTo>
                  <a:lnTo>
                    <a:pt x="120000" y="113183"/>
                  </a:lnTo>
                  <a:cubicBezTo>
                    <a:pt x="120000" y="114991"/>
                    <a:pt x="118474" y="116725"/>
                    <a:pt x="115759" y="118003"/>
                  </a:cubicBezTo>
                  <a:cubicBezTo>
                    <a:pt x="113043" y="119281"/>
                    <a:pt x="109360" y="119999"/>
                    <a:pt x="105520" y="119999"/>
                  </a:cubicBezTo>
                  <a:lnTo>
                    <a:pt x="14479" y="119999"/>
                  </a:lnTo>
                  <a:cubicBezTo>
                    <a:pt x="10639" y="119999"/>
                    <a:pt x="6956" y="119281"/>
                    <a:pt x="4240" y="118003"/>
                  </a:cubicBezTo>
                  <a:cubicBezTo>
                    <a:pt x="1525" y="116725"/>
                    <a:pt x="0" y="114991"/>
                    <a:pt x="0" y="113183"/>
                  </a:cubicBezTo>
                  <a:lnTo>
                    <a:pt x="0" y="6816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469" name="Google Shape;469;p48"/>
            <p:cNvGrpSpPr/>
            <p:nvPr/>
          </p:nvGrpSpPr>
          <p:grpSpPr>
            <a:xfrm>
              <a:off x="3189719" y="1991549"/>
              <a:ext cx="23673" cy="645855"/>
              <a:chOff x="3392428" y="1951545"/>
              <a:chExt cx="27444" cy="735347"/>
            </a:xfrm>
          </p:grpSpPr>
          <p:sp>
            <p:nvSpPr>
              <p:cNvPr id="470" name="Google Shape;470;p48"/>
              <p:cNvSpPr/>
              <p:nvPr/>
            </p:nvSpPr>
            <p:spPr>
              <a:xfrm>
                <a:off x="3392428" y="1951545"/>
                <a:ext cx="18300" cy="172800"/>
              </a:xfrm>
              <a:prstGeom prst="rect">
                <a:avLst/>
              </a:prstGeom>
              <a:solidFill>
                <a:srgbClr val="3B3B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471" name="Google Shape;471;p48"/>
              <p:cNvSpPr/>
              <p:nvPr/>
            </p:nvSpPr>
            <p:spPr>
              <a:xfrm>
                <a:off x="3401572" y="2289545"/>
                <a:ext cx="18300" cy="118800"/>
              </a:xfrm>
              <a:prstGeom prst="rect">
                <a:avLst/>
              </a:prstGeom>
              <a:solidFill>
                <a:srgbClr val="3B3B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472" name="Google Shape;472;p48"/>
              <p:cNvSpPr/>
              <p:nvPr/>
            </p:nvSpPr>
            <p:spPr>
              <a:xfrm>
                <a:off x="3401572" y="2568092"/>
                <a:ext cx="18300" cy="118800"/>
              </a:xfrm>
              <a:prstGeom prst="rect">
                <a:avLst/>
              </a:prstGeom>
              <a:solidFill>
                <a:srgbClr val="3B3B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473" name="Google Shape;473;p48"/>
            <p:cNvSpPr/>
            <p:nvPr/>
          </p:nvSpPr>
          <p:spPr>
            <a:xfrm>
              <a:off x="3806686" y="4332856"/>
              <a:ext cx="256500" cy="2613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44274"/>
                    <a:pt x="6173" y="29177"/>
                    <a:pt x="17192" y="17958"/>
                  </a:cubicBezTo>
                  <a:cubicBezTo>
                    <a:pt x="28474" y="6470"/>
                    <a:pt x="43899" y="0"/>
                    <a:pt x="60000" y="0"/>
                  </a:cubicBezTo>
                  <a:cubicBezTo>
                    <a:pt x="76100" y="0"/>
                    <a:pt x="91526" y="6470"/>
                    <a:pt x="102808" y="17958"/>
                  </a:cubicBezTo>
                  <a:cubicBezTo>
                    <a:pt x="113826" y="29177"/>
                    <a:pt x="120000" y="44274"/>
                    <a:pt x="120000" y="60000"/>
                  </a:cubicBezTo>
                  <a:cubicBezTo>
                    <a:pt x="120000" y="75725"/>
                    <a:pt x="113826" y="90822"/>
                    <a:pt x="102808" y="102041"/>
                  </a:cubicBezTo>
                  <a:cubicBezTo>
                    <a:pt x="91526" y="113529"/>
                    <a:pt x="76100" y="120000"/>
                    <a:pt x="60000" y="120000"/>
                  </a:cubicBezTo>
                  <a:cubicBezTo>
                    <a:pt x="43899" y="120000"/>
                    <a:pt x="28474" y="113529"/>
                    <a:pt x="17192" y="102041"/>
                  </a:cubicBezTo>
                  <a:cubicBezTo>
                    <a:pt x="6173" y="90822"/>
                    <a:pt x="0" y="75725"/>
                    <a:pt x="0" y="6000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4" name="Google Shape;474;p48"/>
            <p:cNvSpPr/>
            <p:nvPr/>
          </p:nvSpPr>
          <p:spPr>
            <a:xfrm>
              <a:off x="3306742" y="1997538"/>
              <a:ext cx="1256400" cy="227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5" name="Google Shape;475;p48"/>
            <p:cNvSpPr/>
            <p:nvPr/>
          </p:nvSpPr>
          <p:spPr>
            <a:xfrm>
              <a:off x="3796931" y="1824436"/>
              <a:ext cx="276000" cy="321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44086"/>
                    <a:pt x="735" y="28827"/>
                    <a:pt x="2044" y="17571"/>
                  </a:cubicBezTo>
                  <a:cubicBezTo>
                    <a:pt x="3354" y="6320"/>
                    <a:pt x="5130" y="0"/>
                    <a:pt x="6982" y="0"/>
                  </a:cubicBezTo>
                  <a:lnTo>
                    <a:pt x="113017" y="0"/>
                  </a:lnTo>
                  <a:cubicBezTo>
                    <a:pt x="114869" y="0"/>
                    <a:pt x="116645" y="6320"/>
                    <a:pt x="117955" y="17571"/>
                  </a:cubicBezTo>
                  <a:cubicBezTo>
                    <a:pt x="119264" y="28823"/>
                    <a:pt x="120000" y="44086"/>
                    <a:pt x="120000" y="60000"/>
                  </a:cubicBezTo>
                  <a:lnTo>
                    <a:pt x="120000" y="60000"/>
                  </a:lnTo>
                  <a:cubicBezTo>
                    <a:pt x="120000" y="75913"/>
                    <a:pt x="119264" y="91172"/>
                    <a:pt x="117955" y="102428"/>
                  </a:cubicBezTo>
                  <a:cubicBezTo>
                    <a:pt x="116645" y="113679"/>
                    <a:pt x="114869" y="120000"/>
                    <a:pt x="113017" y="120000"/>
                  </a:cubicBezTo>
                  <a:lnTo>
                    <a:pt x="6982" y="120000"/>
                  </a:lnTo>
                  <a:cubicBezTo>
                    <a:pt x="5130" y="120000"/>
                    <a:pt x="3354" y="113679"/>
                    <a:pt x="2044" y="102428"/>
                  </a:cubicBezTo>
                  <a:cubicBezTo>
                    <a:pt x="735" y="91176"/>
                    <a:pt x="0" y="75913"/>
                    <a:pt x="0" y="60000"/>
                  </a:cubicBez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6" name="Google Shape;476;p48"/>
            <p:cNvSpPr/>
            <p:nvPr/>
          </p:nvSpPr>
          <p:spPr>
            <a:xfrm>
              <a:off x="3911556" y="1704426"/>
              <a:ext cx="46800" cy="47700"/>
            </a:xfrm>
            <a:custGeom>
              <a:rect b="b" l="l" r="r" t="t"/>
              <a:pathLst>
                <a:path extrusionOk="0" h="120000" w="120000">
                  <a:moveTo>
                    <a:pt x="0" y="60001"/>
                  </a:moveTo>
                  <a:cubicBezTo>
                    <a:pt x="0" y="44276"/>
                    <a:pt x="6173" y="29178"/>
                    <a:pt x="17190" y="17958"/>
                  </a:cubicBezTo>
                  <a:cubicBezTo>
                    <a:pt x="28471" y="6471"/>
                    <a:pt x="43898" y="0"/>
                    <a:pt x="60000" y="0"/>
                  </a:cubicBezTo>
                  <a:cubicBezTo>
                    <a:pt x="76101" y="0"/>
                    <a:pt x="91525" y="6471"/>
                    <a:pt x="102809" y="17958"/>
                  </a:cubicBezTo>
                  <a:cubicBezTo>
                    <a:pt x="113828" y="29178"/>
                    <a:pt x="120000" y="44273"/>
                    <a:pt x="120000" y="60001"/>
                  </a:cubicBezTo>
                  <a:cubicBezTo>
                    <a:pt x="120000" y="75726"/>
                    <a:pt x="113826" y="90824"/>
                    <a:pt x="102809" y="102044"/>
                  </a:cubicBezTo>
                  <a:cubicBezTo>
                    <a:pt x="91528" y="113531"/>
                    <a:pt x="76101" y="120002"/>
                    <a:pt x="60000" y="120002"/>
                  </a:cubicBezTo>
                  <a:cubicBezTo>
                    <a:pt x="43898" y="120002"/>
                    <a:pt x="28474" y="113531"/>
                    <a:pt x="17190" y="102044"/>
                  </a:cubicBezTo>
                  <a:cubicBezTo>
                    <a:pt x="6171" y="90824"/>
                    <a:pt x="0" y="75728"/>
                    <a:pt x="0" y="6000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7" name="Google Shape;477;p48"/>
            <p:cNvSpPr/>
            <p:nvPr/>
          </p:nvSpPr>
          <p:spPr>
            <a:xfrm>
              <a:off x="4293042" y="1562392"/>
              <a:ext cx="198900" cy="4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78" name="Google Shape;478;p48"/>
          <p:cNvSpPr/>
          <p:nvPr>
            <p:ph idx="2" type="pic"/>
          </p:nvPr>
        </p:nvSpPr>
        <p:spPr>
          <a:xfrm>
            <a:off x="3951670" y="1727613"/>
            <a:ext cx="12564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79" name="Google Shape;479;p48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48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ockUp02">
  <p:cSld name="1_MockUp02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/>
          <p:nvPr/>
        </p:nvSpPr>
        <p:spPr>
          <a:xfrm>
            <a:off x="0" y="3273754"/>
            <a:ext cx="9144000" cy="1869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83" name="Google Shape;483;p49"/>
          <p:cNvCxnSpPr/>
          <p:nvPr/>
        </p:nvCxnSpPr>
        <p:spPr>
          <a:xfrm>
            <a:off x="0" y="3273754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929292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484" name="Google Shape;484;p49"/>
          <p:cNvGrpSpPr/>
          <p:nvPr/>
        </p:nvGrpSpPr>
        <p:grpSpPr>
          <a:xfrm>
            <a:off x="3329039" y="1450809"/>
            <a:ext cx="2552846" cy="2031145"/>
            <a:chOff x="2094899" y="1081795"/>
            <a:chExt cx="4400700" cy="3501371"/>
          </a:xfrm>
        </p:grpSpPr>
        <p:sp>
          <p:nvSpPr>
            <p:cNvPr id="485" name="Google Shape;485;p49"/>
            <p:cNvSpPr/>
            <p:nvPr/>
          </p:nvSpPr>
          <p:spPr>
            <a:xfrm>
              <a:off x="2261198" y="1247618"/>
              <a:ext cx="4081500" cy="225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86" name="Google Shape;486;p49"/>
            <p:cNvSpPr/>
            <p:nvPr/>
          </p:nvSpPr>
          <p:spPr>
            <a:xfrm>
              <a:off x="2094899" y="1081795"/>
              <a:ext cx="4400700" cy="2608500"/>
            </a:xfrm>
            <a:custGeom>
              <a:rect b="b" l="l" r="r" t="t"/>
              <a:pathLst>
                <a:path extrusionOk="0" h="120000" w="120000">
                  <a:moveTo>
                    <a:pt x="116101" y="0"/>
                  </a:moveTo>
                  <a:cubicBezTo>
                    <a:pt x="60859" y="0"/>
                    <a:pt x="60859" y="0"/>
                    <a:pt x="60859" y="0"/>
                  </a:cubicBezTo>
                  <a:cubicBezTo>
                    <a:pt x="59008" y="0"/>
                    <a:pt x="59008" y="0"/>
                    <a:pt x="59008" y="0"/>
                  </a:cubicBezTo>
                  <a:cubicBezTo>
                    <a:pt x="3700" y="0"/>
                    <a:pt x="3700" y="0"/>
                    <a:pt x="3700" y="0"/>
                  </a:cubicBezTo>
                  <a:cubicBezTo>
                    <a:pt x="1784" y="0"/>
                    <a:pt x="0" y="1895"/>
                    <a:pt x="0" y="524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241"/>
                    <a:pt x="120000" y="5241"/>
                    <a:pt x="120000" y="5241"/>
                  </a:cubicBezTo>
                  <a:cubicBezTo>
                    <a:pt x="120000" y="1895"/>
                    <a:pt x="118083" y="0"/>
                    <a:pt x="116101" y="0"/>
                  </a:cubicBezTo>
                  <a:moveTo>
                    <a:pt x="114449" y="111524"/>
                  </a:moveTo>
                  <a:cubicBezTo>
                    <a:pt x="5022" y="111524"/>
                    <a:pt x="5022" y="111524"/>
                    <a:pt x="5022" y="111524"/>
                  </a:cubicBezTo>
                  <a:cubicBezTo>
                    <a:pt x="5022" y="7583"/>
                    <a:pt x="5022" y="7583"/>
                    <a:pt x="5022" y="7583"/>
                  </a:cubicBezTo>
                  <a:cubicBezTo>
                    <a:pt x="114449" y="7583"/>
                    <a:pt x="114449" y="7583"/>
                    <a:pt x="114449" y="7583"/>
                  </a:cubicBezTo>
                  <a:cubicBezTo>
                    <a:pt x="114449" y="111524"/>
                    <a:pt x="114449" y="111524"/>
                    <a:pt x="114449" y="111524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87" name="Google Shape;487;p49"/>
            <p:cNvSpPr/>
            <p:nvPr/>
          </p:nvSpPr>
          <p:spPr>
            <a:xfrm>
              <a:off x="2311744" y="1247618"/>
              <a:ext cx="3979800" cy="2259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>
                <a:alpha val="15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88" name="Google Shape;488;p49"/>
            <p:cNvSpPr/>
            <p:nvPr/>
          </p:nvSpPr>
          <p:spPr>
            <a:xfrm>
              <a:off x="2094899" y="3690315"/>
              <a:ext cx="4400700" cy="397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73170"/>
                    <a:pt x="0" y="73170"/>
                    <a:pt x="0" y="73170"/>
                  </a:cubicBezTo>
                  <a:cubicBezTo>
                    <a:pt x="0" y="95121"/>
                    <a:pt x="1784" y="120000"/>
                    <a:pt x="3700" y="120000"/>
                  </a:cubicBezTo>
                  <a:cubicBezTo>
                    <a:pt x="59008" y="120000"/>
                    <a:pt x="59008" y="120000"/>
                    <a:pt x="59008" y="120000"/>
                  </a:cubicBezTo>
                  <a:cubicBezTo>
                    <a:pt x="60859" y="120000"/>
                    <a:pt x="60859" y="120000"/>
                    <a:pt x="60859" y="120000"/>
                  </a:cubicBezTo>
                  <a:cubicBezTo>
                    <a:pt x="116101" y="120000"/>
                    <a:pt x="116101" y="120000"/>
                    <a:pt x="116101" y="120000"/>
                  </a:cubicBezTo>
                  <a:cubicBezTo>
                    <a:pt x="118083" y="120000"/>
                    <a:pt x="120000" y="95121"/>
                    <a:pt x="120000" y="7317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54000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800004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89" name="Google Shape;489;p49"/>
            <p:cNvSpPr/>
            <p:nvPr/>
          </p:nvSpPr>
          <p:spPr>
            <a:xfrm>
              <a:off x="3506519" y="4087866"/>
              <a:ext cx="1590300" cy="495300"/>
            </a:xfrm>
            <a:custGeom>
              <a:rect b="b" l="l" r="r" t="t"/>
              <a:pathLst>
                <a:path extrusionOk="0" h="120000" w="120000">
                  <a:moveTo>
                    <a:pt x="61280" y="0"/>
                  </a:moveTo>
                  <a:cubicBezTo>
                    <a:pt x="58902" y="0"/>
                    <a:pt x="58902" y="0"/>
                    <a:pt x="58902" y="0"/>
                  </a:cubicBezTo>
                  <a:cubicBezTo>
                    <a:pt x="26158" y="0"/>
                    <a:pt x="26158" y="0"/>
                    <a:pt x="26158" y="0"/>
                  </a:cubicBezTo>
                  <a:cubicBezTo>
                    <a:pt x="26158" y="0"/>
                    <a:pt x="25975" y="51764"/>
                    <a:pt x="18658" y="75294"/>
                  </a:cubicBezTo>
                  <a:cubicBezTo>
                    <a:pt x="11341" y="99411"/>
                    <a:pt x="0" y="120000"/>
                    <a:pt x="19756" y="120000"/>
                  </a:cubicBezTo>
                  <a:cubicBezTo>
                    <a:pt x="58902" y="120000"/>
                    <a:pt x="58902" y="120000"/>
                    <a:pt x="58902" y="120000"/>
                  </a:cubicBezTo>
                  <a:cubicBezTo>
                    <a:pt x="61280" y="120000"/>
                    <a:pt x="61280" y="120000"/>
                    <a:pt x="61280" y="120000"/>
                  </a:cubicBezTo>
                  <a:cubicBezTo>
                    <a:pt x="100426" y="120000"/>
                    <a:pt x="100426" y="120000"/>
                    <a:pt x="100426" y="120000"/>
                  </a:cubicBezTo>
                  <a:cubicBezTo>
                    <a:pt x="120000" y="120000"/>
                    <a:pt x="108658" y="99411"/>
                    <a:pt x="101524" y="75294"/>
                  </a:cubicBezTo>
                  <a:cubicBezTo>
                    <a:pt x="94207" y="51764"/>
                    <a:pt x="93841" y="0"/>
                    <a:pt x="93841" y="0"/>
                  </a:cubicBezTo>
                  <a:lnTo>
                    <a:pt x="61280" y="0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6000">
                  <a:srgbClr val="D8D8D8"/>
                </a:gs>
                <a:gs pos="42000">
                  <a:srgbClr val="BFBFBF"/>
                </a:gs>
                <a:gs pos="100000">
                  <a:srgbClr val="BFBFB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90" name="Google Shape;490;p49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1" name="Google Shape;491;p49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92" name="Google Shape;492;p49"/>
          <p:cNvSpPr/>
          <p:nvPr>
            <p:ph idx="2" type="pic"/>
          </p:nvPr>
        </p:nvSpPr>
        <p:spPr>
          <a:xfrm>
            <a:off x="3445151" y="1546974"/>
            <a:ext cx="23181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93" name="Google Shape;493;p49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4" name="Google Shape;494;p49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ckUp5">
  <p:cSld name="MockUp5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7" name="Google Shape;497;p50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498" name="Google Shape;498;p50"/>
          <p:cNvGrpSpPr/>
          <p:nvPr/>
        </p:nvGrpSpPr>
        <p:grpSpPr>
          <a:xfrm>
            <a:off x="4168751" y="1201795"/>
            <a:ext cx="4400700" cy="3501371"/>
            <a:chOff x="2094899" y="1081795"/>
            <a:chExt cx="4400700" cy="3501371"/>
          </a:xfrm>
        </p:grpSpPr>
        <p:sp>
          <p:nvSpPr>
            <p:cNvPr id="499" name="Google Shape;499;p50"/>
            <p:cNvSpPr/>
            <p:nvPr/>
          </p:nvSpPr>
          <p:spPr>
            <a:xfrm>
              <a:off x="2261198" y="1247618"/>
              <a:ext cx="4081500" cy="225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2094899" y="1081795"/>
              <a:ext cx="4400700" cy="2608500"/>
            </a:xfrm>
            <a:custGeom>
              <a:rect b="b" l="l" r="r" t="t"/>
              <a:pathLst>
                <a:path extrusionOk="0" h="120000" w="120000">
                  <a:moveTo>
                    <a:pt x="116101" y="0"/>
                  </a:moveTo>
                  <a:cubicBezTo>
                    <a:pt x="60859" y="0"/>
                    <a:pt x="60859" y="0"/>
                    <a:pt x="60859" y="0"/>
                  </a:cubicBezTo>
                  <a:cubicBezTo>
                    <a:pt x="59008" y="0"/>
                    <a:pt x="59008" y="0"/>
                    <a:pt x="59008" y="0"/>
                  </a:cubicBezTo>
                  <a:cubicBezTo>
                    <a:pt x="3700" y="0"/>
                    <a:pt x="3700" y="0"/>
                    <a:pt x="3700" y="0"/>
                  </a:cubicBezTo>
                  <a:cubicBezTo>
                    <a:pt x="1784" y="0"/>
                    <a:pt x="0" y="1895"/>
                    <a:pt x="0" y="524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241"/>
                    <a:pt x="120000" y="5241"/>
                    <a:pt x="120000" y="5241"/>
                  </a:cubicBezTo>
                  <a:cubicBezTo>
                    <a:pt x="120000" y="1895"/>
                    <a:pt x="118083" y="0"/>
                    <a:pt x="116101" y="0"/>
                  </a:cubicBezTo>
                  <a:moveTo>
                    <a:pt x="114449" y="111524"/>
                  </a:moveTo>
                  <a:cubicBezTo>
                    <a:pt x="5022" y="111524"/>
                    <a:pt x="5022" y="111524"/>
                    <a:pt x="5022" y="111524"/>
                  </a:cubicBezTo>
                  <a:cubicBezTo>
                    <a:pt x="5022" y="7583"/>
                    <a:pt x="5022" y="7583"/>
                    <a:pt x="5022" y="7583"/>
                  </a:cubicBezTo>
                  <a:cubicBezTo>
                    <a:pt x="114449" y="7583"/>
                    <a:pt x="114449" y="7583"/>
                    <a:pt x="114449" y="7583"/>
                  </a:cubicBezTo>
                  <a:cubicBezTo>
                    <a:pt x="114449" y="111524"/>
                    <a:pt x="114449" y="111524"/>
                    <a:pt x="114449" y="111524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2311744" y="1247618"/>
              <a:ext cx="3979800" cy="2259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>
                <a:alpha val="15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2094899" y="3690315"/>
              <a:ext cx="4400700" cy="397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73170"/>
                    <a:pt x="0" y="73170"/>
                    <a:pt x="0" y="73170"/>
                  </a:cubicBezTo>
                  <a:cubicBezTo>
                    <a:pt x="0" y="95121"/>
                    <a:pt x="1784" y="120000"/>
                    <a:pt x="3700" y="120000"/>
                  </a:cubicBezTo>
                  <a:cubicBezTo>
                    <a:pt x="59008" y="120000"/>
                    <a:pt x="59008" y="120000"/>
                    <a:pt x="59008" y="120000"/>
                  </a:cubicBezTo>
                  <a:cubicBezTo>
                    <a:pt x="60859" y="120000"/>
                    <a:pt x="60859" y="120000"/>
                    <a:pt x="60859" y="120000"/>
                  </a:cubicBezTo>
                  <a:cubicBezTo>
                    <a:pt x="116101" y="120000"/>
                    <a:pt x="116101" y="120000"/>
                    <a:pt x="116101" y="120000"/>
                  </a:cubicBezTo>
                  <a:cubicBezTo>
                    <a:pt x="118083" y="120000"/>
                    <a:pt x="120000" y="95121"/>
                    <a:pt x="120000" y="7317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54000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800004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3506519" y="4087866"/>
              <a:ext cx="1590300" cy="495300"/>
            </a:xfrm>
            <a:custGeom>
              <a:rect b="b" l="l" r="r" t="t"/>
              <a:pathLst>
                <a:path extrusionOk="0" h="120000" w="120000">
                  <a:moveTo>
                    <a:pt x="61280" y="0"/>
                  </a:moveTo>
                  <a:cubicBezTo>
                    <a:pt x="58902" y="0"/>
                    <a:pt x="58902" y="0"/>
                    <a:pt x="58902" y="0"/>
                  </a:cubicBezTo>
                  <a:cubicBezTo>
                    <a:pt x="26158" y="0"/>
                    <a:pt x="26158" y="0"/>
                    <a:pt x="26158" y="0"/>
                  </a:cubicBezTo>
                  <a:cubicBezTo>
                    <a:pt x="26158" y="0"/>
                    <a:pt x="25975" y="51764"/>
                    <a:pt x="18658" y="75294"/>
                  </a:cubicBezTo>
                  <a:cubicBezTo>
                    <a:pt x="11341" y="99411"/>
                    <a:pt x="0" y="120000"/>
                    <a:pt x="19756" y="120000"/>
                  </a:cubicBezTo>
                  <a:cubicBezTo>
                    <a:pt x="58902" y="120000"/>
                    <a:pt x="58902" y="120000"/>
                    <a:pt x="58902" y="120000"/>
                  </a:cubicBezTo>
                  <a:cubicBezTo>
                    <a:pt x="61280" y="120000"/>
                    <a:pt x="61280" y="120000"/>
                    <a:pt x="61280" y="120000"/>
                  </a:cubicBezTo>
                  <a:cubicBezTo>
                    <a:pt x="100426" y="120000"/>
                    <a:pt x="100426" y="120000"/>
                    <a:pt x="100426" y="120000"/>
                  </a:cubicBezTo>
                  <a:cubicBezTo>
                    <a:pt x="120000" y="120000"/>
                    <a:pt x="108658" y="99411"/>
                    <a:pt x="101524" y="75294"/>
                  </a:cubicBezTo>
                  <a:cubicBezTo>
                    <a:pt x="94207" y="51764"/>
                    <a:pt x="93841" y="0"/>
                    <a:pt x="93841" y="0"/>
                  </a:cubicBezTo>
                  <a:lnTo>
                    <a:pt x="61280" y="0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6000">
                  <a:srgbClr val="D8D8D8"/>
                </a:gs>
                <a:gs pos="42000">
                  <a:srgbClr val="BFBFBF"/>
                </a:gs>
                <a:gs pos="100000">
                  <a:srgbClr val="BFBFB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504" name="Google Shape;504;p50"/>
          <p:cNvSpPr/>
          <p:nvPr>
            <p:ph idx="2" type="pic"/>
          </p:nvPr>
        </p:nvSpPr>
        <p:spPr>
          <a:xfrm>
            <a:off x="4356720" y="1367618"/>
            <a:ext cx="40086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05" name="Google Shape;505;p50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6" name="Google Shape;506;p50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ckUp6">
  <p:cSld name="MockUp6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510" name="Google Shape;510;p51"/>
          <p:cNvGrpSpPr/>
          <p:nvPr/>
        </p:nvGrpSpPr>
        <p:grpSpPr>
          <a:xfrm>
            <a:off x="2908572" y="1255589"/>
            <a:ext cx="3326958" cy="4311314"/>
            <a:chOff x="2908572" y="1255589"/>
            <a:chExt cx="3326958" cy="4311314"/>
          </a:xfrm>
        </p:grpSpPr>
        <p:grpSp>
          <p:nvGrpSpPr>
            <p:cNvPr id="511" name="Google Shape;511;p51"/>
            <p:cNvGrpSpPr/>
            <p:nvPr/>
          </p:nvGrpSpPr>
          <p:grpSpPr>
            <a:xfrm>
              <a:off x="2908572" y="1255589"/>
              <a:ext cx="3326958" cy="4311314"/>
              <a:chOff x="1208088" y="2017712"/>
              <a:chExt cx="1206600" cy="1563600"/>
            </a:xfrm>
          </p:grpSpPr>
          <p:sp>
            <p:nvSpPr>
              <p:cNvPr id="512" name="Google Shape;512;p51"/>
              <p:cNvSpPr/>
              <p:nvPr/>
            </p:nvSpPr>
            <p:spPr>
              <a:xfrm>
                <a:off x="1319213" y="2152650"/>
                <a:ext cx="969900" cy="1296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513" name="Google Shape;513;p51"/>
              <p:cNvSpPr/>
              <p:nvPr/>
            </p:nvSpPr>
            <p:spPr>
              <a:xfrm>
                <a:off x="1319213" y="2152650"/>
                <a:ext cx="969900" cy="12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514" name="Google Shape;514;p51"/>
              <p:cNvSpPr/>
              <p:nvPr/>
            </p:nvSpPr>
            <p:spPr>
              <a:xfrm>
                <a:off x="1208088" y="2017712"/>
                <a:ext cx="1206600" cy="1563600"/>
              </a:xfrm>
              <a:custGeom>
                <a:rect b="b" l="l" r="r" t="t"/>
                <a:pathLst>
                  <a:path extrusionOk="0" h="120000" w="120000">
                    <a:moveTo>
                      <a:pt x="120000" y="4861"/>
                    </a:moveTo>
                    <a:cubicBezTo>
                      <a:pt x="120000" y="2222"/>
                      <a:pt x="117117" y="0"/>
                      <a:pt x="113693" y="0"/>
                    </a:cubicBezTo>
                    <a:cubicBezTo>
                      <a:pt x="6126" y="0"/>
                      <a:pt x="6126" y="0"/>
                      <a:pt x="6126" y="0"/>
                    </a:cubicBezTo>
                    <a:cubicBezTo>
                      <a:pt x="2702" y="0"/>
                      <a:pt x="0" y="2222"/>
                      <a:pt x="0" y="4861"/>
                    </a:cubicBezTo>
                    <a:cubicBezTo>
                      <a:pt x="0" y="115138"/>
                      <a:pt x="0" y="115138"/>
                      <a:pt x="0" y="115138"/>
                    </a:cubicBezTo>
                    <a:cubicBezTo>
                      <a:pt x="0" y="117916"/>
                      <a:pt x="2702" y="120000"/>
                      <a:pt x="6126" y="120000"/>
                    </a:cubicBezTo>
                    <a:cubicBezTo>
                      <a:pt x="113693" y="120000"/>
                      <a:pt x="113693" y="120000"/>
                      <a:pt x="113693" y="120000"/>
                    </a:cubicBezTo>
                    <a:cubicBezTo>
                      <a:pt x="117117" y="120000"/>
                      <a:pt x="120000" y="117916"/>
                      <a:pt x="120000" y="115138"/>
                    </a:cubicBezTo>
                    <a:cubicBezTo>
                      <a:pt x="120000" y="4861"/>
                      <a:pt x="120000" y="4861"/>
                      <a:pt x="120000" y="4861"/>
                    </a:cubicBezTo>
                    <a:moveTo>
                      <a:pt x="107567" y="109861"/>
                    </a:moveTo>
                    <a:cubicBezTo>
                      <a:pt x="11891" y="109861"/>
                      <a:pt x="11891" y="109861"/>
                      <a:pt x="11891" y="109861"/>
                    </a:cubicBezTo>
                    <a:cubicBezTo>
                      <a:pt x="11891" y="10555"/>
                      <a:pt x="11891" y="10555"/>
                      <a:pt x="11891" y="10555"/>
                    </a:cubicBezTo>
                    <a:cubicBezTo>
                      <a:pt x="107567" y="10555"/>
                      <a:pt x="107567" y="10555"/>
                      <a:pt x="107567" y="10555"/>
                    </a:cubicBezTo>
                    <a:cubicBezTo>
                      <a:pt x="107567" y="109861"/>
                      <a:pt x="107567" y="109861"/>
                      <a:pt x="107567" y="109861"/>
                    </a:cubicBezTo>
                  </a:path>
                </a:pathLst>
              </a:custGeom>
              <a:solidFill>
                <a:srgbClr val="3B3B3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515" name="Google Shape;515;p51"/>
            <p:cNvSpPr/>
            <p:nvPr/>
          </p:nvSpPr>
          <p:spPr>
            <a:xfrm>
              <a:off x="4471627" y="1357124"/>
              <a:ext cx="200700" cy="2007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516" name="Google Shape;516;p51"/>
          <p:cNvSpPr/>
          <p:nvPr>
            <p:ph idx="2" type="pic"/>
          </p:nvPr>
        </p:nvSpPr>
        <p:spPr>
          <a:xfrm>
            <a:off x="3215040" y="1627755"/>
            <a:ext cx="2674500" cy="3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17" name="Google Shape;517;p51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8" name="Google Shape;518;p51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ter03">
  <p:cSld name="Enter03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2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1" name="Google Shape;521;p52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2" name="Google Shape;522;p52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52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52"/>
          <p:cNvSpPr/>
          <p:nvPr>
            <p:ph idx="2" type="pic"/>
          </p:nvPr>
        </p:nvSpPr>
        <p:spPr>
          <a:xfrm>
            <a:off x="664552" y="1246790"/>
            <a:ext cx="1854000" cy="3225900"/>
          </a:xfrm>
          <a:prstGeom prst="downArrowCallout">
            <a:avLst>
              <a:gd fmla="val 17910" name="adj1"/>
              <a:gd fmla="val 8955" name="adj2"/>
              <a:gd fmla="val 6884" name="adj3"/>
              <a:gd fmla="val 96043" name="adj4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08">
  <p:cSld name="Team08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7" name="Google Shape;527;p53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8" name="Google Shape;528;p53"/>
          <p:cNvSpPr/>
          <p:nvPr/>
        </p:nvSpPr>
        <p:spPr>
          <a:xfrm>
            <a:off x="654724" y="1375291"/>
            <a:ext cx="3802200" cy="1684200"/>
          </a:xfrm>
          <a:prstGeom prst="roundRect">
            <a:avLst>
              <a:gd fmla="val 36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9" name="Google Shape;529;p53"/>
          <p:cNvSpPr/>
          <p:nvPr>
            <p:ph idx="2" type="pic"/>
          </p:nvPr>
        </p:nvSpPr>
        <p:spPr>
          <a:xfrm>
            <a:off x="847388" y="1504216"/>
            <a:ext cx="1401300" cy="1426500"/>
          </a:xfrm>
          <a:prstGeom prst="roundRect">
            <a:avLst>
              <a:gd fmla="val 8424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30" name="Google Shape;530;p53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1" name="Google Shape;531;p53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02">
  <p:cSld name="Pic02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4" name="Google Shape;534;p54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35" name="Google Shape;535;p54"/>
          <p:cNvSpPr/>
          <p:nvPr>
            <p:ph idx="2" type="pic"/>
          </p:nvPr>
        </p:nvSpPr>
        <p:spPr>
          <a:xfrm>
            <a:off x="4514392" y="1073969"/>
            <a:ext cx="39750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36" name="Google Shape;536;p54"/>
          <p:cNvSpPr/>
          <p:nvPr>
            <p:ph idx="3" type="pic"/>
          </p:nvPr>
        </p:nvSpPr>
        <p:spPr>
          <a:xfrm>
            <a:off x="4514392" y="2571750"/>
            <a:ext cx="39750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37" name="Google Shape;537;p54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8" name="Google Shape;538;p54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03">
  <p:cSld name="Pic03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5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1" name="Google Shape;541;p55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42" name="Google Shape;542;p55"/>
          <p:cNvSpPr/>
          <p:nvPr>
            <p:ph idx="2" type="pic"/>
          </p:nvPr>
        </p:nvSpPr>
        <p:spPr>
          <a:xfrm>
            <a:off x="653855" y="1122093"/>
            <a:ext cx="1834800" cy="28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43" name="Google Shape;543;p55"/>
          <p:cNvSpPr/>
          <p:nvPr>
            <p:ph idx="3" type="pic"/>
          </p:nvPr>
        </p:nvSpPr>
        <p:spPr>
          <a:xfrm>
            <a:off x="2671040" y="1122093"/>
            <a:ext cx="17796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44" name="Google Shape;544;p55"/>
          <p:cNvSpPr/>
          <p:nvPr>
            <p:ph idx="4" type="pic"/>
          </p:nvPr>
        </p:nvSpPr>
        <p:spPr>
          <a:xfrm>
            <a:off x="6700526" y="1122093"/>
            <a:ext cx="17796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45" name="Google Shape;545;p55"/>
          <p:cNvSpPr/>
          <p:nvPr>
            <p:ph idx="5" type="pic"/>
          </p:nvPr>
        </p:nvSpPr>
        <p:spPr>
          <a:xfrm>
            <a:off x="4658482" y="2619875"/>
            <a:ext cx="17796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546" name="Google Shape;546;p55"/>
          <p:cNvGrpSpPr/>
          <p:nvPr/>
        </p:nvGrpSpPr>
        <p:grpSpPr>
          <a:xfrm>
            <a:off x="2664561" y="2570470"/>
            <a:ext cx="1785900" cy="1396405"/>
            <a:chOff x="2664561" y="2570470"/>
            <a:chExt cx="1785900" cy="1396405"/>
          </a:xfrm>
        </p:grpSpPr>
        <p:sp>
          <p:nvSpPr>
            <p:cNvPr id="547" name="Google Shape;547;p55"/>
            <p:cNvSpPr/>
            <p:nvPr/>
          </p:nvSpPr>
          <p:spPr>
            <a:xfrm>
              <a:off x="2664561" y="2570470"/>
              <a:ext cx="1785900" cy="1347000"/>
            </a:xfrm>
            <a:prstGeom prst="rect">
              <a:avLst/>
            </a:prstGeom>
            <a:solidFill>
              <a:srgbClr val="1A5D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48" name="Google Shape;548;p55"/>
            <p:cNvSpPr/>
            <p:nvPr/>
          </p:nvSpPr>
          <p:spPr>
            <a:xfrm>
              <a:off x="2664561" y="2619875"/>
              <a:ext cx="1785900" cy="134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49" name="Google Shape;549;p55"/>
          <p:cNvGrpSpPr/>
          <p:nvPr/>
        </p:nvGrpSpPr>
        <p:grpSpPr>
          <a:xfrm>
            <a:off x="6694047" y="2562850"/>
            <a:ext cx="1785900" cy="1404025"/>
            <a:chOff x="6694047" y="2562850"/>
            <a:chExt cx="1785900" cy="1404025"/>
          </a:xfrm>
        </p:grpSpPr>
        <p:sp>
          <p:nvSpPr>
            <p:cNvPr id="550" name="Google Shape;550;p55"/>
            <p:cNvSpPr/>
            <p:nvPr/>
          </p:nvSpPr>
          <p:spPr>
            <a:xfrm>
              <a:off x="6694047" y="2562850"/>
              <a:ext cx="1785900" cy="1347000"/>
            </a:xfrm>
            <a:prstGeom prst="rect">
              <a:avLst/>
            </a:prstGeom>
            <a:solidFill>
              <a:srgbClr val="B875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51" name="Google Shape;551;p55"/>
            <p:cNvSpPr/>
            <p:nvPr/>
          </p:nvSpPr>
          <p:spPr>
            <a:xfrm>
              <a:off x="6694047" y="2619875"/>
              <a:ext cx="1785900" cy="1347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52" name="Google Shape;552;p55"/>
          <p:cNvGrpSpPr/>
          <p:nvPr/>
        </p:nvGrpSpPr>
        <p:grpSpPr>
          <a:xfrm>
            <a:off x="4658482" y="1122093"/>
            <a:ext cx="1785900" cy="1407120"/>
            <a:chOff x="4658482" y="1122093"/>
            <a:chExt cx="1785900" cy="1407120"/>
          </a:xfrm>
        </p:grpSpPr>
        <p:sp>
          <p:nvSpPr>
            <p:cNvPr id="553" name="Google Shape;553;p55"/>
            <p:cNvSpPr/>
            <p:nvPr/>
          </p:nvSpPr>
          <p:spPr>
            <a:xfrm>
              <a:off x="4658482" y="1182213"/>
              <a:ext cx="1785900" cy="1347000"/>
            </a:xfrm>
            <a:prstGeom prst="rect">
              <a:avLst/>
            </a:prstGeom>
            <a:solidFill>
              <a:srgbClr val="0A55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54" name="Google Shape;554;p55"/>
            <p:cNvSpPr/>
            <p:nvPr/>
          </p:nvSpPr>
          <p:spPr>
            <a:xfrm>
              <a:off x="4658482" y="1122093"/>
              <a:ext cx="1785900" cy="1347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555" name="Google Shape;555;p55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6" name="Google Shape;556;p55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04">
  <p:cSld name="Pic04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9" name="Google Shape;559;p56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560" name="Google Shape;560;p56"/>
          <p:cNvGrpSpPr/>
          <p:nvPr/>
        </p:nvGrpSpPr>
        <p:grpSpPr>
          <a:xfrm>
            <a:off x="4750079" y="1430890"/>
            <a:ext cx="1785900" cy="1043950"/>
            <a:chOff x="4750079" y="1706835"/>
            <a:chExt cx="1785900" cy="1043950"/>
          </a:xfrm>
        </p:grpSpPr>
        <p:sp>
          <p:nvSpPr>
            <p:cNvPr id="561" name="Google Shape;561;p56"/>
            <p:cNvSpPr/>
            <p:nvPr/>
          </p:nvSpPr>
          <p:spPr>
            <a:xfrm>
              <a:off x="4750079" y="1747885"/>
              <a:ext cx="1785900" cy="1002900"/>
            </a:xfrm>
            <a:prstGeom prst="rect">
              <a:avLst/>
            </a:prstGeom>
            <a:solidFill>
              <a:srgbClr val="1A5D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2" name="Google Shape;562;p56"/>
            <p:cNvSpPr/>
            <p:nvPr/>
          </p:nvSpPr>
          <p:spPr>
            <a:xfrm>
              <a:off x="4750079" y="1706835"/>
              <a:ext cx="1785900" cy="100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63" name="Google Shape;563;p56"/>
          <p:cNvGrpSpPr/>
          <p:nvPr/>
        </p:nvGrpSpPr>
        <p:grpSpPr>
          <a:xfrm>
            <a:off x="6707505" y="1430890"/>
            <a:ext cx="1785900" cy="1043950"/>
            <a:chOff x="6707505" y="1706835"/>
            <a:chExt cx="1785900" cy="1043950"/>
          </a:xfrm>
        </p:grpSpPr>
        <p:sp>
          <p:nvSpPr>
            <p:cNvPr id="564" name="Google Shape;564;p56"/>
            <p:cNvSpPr/>
            <p:nvPr/>
          </p:nvSpPr>
          <p:spPr>
            <a:xfrm>
              <a:off x="6707505" y="1747885"/>
              <a:ext cx="1785900" cy="1002900"/>
            </a:xfrm>
            <a:prstGeom prst="rect">
              <a:avLst/>
            </a:prstGeom>
            <a:solidFill>
              <a:srgbClr val="0F7F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5" name="Google Shape;565;p56"/>
            <p:cNvSpPr/>
            <p:nvPr/>
          </p:nvSpPr>
          <p:spPr>
            <a:xfrm>
              <a:off x="6707505" y="1706835"/>
              <a:ext cx="1785900" cy="100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66" name="Google Shape;566;p56"/>
          <p:cNvGrpSpPr/>
          <p:nvPr/>
        </p:nvGrpSpPr>
        <p:grpSpPr>
          <a:xfrm>
            <a:off x="4750079" y="2517098"/>
            <a:ext cx="1785900" cy="1045111"/>
            <a:chOff x="4750079" y="2793043"/>
            <a:chExt cx="1785900" cy="1045111"/>
          </a:xfrm>
        </p:grpSpPr>
        <p:sp>
          <p:nvSpPr>
            <p:cNvPr id="567" name="Google Shape;567;p56"/>
            <p:cNvSpPr/>
            <p:nvPr/>
          </p:nvSpPr>
          <p:spPr>
            <a:xfrm>
              <a:off x="4750079" y="2793043"/>
              <a:ext cx="1785900" cy="1002900"/>
            </a:xfrm>
            <a:prstGeom prst="rect">
              <a:avLst/>
            </a:prstGeom>
            <a:solidFill>
              <a:srgbClr val="768F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8" name="Google Shape;568;p56"/>
            <p:cNvSpPr/>
            <p:nvPr/>
          </p:nvSpPr>
          <p:spPr>
            <a:xfrm>
              <a:off x="4750079" y="2835254"/>
              <a:ext cx="1785900" cy="100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69" name="Google Shape;569;p56"/>
          <p:cNvGrpSpPr/>
          <p:nvPr/>
        </p:nvGrpSpPr>
        <p:grpSpPr>
          <a:xfrm>
            <a:off x="6707505" y="2517098"/>
            <a:ext cx="1785900" cy="1045111"/>
            <a:chOff x="6707505" y="2793043"/>
            <a:chExt cx="1785900" cy="1045111"/>
          </a:xfrm>
        </p:grpSpPr>
        <p:sp>
          <p:nvSpPr>
            <p:cNvPr id="570" name="Google Shape;570;p56"/>
            <p:cNvSpPr/>
            <p:nvPr/>
          </p:nvSpPr>
          <p:spPr>
            <a:xfrm>
              <a:off x="6707505" y="2793043"/>
              <a:ext cx="1785900" cy="1002900"/>
            </a:xfrm>
            <a:prstGeom prst="rect">
              <a:avLst/>
            </a:prstGeom>
            <a:solidFill>
              <a:srgbClr val="B875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71" name="Google Shape;571;p56"/>
            <p:cNvSpPr/>
            <p:nvPr/>
          </p:nvSpPr>
          <p:spPr>
            <a:xfrm>
              <a:off x="6707505" y="2835254"/>
              <a:ext cx="1785900" cy="100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572" name="Google Shape;572;p56"/>
          <p:cNvSpPr/>
          <p:nvPr>
            <p:ph idx="2" type="pic"/>
          </p:nvPr>
        </p:nvSpPr>
        <p:spPr>
          <a:xfrm>
            <a:off x="668891" y="1430890"/>
            <a:ext cx="38841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73" name="Google Shape;573;p56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4" name="Google Shape;574;p56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07">
  <p:cSld name="Pic07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7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7" name="Google Shape;577;p57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78" name="Google Shape;578;p57"/>
          <p:cNvSpPr/>
          <p:nvPr/>
        </p:nvSpPr>
        <p:spPr>
          <a:xfrm>
            <a:off x="-7985" y="1073968"/>
            <a:ext cx="3160800" cy="213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rotWithShape="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9" name="Google Shape;579;p57"/>
          <p:cNvSpPr/>
          <p:nvPr>
            <p:ph idx="2" type="pic"/>
          </p:nvPr>
        </p:nvSpPr>
        <p:spPr>
          <a:xfrm>
            <a:off x="3152772" y="1073968"/>
            <a:ext cx="59913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80" name="Google Shape;580;p57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1" name="Google Shape;581;p57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10">
  <p:cSld name="Pic10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/>
          <p:nvPr>
            <p:ph idx="2" type="pic"/>
          </p:nvPr>
        </p:nvSpPr>
        <p:spPr>
          <a:xfrm>
            <a:off x="4687214" y="0"/>
            <a:ext cx="445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4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ckUp7">
  <p:cSld name="MockUp7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Roboto Medium"/>
              <a:buNone/>
              <a:defRPr b="1" i="0" sz="2000" u="none" cap="none" strike="noStrike">
                <a:solidFill>
                  <a:srgbClr val="5B5B5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6" name="Google Shape;586;p59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587" name="Google Shape;587;p59"/>
          <p:cNvGrpSpPr/>
          <p:nvPr/>
        </p:nvGrpSpPr>
        <p:grpSpPr>
          <a:xfrm>
            <a:off x="747309" y="1481699"/>
            <a:ext cx="3882533" cy="2030506"/>
            <a:chOff x="2844800" y="1304396"/>
            <a:chExt cx="2803475" cy="1466175"/>
          </a:xfrm>
        </p:grpSpPr>
        <p:grpSp>
          <p:nvGrpSpPr>
            <p:cNvPr id="588" name="Google Shape;588;p59"/>
            <p:cNvGrpSpPr/>
            <p:nvPr/>
          </p:nvGrpSpPr>
          <p:grpSpPr>
            <a:xfrm>
              <a:off x="3209925" y="1304396"/>
              <a:ext cx="2073300" cy="1397100"/>
              <a:chOff x="4843457" y="992546"/>
              <a:chExt cx="2073300" cy="1397100"/>
            </a:xfrm>
          </p:grpSpPr>
          <p:sp>
            <p:nvSpPr>
              <p:cNvPr id="589" name="Google Shape;589;p59"/>
              <p:cNvSpPr/>
              <p:nvPr/>
            </p:nvSpPr>
            <p:spPr>
              <a:xfrm>
                <a:off x="4843457" y="992546"/>
                <a:ext cx="2073300" cy="1397100"/>
              </a:xfrm>
              <a:custGeom>
                <a:rect b="b" l="l" r="r" t="t"/>
                <a:pathLst>
                  <a:path extrusionOk="0" h="120000" w="120000">
                    <a:moveTo>
                      <a:pt x="120000" y="114559"/>
                    </a:moveTo>
                    <a:cubicBezTo>
                      <a:pt x="120000" y="117512"/>
                      <a:pt x="118743" y="120000"/>
                      <a:pt x="117277" y="120000"/>
                    </a:cubicBezTo>
                    <a:cubicBezTo>
                      <a:pt x="2722" y="120000"/>
                      <a:pt x="2722" y="120000"/>
                      <a:pt x="2722" y="120000"/>
                    </a:cubicBezTo>
                    <a:cubicBezTo>
                      <a:pt x="1256" y="120000"/>
                      <a:pt x="0" y="117512"/>
                      <a:pt x="0" y="114559"/>
                    </a:cubicBezTo>
                    <a:cubicBezTo>
                      <a:pt x="0" y="5440"/>
                      <a:pt x="0" y="5440"/>
                      <a:pt x="0" y="5440"/>
                    </a:cubicBezTo>
                    <a:cubicBezTo>
                      <a:pt x="0" y="2487"/>
                      <a:pt x="1256" y="0"/>
                      <a:pt x="2722" y="0"/>
                    </a:cubicBezTo>
                    <a:cubicBezTo>
                      <a:pt x="117277" y="0"/>
                      <a:pt x="117277" y="0"/>
                      <a:pt x="117277" y="0"/>
                    </a:cubicBezTo>
                    <a:cubicBezTo>
                      <a:pt x="118743" y="0"/>
                      <a:pt x="120000" y="2487"/>
                      <a:pt x="120000" y="5440"/>
                    </a:cubicBezTo>
                    <a:cubicBezTo>
                      <a:pt x="120000" y="114559"/>
                      <a:pt x="120000" y="114559"/>
                      <a:pt x="120000" y="114559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590" name="Google Shape;590;p59"/>
              <p:cNvSpPr/>
              <p:nvPr/>
            </p:nvSpPr>
            <p:spPr>
              <a:xfrm>
                <a:off x="4926007" y="1068746"/>
                <a:ext cx="1914600" cy="1181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591" name="Google Shape;591;p59"/>
              <p:cNvSpPr/>
              <p:nvPr/>
            </p:nvSpPr>
            <p:spPr>
              <a:xfrm>
                <a:off x="4936351" y="1068746"/>
                <a:ext cx="1901700" cy="1089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lt1">
                  <a:alpha val="227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grpSp>
          <p:nvGrpSpPr>
            <p:cNvPr id="592" name="Google Shape;592;p59"/>
            <p:cNvGrpSpPr/>
            <p:nvPr/>
          </p:nvGrpSpPr>
          <p:grpSpPr>
            <a:xfrm>
              <a:off x="2844800" y="2648409"/>
              <a:ext cx="2803475" cy="122162"/>
              <a:chOff x="4462463" y="2425701"/>
              <a:chExt cx="2803475" cy="122162"/>
            </a:xfrm>
          </p:grpSpPr>
          <p:sp>
            <p:nvSpPr>
              <p:cNvPr id="593" name="Google Shape;593;p59"/>
              <p:cNvSpPr/>
              <p:nvPr/>
            </p:nvSpPr>
            <p:spPr>
              <a:xfrm>
                <a:off x="4462463" y="2481263"/>
                <a:ext cx="2800200" cy="66600"/>
              </a:xfrm>
              <a:custGeom>
                <a:rect b="b" l="l" r="r" t="t"/>
                <a:pathLst>
                  <a:path extrusionOk="0" h="120000" w="120000">
                    <a:moveTo>
                      <a:pt x="775" y="16216"/>
                    </a:moveTo>
                    <a:cubicBezTo>
                      <a:pt x="775" y="16216"/>
                      <a:pt x="0" y="74594"/>
                      <a:pt x="5274" y="120000"/>
                    </a:cubicBezTo>
                    <a:cubicBezTo>
                      <a:pt x="115345" y="120000"/>
                      <a:pt x="115345" y="120000"/>
                      <a:pt x="115345" y="120000"/>
                    </a:cubicBezTo>
                    <a:cubicBezTo>
                      <a:pt x="115345" y="120000"/>
                      <a:pt x="118991" y="110270"/>
                      <a:pt x="119922" y="38918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775" y="16216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594" name="Google Shape;594;p59"/>
              <p:cNvSpPr/>
              <p:nvPr/>
            </p:nvSpPr>
            <p:spPr>
              <a:xfrm>
                <a:off x="4478338" y="2425701"/>
                <a:ext cx="2787600" cy="84000"/>
              </a:xfrm>
              <a:custGeom>
                <a:rect b="b" l="l" r="r" t="t"/>
                <a:pathLst>
                  <a:path extrusionOk="0" h="120000" w="120000">
                    <a:moveTo>
                      <a:pt x="77" y="0"/>
                    </a:moveTo>
                    <a:cubicBezTo>
                      <a:pt x="0" y="97021"/>
                      <a:pt x="0" y="97021"/>
                      <a:pt x="0" y="97021"/>
                    </a:cubicBezTo>
                    <a:cubicBezTo>
                      <a:pt x="77" y="120000"/>
                      <a:pt x="1246" y="109787"/>
                      <a:pt x="1246" y="109787"/>
                    </a:cubicBezTo>
                    <a:cubicBezTo>
                      <a:pt x="118597" y="109787"/>
                      <a:pt x="118597" y="109787"/>
                      <a:pt x="118597" y="109787"/>
                    </a:cubicBezTo>
                    <a:cubicBezTo>
                      <a:pt x="120000" y="114893"/>
                      <a:pt x="119844" y="102127"/>
                      <a:pt x="119844" y="102127"/>
                    </a:cubicBezTo>
                    <a:cubicBezTo>
                      <a:pt x="119844" y="0"/>
                      <a:pt x="119844" y="0"/>
                      <a:pt x="119844" y="0"/>
                    </a:cubicBez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A5A5A5"/>
                  </a:gs>
                  <a:gs pos="6000">
                    <a:srgbClr val="D8D8D8"/>
                  </a:gs>
                  <a:gs pos="42000">
                    <a:srgbClr val="BFBFBF"/>
                  </a:gs>
                  <a:gs pos="100000">
                    <a:srgbClr val="BFBFB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595" name="Google Shape;595;p59"/>
              <p:cNvSpPr/>
              <p:nvPr/>
            </p:nvSpPr>
            <p:spPr>
              <a:xfrm>
                <a:off x="5672138" y="2425701"/>
                <a:ext cx="392100" cy="44400"/>
              </a:xfrm>
              <a:custGeom>
                <a:rect b="b" l="l" r="r" t="t"/>
                <a:pathLst>
                  <a:path extrusionOk="0" h="120000" w="120000">
                    <a:moveTo>
                      <a:pt x="11059" y="105600"/>
                    </a:moveTo>
                    <a:cubicBezTo>
                      <a:pt x="109493" y="105600"/>
                      <a:pt x="109493" y="105600"/>
                      <a:pt x="109493" y="105600"/>
                    </a:cubicBezTo>
                    <a:cubicBezTo>
                      <a:pt x="109493" y="105600"/>
                      <a:pt x="120000" y="120000"/>
                      <a:pt x="118894" y="4800"/>
                    </a:cubicBezTo>
                    <a:cubicBezTo>
                      <a:pt x="3317" y="0"/>
                      <a:pt x="3317" y="0"/>
                      <a:pt x="3317" y="0"/>
                    </a:cubicBezTo>
                    <a:cubicBezTo>
                      <a:pt x="3317" y="0"/>
                      <a:pt x="0" y="96000"/>
                      <a:pt x="11059" y="10560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596" name="Google Shape;596;p59"/>
          <p:cNvSpPr/>
          <p:nvPr>
            <p:ph idx="2" type="pic"/>
          </p:nvPr>
        </p:nvSpPr>
        <p:spPr>
          <a:xfrm>
            <a:off x="1367200" y="1587190"/>
            <a:ext cx="26514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42900" lvl="0" marL="342900" marR="0" rtl="0" algn="ctr">
              <a:spcBef>
                <a:spcPts val="22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292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97" name="Google Shape;597;p59"/>
          <p:cNvSpPr/>
          <p:nvPr/>
        </p:nvSpPr>
        <p:spPr>
          <a:xfrm>
            <a:off x="166652" y="4692525"/>
            <a:ext cx="288000" cy="288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8" name="Google Shape;598;p59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Free Blank With Footer">
  <p:cSld name="1_Free Blank With Footer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0"/>
          <p:cNvSpPr/>
          <p:nvPr/>
        </p:nvSpPr>
        <p:spPr>
          <a:xfrm rot="5400000">
            <a:off x="8760966" y="4685355"/>
            <a:ext cx="341769" cy="424295"/>
          </a:xfrm>
          <a:prstGeom prst="flowChartOffpageConnector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1" name="Google Shape;601;p60"/>
          <p:cNvSpPr txBox="1"/>
          <p:nvPr>
            <p:ph idx="12" type="sldNum"/>
          </p:nvPr>
        </p:nvSpPr>
        <p:spPr>
          <a:xfrm>
            <a:off x="8732404" y="4755650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000">
                <a:solidFill>
                  <a:srgbClr val="5B5B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000">
                <a:solidFill>
                  <a:srgbClr val="5B5B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000">
                <a:solidFill>
                  <a:srgbClr val="5B5B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000">
                <a:solidFill>
                  <a:srgbClr val="5B5B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000">
                <a:solidFill>
                  <a:srgbClr val="5B5B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000">
                <a:solidFill>
                  <a:srgbClr val="5B5B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000">
                <a:solidFill>
                  <a:srgbClr val="5B5B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000">
                <a:solidFill>
                  <a:srgbClr val="5B5B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000">
                <a:solidFill>
                  <a:srgbClr val="5B5B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2" name="Google Shape;602;p60"/>
          <p:cNvSpPr txBox="1"/>
          <p:nvPr>
            <p:ph type="title"/>
          </p:nvPr>
        </p:nvSpPr>
        <p:spPr>
          <a:xfrm>
            <a:off x="1752600" y="267471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Roboto Medium"/>
              <a:buNone/>
              <a:defRPr b="1" i="0" sz="2400" u="none" cap="none" strike="noStrike">
                <a:solidFill>
                  <a:srgbClr val="3B3B3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3" name="Google Shape;603;p60"/>
          <p:cNvSpPr txBox="1"/>
          <p:nvPr>
            <p:ph idx="1" type="body"/>
          </p:nvPr>
        </p:nvSpPr>
        <p:spPr>
          <a:xfrm>
            <a:off x="2514600" y="619462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Free Blank With Footer">
  <p:cSld name="2_Free Blank With Footer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1"/>
          <p:cNvSpPr txBox="1"/>
          <p:nvPr>
            <p:ph type="title"/>
          </p:nvPr>
        </p:nvSpPr>
        <p:spPr>
          <a:xfrm>
            <a:off x="1752600" y="267471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Roboto Medium"/>
              <a:buNone/>
              <a:defRPr b="1" i="0" sz="2400" u="none" cap="none" strike="noStrike">
                <a:solidFill>
                  <a:srgbClr val="3B3B3B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6" name="Google Shape;606;p61"/>
          <p:cNvSpPr txBox="1"/>
          <p:nvPr>
            <p:ph idx="1" type="body"/>
          </p:nvPr>
        </p:nvSpPr>
        <p:spPr>
          <a:xfrm>
            <a:off x="2514600" y="619462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/>
          <p:nvPr>
            <p:ph idx="1" type="subTitle"/>
          </p:nvPr>
        </p:nvSpPr>
        <p:spPr>
          <a:xfrm>
            <a:off x="2543400" y="3352600"/>
            <a:ext cx="4057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0000"/>
                </a:solidFill>
              </a:rPr>
              <a:t>Learn</a:t>
            </a:r>
            <a:r>
              <a:rPr b="1" lang="en" sz="7200">
                <a:solidFill>
                  <a:srgbClr val="11A63F"/>
                </a:solidFill>
              </a:rPr>
              <a:t>Viro</a:t>
            </a:r>
            <a:endParaRPr b="1" sz="7200">
              <a:solidFill>
                <a:srgbClr val="11A63F"/>
              </a:solidFill>
            </a:endParaRPr>
          </a:p>
        </p:txBody>
      </p:sp>
      <p:pic>
        <p:nvPicPr>
          <p:cNvPr id="612" name="Google Shape;612;p62"/>
          <p:cNvPicPr preferRelativeResize="0"/>
          <p:nvPr/>
        </p:nvPicPr>
        <p:blipFill rotWithShape="1">
          <a:blip r:embed="rId3">
            <a:alphaModFix/>
          </a:blip>
          <a:srcRect b="1800" l="0" r="0" t="-1800"/>
          <a:stretch/>
        </p:blipFill>
        <p:spPr>
          <a:xfrm>
            <a:off x="3118000" y="128950"/>
            <a:ext cx="2908000" cy="2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62"/>
          <p:cNvSpPr txBox="1"/>
          <p:nvPr/>
        </p:nvSpPr>
        <p:spPr>
          <a:xfrm>
            <a:off x="3220500" y="4157325"/>
            <a:ext cx="270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rPr>
              <a:t>Learn </a:t>
            </a: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YOUR </a:t>
            </a:r>
            <a:r>
              <a:rPr b="1" lang="en" sz="1800"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rPr>
              <a:t>Environment</a:t>
            </a:r>
            <a:r>
              <a:rPr b="1" lang="en" sz="1800"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1800">
              <a:solidFill>
                <a:srgbClr val="11A63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4" name="Google Shape;614;p62"/>
          <p:cNvSpPr txBox="1"/>
          <p:nvPr/>
        </p:nvSpPr>
        <p:spPr>
          <a:xfrm>
            <a:off x="2989650" y="4689950"/>
            <a:ext cx="3164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rPr>
              <a:t>Creators: </a:t>
            </a:r>
            <a:r>
              <a:rPr i="1" lang="en">
                <a:latin typeface="Oswald"/>
                <a:ea typeface="Oswald"/>
                <a:cs typeface="Oswald"/>
                <a:sym typeface="Oswald"/>
              </a:rPr>
              <a:t>Carlos, Kiavash and Richard</a:t>
            </a:r>
            <a:r>
              <a:rPr i="1" lang="en">
                <a:latin typeface="Oswald"/>
                <a:ea typeface="Oswald"/>
                <a:cs typeface="Oswald"/>
                <a:sym typeface="Oswald"/>
              </a:rPr>
              <a:t> </a:t>
            </a:r>
            <a:endParaRPr i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3"/>
          <p:cNvSpPr txBox="1"/>
          <p:nvPr/>
        </p:nvSpPr>
        <p:spPr>
          <a:xfrm>
            <a:off x="8519175" y="181825"/>
            <a:ext cx="345600" cy="64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1" name="Google Shape;621;p63"/>
          <p:cNvPicPr preferRelativeResize="0"/>
          <p:nvPr/>
        </p:nvPicPr>
        <p:blipFill rotWithShape="1">
          <a:blip r:embed="rId3">
            <a:alphaModFix/>
          </a:blip>
          <a:srcRect b="1800" l="0" r="0" t="-1800"/>
          <a:stretch/>
        </p:blipFill>
        <p:spPr>
          <a:xfrm>
            <a:off x="8254513" y="66413"/>
            <a:ext cx="874924" cy="8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63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Font typeface="Roboto Medium"/>
              <a:buNone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Main </a:t>
            </a:r>
            <a:r>
              <a:rPr lang="en" sz="2400"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i="0" sz="2400" u="none" cap="none" strike="noStrike">
              <a:solidFill>
                <a:srgbClr val="11A63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3" name="Google Shape;623;p63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Arial"/>
              <a:buNone/>
            </a:pPr>
            <a:r>
              <a:rPr b="0" lang="en">
                <a:solidFill>
                  <a:srgbClr val="000000"/>
                </a:solidFill>
              </a:rPr>
              <a:t>Problem Analysis</a:t>
            </a:r>
            <a:r>
              <a:rPr b="0" i="0" lang="en" sz="1100" u="none" cap="none" strike="noStrike">
                <a:solidFill>
                  <a:srgbClr val="000000"/>
                </a:solidFill>
              </a:rPr>
              <a:t> </a:t>
            </a:r>
            <a:r>
              <a:rPr b="0" i="0" lang="en" sz="1100" u="none" cap="none" strike="noStrike">
                <a:solidFill>
                  <a:srgbClr val="11A63F"/>
                </a:solidFill>
              </a:rPr>
              <a:t>Infographic</a:t>
            </a:r>
            <a:endParaRPr b="0" i="0" sz="1100" u="none" cap="none" strike="noStrike">
              <a:solidFill>
                <a:srgbClr val="11A63F"/>
              </a:solidFill>
            </a:endParaRPr>
          </a:p>
        </p:txBody>
      </p:sp>
      <p:sp>
        <p:nvSpPr>
          <p:cNvPr id="624" name="Google Shape;624;p63"/>
          <p:cNvSpPr txBox="1"/>
          <p:nvPr>
            <p:ph idx="12" type="sldNum"/>
          </p:nvPr>
        </p:nvSpPr>
        <p:spPr>
          <a:xfrm>
            <a:off x="81829" y="4699224"/>
            <a:ext cx="457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000">
                <a:solidFill>
                  <a:srgbClr val="C8C8C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000">
              <a:solidFill>
                <a:srgbClr val="C8C8C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5" name="Google Shape;625;p63"/>
          <p:cNvSpPr txBox="1"/>
          <p:nvPr/>
        </p:nvSpPr>
        <p:spPr>
          <a:xfrm>
            <a:off x="769938" y="3798812"/>
            <a:ext cx="1888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1A6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Their Goal:</a:t>
            </a:r>
            <a:endParaRPr b="1" sz="1100">
              <a:solidFill>
                <a:srgbClr val="11A63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Google translate translates words but doesn’t really creates a long term learning goal with it’s users. It is more like a short-term learning feature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6" name="Google Shape;626;p63"/>
          <p:cNvSpPr txBox="1"/>
          <p:nvPr/>
        </p:nvSpPr>
        <p:spPr>
          <a:xfrm>
            <a:off x="2754017" y="3352535"/>
            <a:ext cx="1888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1A6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Their Goal:</a:t>
            </a:r>
            <a:endParaRPr sz="1100">
              <a:solidFill>
                <a:srgbClr val="11A63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Teach members about their language of choice with a pre-programmed path </a:t>
            </a:r>
            <a:endParaRPr/>
          </a:p>
        </p:txBody>
      </p:sp>
      <p:sp>
        <p:nvSpPr>
          <p:cNvPr id="627" name="Google Shape;627;p63"/>
          <p:cNvSpPr txBox="1"/>
          <p:nvPr/>
        </p:nvSpPr>
        <p:spPr>
          <a:xfrm>
            <a:off x="4626803" y="2866797"/>
            <a:ext cx="1888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It’s Goal:</a:t>
            </a:r>
            <a:endParaRPr sz="110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Teach members their intended language of study in their intended path by learning what they want</a:t>
            </a:r>
            <a:endParaRPr/>
          </a:p>
        </p:txBody>
      </p:sp>
      <p:sp>
        <p:nvSpPr>
          <p:cNvPr id="628" name="Google Shape;628;p63"/>
          <p:cNvSpPr txBox="1"/>
          <p:nvPr/>
        </p:nvSpPr>
        <p:spPr>
          <a:xfrm>
            <a:off x="6499590" y="2326087"/>
            <a:ext cx="1888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Condensed"/>
                <a:ea typeface="Roboto Condensed"/>
                <a:cs typeface="Roboto Condensed"/>
                <a:sym typeface="Roboto Condensed"/>
              </a:rPr>
              <a:t>Out Solution: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A6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 a combination of both Google Translate and Duolingo, we challenge users to profoundly learnwhatever they want, whenever. </a:t>
            </a:r>
            <a:endParaRPr>
              <a:solidFill>
                <a:srgbClr val="11A63F"/>
              </a:solidFill>
            </a:endParaRPr>
          </a:p>
        </p:txBody>
      </p:sp>
      <p:grpSp>
        <p:nvGrpSpPr>
          <p:cNvPr id="629" name="Google Shape;629;p63"/>
          <p:cNvGrpSpPr/>
          <p:nvPr/>
        </p:nvGrpSpPr>
        <p:grpSpPr>
          <a:xfrm>
            <a:off x="2469638" y="2543073"/>
            <a:ext cx="2120467" cy="644054"/>
            <a:chOff x="2469638" y="2543073"/>
            <a:chExt cx="2120467" cy="644054"/>
          </a:xfrm>
        </p:grpSpPr>
        <p:sp>
          <p:nvSpPr>
            <p:cNvPr id="630" name="Google Shape;630;p63"/>
            <p:cNvSpPr/>
            <p:nvPr/>
          </p:nvSpPr>
          <p:spPr>
            <a:xfrm rot="5400000">
              <a:off x="4163077" y="2756126"/>
              <a:ext cx="640080" cy="213975"/>
            </a:xfrm>
            <a:prstGeom prst="flowChartInputOutpu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631" name="Google Shape;631;p63"/>
            <p:cNvGrpSpPr/>
            <p:nvPr/>
          </p:nvGrpSpPr>
          <p:grpSpPr>
            <a:xfrm>
              <a:off x="2469638" y="2543073"/>
              <a:ext cx="2120432" cy="644054"/>
              <a:chOff x="2460113" y="2094062"/>
              <a:chExt cx="2120432" cy="644054"/>
            </a:xfrm>
          </p:grpSpPr>
          <p:sp>
            <p:nvSpPr>
              <p:cNvPr id="632" name="Google Shape;632;p63"/>
              <p:cNvSpPr/>
              <p:nvPr/>
            </p:nvSpPr>
            <p:spPr>
              <a:xfrm rot="5400000">
                <a:off x="2247060" y="2307114"/>
                <a:ext cx="640080" cy="213975"/>
              </a:xfrm>
              <a:prstGeom prst="flowChartInputOutpu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633" name="Google Shape;633;p63"/>
              <p:cNvSpPr/>
              <p:nvPr/>
            </p:nvSpPr>
            <p:spPr>
              <a:xfrm>
                <a:off x="2673145" y="2224816"/>
                <a:ext cx="1907400" cy="513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11A63F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Duolingo</a:t>
                </a:r>
                <a:endParaRPr b="1" sz="1400">
                  <a:solidFill>
                    <a:srgbClr val="11A63F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grpSp>
        <p:nvGrpSpPr>
          <p:cNvPr id="634" name="Google Shape;634;p63"/>
          <p:cNvGrpSpPr/>
          <p:nvPr/>
        </p:nvGrpSpPr>
        <p:grpSpPr>
          <a:xfrm>
            <a:off x="6278686" y="1522976"/>
            <a:ext cx="2121376" cy="644053"/>
            <a:chOff x="6278686" y="1246786"/>
            <a:chExt cx="2121376" cy="644053"/>
          </a:xfrm>
        </p:grpSpPr>
        <p:sp>
          <p:nvSpPr>
            <p:cNvPr id="635" name="Google Shape;635;p63"/>
            <p:cNvSpPr/>
            <p:nvPr/>
          </p:nvSpPr>
          <p:spPr>
            <a:xfrm rot="5400000">
              <a:off x="6065634" y="1459838"/>
              <a:ext cx="640080" cy="213975"/>
            </a:xfrm>
            <a:prstGeom prst="flowChartInputOutput">
              <a:avLst/>
            </a:prstGeom>
            <a:solidFill>
              <a:srgbClr val="11A6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36" name="Google Shape;636;p63"/>
            <p:cNvSpPr/>
            <p:nvPr/>
          </p:nvSpPr>
          <p:spPr>
            <a:xfrm>
              <a:off x="6492662" y="1377539"/>
              <a:ext cx="1907400" cy="513300"/>
            </a:xfrm>
            <a:prstGeom prst="homePlate">
              <a:avLst>
                <a:gd fmla="val 50000" name="adj"/>
              </a:avLst>
            </a:prstGeom>
            <a:solidFill>
              <a:srgbClr val="11A6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latin typeface="Roboto Condensed"/>
                  <a:ea typeface="Roboto Condensed"/>
                  <a:cs typeface="Roboto Condensed"/>
                  <a:sym typeface="Roboto Condensed"/>
                </a:rPr>
                <a:t>Step Four</a:t>
              </a:r>
              <a:endParaRPr b="1" sz="1400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37" name="Google Shape;637;p63"/>
          <p:cNvGrpSpPr/>
          <p:nvPr/>
        </p:nvGrpSpPr>
        <p:grpSpPr>
          <a:xfrm>
            <a:off x="4376130" y="2033661"/>
            <a:ext cx="2121410" cy="646429"/>
            <a:chOff x="4376130" y="2033661"/>
            <a:chExt cx="2121410" cy="646429"/>
          </a:xfrm>
        </p:grpSpPr>
        <p:sp>
          <p:nvSpPr>
            <p:cNvPr id="638" name="Google Shape;638;p63"/>
            <p:cNvSpPr/>
            <p:nvPr/>
          </p:nvSpPr>
          <p:spPr>
            <a:xfrm rot="5400000">
              <a:off x="6070512" y="2253063"/>
              <a:ext cx="640080" cy="213975"/>
            </a:xfrm>
            <a:prstGeom prst="flowChartInputOutpu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639" name="Google Shape;639;p63"/>
            <p:cNvGrpSpPr/>
            <p:nvPr/>
          </p:nvGrpSpPr>
          <p:grpSpPr>
            <a:xfrm>
              <a:off x="4376130" y="2033661"/>
              <a:ext cx="2121375" cy="640242"/>
              <a:chOff x="4366605" y="1584650"/>
              <a:chExt cx="2121375" cy="640242"/>
            </a:xfrm>
          </p:grpSpPr>
          <p:sp>
            <p:nvSpPr>
              <p:cNvPr id="640" name="Google Shape;640;p63"/>
              <p:cNvSpPr/>
              <p:nvPr/>
            </p:nvSpPr>
            <p:spPr>
              <a:xfrm>
                <a:off x="4580580" y="1711592"/>
                <a:ext cx="1907400" cy="513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11A63F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Efficient Learning</a:t>
                </a:r>
                <a:endParaRPr b="1" sz="1400">
                  <a:solidFill>
                    <a:srgbClr val="11A63F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641" name="Google Shape;641;p63"/>
              <p:cNvSpPr/>
              <p:nvPr/>
            </p:nvSpPr>
            <p:spPr>
              <a:xfrm rot="5400000">
                <a:off x="4153552" y="1797703"/>
                <a:ext cx="640080" cy="213975"/>
              </a:xfrm>
              <a:prstGeom prst="flowChartInputOutpu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grpSp>
        <p:nvGrpSpPr>
          <p:cNvPr id="642" name="Google Shape;642;p63"/>
          <p:cNvGrpSpPr/>
          <p:nvPr/>
        </p:nvGrpSpPr>
        <p:grpSpPr>
          <a:xfrm>
            <a:off x="775234" y="3056296"/>
            <a:ext cx="1908379" cy="644054"/>
            <a:chOff x="775234" y="2780106"/>
            <a:chExt cx="1908379" cy="644054"/>
          </a:xfrm>
        </p:grpSpPr>
        <p:sp>
          <p:nvSpPr>
            <p:cNvPr id="643" name="Google Shape;643;p63"/>
            <p:cNvSpPr/>
            <p:nvPr/>
          </p:nvSpPr>
          <p:spPr>
            <a:xfrm rot="5400000">
              <a:off x="2256585" y="2993159"/>
              <a:ext cx="640080" cy="213975"/>
            </a:xfrm>
            <a:prstGeom prst="flowChartInputOutpu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44" name="Google Shape;644;p63"/>
            <p:cNvSpPr/>
            <p:nvPr/>
          </p:nvSpPr>
          <p:spPr>
            <a:xfrm>
              <a:off x="775234" y="2910861"/>
              <a:ext cx="1907400" cy="513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1A63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Google Translate</a:t>
              </a:r>
              <a:endParaRPr b="1" sz="1400">
                <a:solidFill>
                  <a:srgbClr val="11A63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45" name="Google Shape;645;p63"/>
          <p:cNvSpPr/>
          <p:nvPr/>
        </p:nvSpPr>
        <p:spPr>
          <a:xfrm>
            <a:off x="1248179" y="3289775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6" name="Google Shape;646;p63"/>
          <p:cNvSpPr/>
          <p:nvPr/>
        </p:nvSpPr>
        <p:spPr>
          <a:xfrm>
            <a:off x="1403615" y="2559905"/>
            <a:ext cx="604800" cy="520800"/>
          </a:xfrm>
          <a:custGeom>
            <a:rect b="b" l="l" r="r" t="t"/>
            <a:pathLst>
              <a:path extrusionOk="0" h="120000" w="120000">
                <a:moveTo>
                  <a:pt x="119999" y="89523"/>
                </a:moveTo>
                <a:cubicBezTo>
                  <a:pt x="119999" y="95238"/>
                  <a:pt x="115068" y="100952"/>
                  <a:pt x="110136" y="100952"/>
                </a:cubicBezTo>
                <a:cubicBezTo>
                  <a:pt x="75616" y="100952"/>
                  <a:pt x="75616" y="100952"/>
                  <a:pt x="75616" y="100952"/>
                </a:cubicBezTo>
                <a:cubicBezTo>
                  <a:pt x="75616" y="106666"/>
                  <a:pt x="78904" y="112380"/>
                  <a:pt x="78904" y="114285"/>
                </a:cubicBezTo>
                <a:cubicBezTo>
                  <a:pt x="78904" y="118095"/>
                  <a:pt x="77260" y="120000"/>
                  <a:pt x="75616" y="120000"/>
                </a:cubicBezTo>
                <a:cubicBezTo>
                  <a:pt x="42739" y="120000"/>
                  <a:pt x="42739" y="120000"/>
                  <a:pt x="42739" y="120000"/>
                </a:cubicBezTo>
                <a:cubicBezTo>
                  <a:pt x="41095" y="120000"/>
                  <a:pt x="39452" y="118095"/>
                  <a:pt x="39452" y="114285"/>
                </a:cubicBezTo>
                <a:cubicBezTo>
                  <a:pt x="39452" y="112380"/>
                  <a:pt x="42739" y="106666"/>
                  <a:pt x="42739" y="100952"/>
                </a:cubicBezTo>
                <a:cubicBezTo>
                  <a:pt x="9863" y="100952"/>
                  <a:pt x="9863" y="100952"/>
                  <a:pt x="9863" y="100952"/>
                </a:cubicBezTo>
                <a:cubicBezTo>
                  <a:pt x="3287" y="100952"/>
                  <a:pt x="0" y="95238"/>
                  <a:pt x="0" y="89523"/>
                </a:cubicBezTo>
                <a:cubicBezTo>
                  <a:pt x="0" y="11428"/>
                  <a:pt x="0" y="11428"/>
                  <a:pt x="0" y="11428"/>
                </a:cubicBezTo>
                <a:cubicBezTo>
                  <a:pt x="0" y="3809"/>
                  <a:pt x="3287" y="0"/>
                  <a:pt x="9863" y="0"/>
                </a:cubicBezTo>
                <a:cubicBezTo>
                  <a:pt x="110136" y="0"/>
                  <a:pt x="110136" y="0"/>
                  <a:pt x="110136" y="0"/>
                </a:cubicBezTo>
                <a:cubicBezTo>
                  <a:pt x="115068" y="0"/>
                  <a:pt x="119999" y="3809"/>
                  <a:pt x="119999" y="11428"/>
                </a:cubicBezTo>
                <a:lnTo>
                  <a:pt x="119999" y="89523"/>
                </a:lnTo>
                <a:close/>
                <a:moveTo>
                  <a:pt x="111780" y="11428"/>
                </a:moveTo>
                <a:cubicBezTo>
                  <a:pt x="111780" y="9523"/>
                  <a:pt x="110136" y="9523"/>
                  <a:pt x="110136" y="9523"/>
                </a:cubicBezTo>
                <a:cubicBezTo>
                  <a:pt x="9863" y="9523"/>
                  <a:pt x="9863" y="9523"/>
                  <a:pt x="9863" y="9523"/>
                </a:cubicBezTo>
                <a:cubicBezTo>
                  <a:pt x="8219" y="9523"/>
                  <a:pt x="8219" y="9523"/>
                  <a:pt x="8219" y="11428"/>
                </a:cubicBezTo>
                <a:cubicBezTo>
                  <a:pt x="8219" y="70476"/>
                  <a:pt x="8219" y="70476"/>
                  <a:pt x="8219" y="70476"/>
                </a:cubicBezTo>
                <a:cubicBezTo>
                  <a:pt x="8219" y="72380"/>
                  <a:pt x="8219" y="74285"/>
                  <a:pt x="9863" y="74285"/>
                </a:cubicBezTo>
                <a:cubicBezTo>
                  <a:pt x="110136" y="74285"/>
                  <a:pt x="110136" y="74285"/>
                  <a:pt x="110136" y="74285"/>
                </a:cubicBezTo>
                <a:cubicBezTo>
                  <a:pt x="110136" y="74285"/>
                  <a:pt x="111780" y="72380"/>
                  <a:pt x="111780" y="70476"/>
                </a:cubicBezTo>
                <a:lnTo>
                  <a:pt x="111780" y="114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7" name="Google Shape;647;p63"/>
          <p:cNvSpPr/>
          <p:nvPr/>
        </p:nvSpPr>
        <p:spPr>
          <a:xfrm>
            <a:off x="3363167" y="1930972"/>
            <a:ext cx="345600" cy="581700"/>
          </a:xfrm>
          <a:custGeom>
            <a:rect b="b" l="l" r="r" t="t"/>
            <a:pathLst>
              <a:path extrusionOk="0" h="120000" w="120000">
                <a:moveTo>
                  <a:pt x="120000" y="107755"/>
                </a:moveTo>
                <a:cubicBezTo>
                  <a:pt x="120000" y="115102"/>
                  <a:pt x="111724" y="119999"/>
                  <a:pt x="99310" y="119999"/>
                </a:cubicBezTo>
                <a:cubicBezTo>
                  <a:pt x="20689" y="119999"/>
                  <a:pt x="20689" y="119999"/>
                  <a:pt x="20689" y="119999"/>
                </a:cubicBezTo>
                <a:cubicBezTo>
                  <a:pt x="8275" y="119999"/>
                  <a:pt x="0" y="115102"/>
                  <a:pt x="0" y="107755"/>
                </a:cubicBezTo>
                <a:cubicBezTo>
                  <a:pt x="0" y="12244"/>
                  <a:pt x="0" y="12244"/>
                  <a:pt x="0" y="12244"/>
                </a:cubicBezTo>
                <a:cubicBezTo>
                  <a:pt x="0" y="7346"/>
                  <a:pt x="8275" y="0"/>
                  <a:pt x="20689" y="0"/>
                </a:cubicBezTo>
                <a:cubicBezTo>
                  <a:pt x="99310" y="0"/>
                  <a:pt x="99310" y="0"/>
                  <a:pt x="99310" y="0"/>
                </a:cubicBezTo>
                <a:cubicBezTo>
                  <a:pt x="111724" y="0"/>
                  <a:pt x="120000" y="7346"/>
                  <a:pt x="120000" y="12244"/>
                </a:cubicBezTo>
                <a:lnTo>
                  <a:pt x="120000" y="107755"/>
                </a:lnTo>
                <a:close/>
                <a:moveTo>
                  <a:pt x="103448" y="26938"/>
                </a:moveTo>
                <a:cubicBezTo>
                  <a:pt x="103448" y="26938"/>
                  <a:pt x="103448" y="24489"/>
                  <a:pt x="99310" y="24489"/>
                </a:cubicBezTo>
                <a:cubicBezTo>
                  <a:pt x="20689" y="24489"/>
                  <a:pt x="20689" y="24489"/>
                  <a:pt x="20689" y="24489"/>
                </a:cubicBezTo>
                <a:cubicBezTo>
                  <a:pt x="16551" y="24489"/>
                  <a:pt x="12413" y="26938"/>
                  <a:pt x="12413" y="26938"/>
                </a:cubicBezTo>
                <a:cubicBezTo>
                  <a:pt x="12413" y="93061"/>
                  <a:pt x="12413" y="93061"/>
                  <a:pt x="12413" y="93061"/>
                </a:cubicBezTo>
                <a:cubicBezTo>
                  <a:pt x="12413" y="95510"/>
                  <a:pt x="16551" y="95510"/>
                  <a:pt x="20689" y="95510"/>
                </a:cubicBezTo>
                <a:cubicBezTo>
                  <a:pt x="99310" y="95510"/>
                  <a:pt x="99310" y="95510"/>
                  <a:pt x="99310" y="95510"/>
                </a:cubicBezTo>
                <a:cubicBezTo>
                  <a:pt x="103448" y="95510"/>
                  <a:pt x="103448" y="95510"/>
                  <a:pt x="103448" y="93061"/>
                </a:cubicBezTo>
                <a:lnTo>
                  <a:pt x="103448" y="26938"/>
                </a:lnTo>
                <a:close/>
                <a:moveTo>
                  <a:pt x="70344" y="12244"/>
                </a:moveTo>
                <a:cubicBezTo>
                  <a:pt x="45517" y="12244"/>
                  <a:pt x="45517" y="12244"/>
                  <a:pt x="45517" y="12244"/>
                </a:cubicBezTo>
                <a:cubicBezTo>
                  <a:pt x="45517" y="12244"/>
                  <a:pt x="45517" y="14693"/>
                  <a:pt x="45517" y="14693"/>
                </a:cubicBezTo>
                <a:cubicBezTo>
                  <a:pt x="45517" y="14693"/>
                  <a:pt x="45517" y="14693"/>
                  <a:pt x="45517" y="14693"/>
                </a:cubicBezTo>
                <a:cubicBezTo>
                  <a:pt x="70344" y="14693"/>
                  <a:pt x="70344" y="14693"/>
                  <a:pt x="70344" y="14693"/>
                </a:cubicBezTo>
                <a:cubicBezTo>
                  <a:pt x="74482" y="14693"/>
                  <a:pt x="74482" y="14693"/>
                  <a:pt x="74482" y="14693"/>
                </a:cubicBezTo>
                <a:cubicBezTo>
                  <a:pt x="74482" y="14693"/>
                  <a:pt x="74482" y="12244"/>
                  <a:pt x="70344" y="12244"/>
                </a:cubicBezTo>
                <a:close/>
                <a:moveTo>
                  <a:pt x="57931" y="100408"/>
                </a:moveTo>
                <a:cubicBezTo>
                  <a:pt x="53793" y="100408"/>
                  <a:pt x="45517" y="102857"/>
                  <a:pt x="45517" y="107755"/>
                </a:cubicBezTo>
                <a:cubicBezTo>
                  <a:pt x="45517" y="112653"/>
                  <a:pt x="53793" y="115102"/>
                  <a:pt x="57931" y="115102"/>
                </a:cubicBezTo>
                <a:cubicBezTo>
                  <a:pt x="66206" y="115102"/>
                  <a:pt x="70344" y="112653"/>
                  <a:pt x="70344" y="107755"/>
                </a:cubicBezTo>
                <a:cubicBezTo>
                  <a:pt x="70344" y="102857"/>
                  <a:pt x="66206" y="100408"/>
                  <a:pt x="57931" y="1004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8" name="Google Shape;648;p63"/>
          <p:cNvSpPr/>
          <p:nvPr/>
        </p:nvSpPr>
        <p:spPr>
          <a:xfrm>
            <a:off x="5250584" y="1575275"/>
            <a:ext cx="460800" cy="408600"/>
          </a:xfrm>
          <a:custGeom>
            <a:rect b="b" l="l" r="r" t="t"/>
            <a:pathLst>
              <a:path extrusionOk="0" h="120000" w="120000">
                <a:moveTo>
                  <a:pt x="12923" y="18620"/>
                </a:moveTo>
                <a:cubicBezTo>
                  <a:pt x="12923" y="117931"/>
                  <a:pt x="12923" y="117931"/>
                  <a:pt x="12923" y="117931"/>
                </a:cubicBezTo>
                <a:cubicBezTo>
                  <a:pt x="12923" y="117931"/>
                  <a:pt x="12923" y="120000"/>
                  <a:pt x="11076" y="120000"/>
                </a:cubicBezTo>
                <a:cubicBezTo>
                  <a:pt x="7384" y="120000"/>
                  <a:pt x="7384" y="120000"/>
                  <a:pt x="7384" y="120000"/>
                </a:cubicBezTo>
                <a:cubicBezTo>
                  <a:pt x="5538" y="120000"/>
                  <a:pt x="3692" y="117931"/>
                  <a:pt x="3692" y="117931"/>
                </a:cubicBezTo>
                <a:cubicBezTo>
                  <a:pt x="3692" y="18620"/>
                  <a:pt x="3692" y="18620"/>
                  <a:pt x="3692" y="18620"/>
                </a:cubicBezTo>
                <a:cubicBezTo>
                  <a:pt x="1846" y="16551"/>
                  <a:pt x="0" y="12413"/>
                  <a:pt x="0" y="8275"/>
                </a:cubicBezTo>
                <a:cubicBezTo>
                  <a:pt x="0" y="4137"/>
                  <a:pt x="3692" y="0"/>
                  <a:pt x="9230" y="0"/>
                </a:cubicBezTo>
                <a:cubicBezTo>
                  <a:pt x="12923" y="0"/>
                  <a:pt x="18461" y="4137"/>
                  <a:pt x="18461" y="8275"/>
                </a:cubicBezTo>
                <a:cubicBezTo>
                  <a:pt x="18461" y="12413"/>
                  <a:pt x="16615" y="16551"/>
                  <a:pt x="12923" y="18620"/>
                </a:cubicBezTo>
                <a:close/>
                <a:moveTo>
                  <a:pt x="120000" y="74482"/>
                </a:moveTo>
                <a:cubicBezTo>
                  <a:pt x="120000" y="76551"/>
                  <a:pt x="120000" y="78620"/>
                  <a:pt x="116307" y="78620"/>
                </a:cubicBezTo>
                <a:cubicBezTo>
                  <a:pt x="108923" y="84827"/>
                  <a:pt x="99692" y="88965"/>
                  <a:pt x="90461" y="88965"/>
                </a:cubicBezTo>
                <a:cubicBezTo>
                  <a:pt x="79384" y="88965"/>
                  <a:pt x="72000" y="76551"/>
                  <a:pt x="57230" y="76551"/>
                </a:cubicBezTo>
                <a:cubicBezTo>
                  <a:pt x="46153" y="76551"/>
                  <a:pt x="35076" y="82758"/>
                  <a:pt x="24000" y="88965"/>
                </a:cubicBezTo>
                <a:cubicBezTo>
                  <a:pt x="24000" y="88965"/>
                  <a:pt x="22153" y="88965"/>
                  <a:pt x="22153" y="88965"/>
                </a:cubicBezTo>
                <a:cubicBezTo>
                  <a:pt x="20307" y="88965"/>
                  <a:pt x="18461" y="86896"/>
                  <a:pt x="18461" y="84827"/>
                </a:cubicBezTo>
                <a:cubicBezTo>
                  <a:pt x="18461" y="26896"/>
                  <a:pt x="18461" y="26896"/>
                  <a:pt x="18461" y="26896"/>
                </a:cubicBezTo>
                <a:cubicBezTo>
                  <a:pt x="18461" y="24827"/>
                  <a:pt x="18461" y="22758"/>
                  <a:pt x="20307" y="22758"/>
                </a:cubicBezTo>
                <a:cubicBezTo>
                  <a:pt x="22153" y="20689"/>
                  <a:pt x="24000" y="18620"/>
                  <a:pt x="25846" y="18620"/>
                </a:cubicBezTo>
                <a:cubicBezTo>
                  <a:pt x="35076" y="14482"/>
                  <a:pt x="44307" y="8275"/>
                  <a:pt x="55384" y="8275"/>
                </a:cubicBezTo>
                <a:cubicBezTo>
                  <a:pt x="66461" y="8275"/>
                  <a:pt x="73846" y="12413"/>
                  <a:pt x="84923" y="18620"/>
                </a:cubicBezTo>
                <a:cubicBezTo>
                  <a:pt x="86769" y="18620"/>
                  <a:pt x="88615" y="20689"/>
                  <a:pt x="90461" y="20689"/>
                </a:cubicBezTo>
                <a:cubicBezTo>
                  <a:pt x="101538" y="20689"/>
                  <a:pt x="112615" y="8275"/>
                  <a:pt x="116307" y="8275"/>
                </a:cubicBezTo>
                <a:cubicBezTo>
                  <a:pt x="118153" y="8275"/>
                  <a:pt x="120000" y="12413"/>
                  <a:pt x="120000" y="14482"/>
                </a:cubicBezTo>
                <a:lnTo>
                  <a:pt x="120000" y="744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9" name="Google Shape;649;p63"/>
          <p:cNvSpPr/>
          <p:nvPr/>
        </p:nvSpPr>
        <p:spPr>
          <a:xfrm>
            <a:off x="7079937" y="1096397"/>
            <a:ext cx="518100" cy="478800"/>
          </a:xfrm>
          <a:custGeom>
            <a:rect b="b" l="l" r="r" t="t"/>
            <a:pathLst>
              <a:path extrusionOk="0" h="120000" w="120000">
                <a:moveTo>
                  <a:pt x="120000" y="38709"/>
                </a:moveTo>
                <a:cubicBezTo>
                  <a:pt x="120000" y="52258"/>
                  <a:pt x="103880" y="69677"/>
                  <a:pt x="82388" y="69677"/>
                </a:cubicBezTo>
                <a:cubicBezTo>
                  <a:pt x="78805" y="73548"/>
                  <a:pt x="75223" y="77419"/>
                  <a:pt x="75223" y="77419"/>
                </a:cubicBezTo>
                <a:cubicBezTo>
                  <a:pt x="71641" y="81290"/>
                  <a:pt x="69850" y="85161"/>
                  <a:pt x="69850" y="90967"/>
                </a:cubicBezTo>
                <a:cubicBezTo>
                  <a:pt x="69850" y="94838"/>
                  <a:pt x="71641" y="100645"/>
                  <a:pt x="78805" y="100645"/>
                </a:cubicBezTo>
                <a:cubicBezTo>
                  <a:pt x="85970" y="100645"/>
                  <a:pt x="93134" y="104516"/>
                  <a:pt x="93134" y="112258"/>
                </a:cubicBezTo>
                <a:cubicBezTo>
                  <a:pt x="93134" y="118064"/>
                  <a:pt x="93134" y="118064"/>
                  <a:pt x="93134" y="118064"/>
                </a:cubicBezTo>
                <a:cubicBezTo>
                  <a:pt x="93134" y="120000"/>
                  <a:pt x="91343" y="120000"/>
                  <a:pt x="91343" y="120000"/>
                </a:cubicBezTo>
                <a:cubicBezTo>
                  <a:pt x="30447" y="120000"/>
                  <a:pt x="30447" y="120000"/>
                  <a:pt x="30447" y="120000"/>
                </a:cubicBezTo>
                <a:cubicBezTo>
                  <a:pt x="28656" y="120000"/>
                  <a:pt x="28656" y="120000"/>
                  <a:pt x="28656" y="118064"/>
                </a:cubicBezTo>
                <a:cubicBezTo>
                  <a:pt x="28656" y="112258"/>
                  <a:pt x="28656" y="112258"/>
                  <a:pt x="28656" y="112258"/>
                </a:cubicBezTo>
                <a:cubicBezTo>
                  <a:pt x="28656" y="104516"/>
                  <a:pt x="35820" y="100645"/>
                  <a:pt x="42985" y="100645"/>
                </a:cubicBezTo>
                <a:cubicBezTo>
                  <a:pt x="48358" y="100645"/>
                  <a:pt x="51940" y="94838"/>
                  <a:pt x="51940" y="90967"/>
                </a:cubicBezTo>
                <a:cubicBezTo>
                  <a:pt x="51940" y="85161"/>
                  <a:pt x="50149" y="81290"/>
                  <a:pt x="46567" y="77419"/>
                </a:cubicBezTo>
                <a:cubicBezTo>
                  <a:pt x="44776" y="77419"/>
                  <a:pt x="42985" y="73548"/>
                  <a:pt x="39402" y="69677"/>
                </a:cubicBezTo>
                <a:cubicBezTo>
                  <a:pt x="17910" y="69677"/>
                  <a:pt x="0" y="52258"/>
                  <a:pt x="0" y="38709"/>
                </a:cubicBezTo>
                <a:cubicBezTo>
                  <a:pt x="0" y="29032"/>
                  <a:pt x="0" y="29032"/>
                  <a:pt x="0" y="29032"/>
                </a:cubicBezTo>
                <a:cubicBezTo>
                  <a:pt x="0" y="23225"/>
                  <a:pt x="3582" y="21290"/>
                  <a:pt x="7164" y="21290"/>
                </a:cubicBezTo>
                <a:cubicBezTo>
                  <a:pt x="28656" y="21290"/>
                  <a:pt x="28656" y="21290"/>
                  <a:pt x="28656" y="21290"/>
                </a:cubicBezTo>
                <a:cubicBezTo>
                  <a:pt x="28656" y="13548"/>
                  <a:pt x="28656" y="13548"/>
                  <a:pt x="28656" y="13548"/>
                </a:cubicBezTo>
                <a:cubicBezTo>
                  <a:pt x="28656" y="5806"/>
                  <a:pt x="34029" y="0"/>
                  <a:pt x="39402" y="0"/>
                </a:cubicBezTo>
                <a:cubicBezTo>
                  <a:pt x="80597" y="0"/>
                  <a:pt x="80597" y="0"/>
                  <a:pt x="80597" y="0"/>
                </a:cubicBezTo>
                <a:cubicBezTo>
                  <a:pt x="87761" y="0"/>
                  <a:pt x="93134" y="5806"/>
                  <a:pt x="93134" y="13548"/>
                </a:cubicBezTo>
                <a:cubicBezTo>
                  <a:pt x="93134" y="21290"/>
                  <a:pt x="93134" y="21290"/>
                  <a:pt x="93134" y="21290"/>
                </a:cubicBezTo>
                <a:cubicBezTo>
                  <a:pt x="112835" y="21290"/>
                  <a:pt x="112835" y="21290"/>
                  <a:pt x="112835" y="21290"/>
                </a:cubicBezTo>
                <a:cubicBezTo>
                  <a:pt x="118208" y="21290"/>
                  <a:pt x="120000" y="23225"/>
                  <a:pt x="120000" y="29032"/>
                </a:cubicBezTo>
                <a:lnTo>
                  <a:pt x="120000" y="38709"/>
                </a:lnTo>
                <a:close/>
                <a:moveTo>
                  <a:pt x="28656" y="30967"/>
                </a:moveTo>
                <a:cubicBezTo>
                  <a:pt x="10746" y="30967"/>
                  <a:pt x="10746" y="30967"/>
                  <a:pt x="10746" y="30967"/>
                </a:cubicBezTo>
                <a:cubicBezTo>
                  <a:pt x="10746" y="38709"/>
                  <a:pt x="10746" y="38709"/>
                  <a:pt x="10746" y="38709"/>
                </a:cubicBezTo>
                <a:cubicBezTo>
                  <a:pt x="10746" y="46451"/>
                  <a:pt x="19701" y="56129"/>
                  <a:pt x="34029" y="60000"/>
                </a:cubicBezTo>
                <a:cubicBezTo>
                  <a:pt x="30447" y="52258"/>
                  <a:pt x="28656" y="42580"/>
                  <a:pt x="28656" y="30967"/>
                </a:cubicBezTo>
                <a:close/>
                <a:moveTo>
                  <a:pt x="111044" y="30967"/>
                </a:moveTo>
                <a:cubicBezTo>
                  <a:pt x="93134" y="30967"/>
                  <a:pt x="93134" y="30967"/>
                  <a:pt x="93134" y="30967"/>
                </a:cubicBezTo>
                <a:cubicBezTo>
                  <a:pt x="93134" y="42580"/>
                  <a:pt x="91343" y="52258"/>
                  <a:pt x="87761" y="60000"/>
                </a:cubicBezTo>
                <a:cubicBezTo>
                  <a:pt x="102089" y="56129"/>
                  <a:pt x="111044" y="46451"/>
                  <a:pt x="111044" y="38709"/>
                </a:cubicBezTo>
                <a:lnTo>
                  <a:pt x="111044" y="30967"/>
                </a:lnTo>
                <a:close/>
              </a:path>
            </a:pathLst>
          </a:custGeom>
          <a:solidFill>
            <a:srgbClr val="11A6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0" name="Google Shape;650;p63"/>
          <p:cNvSpPr txBox="1"/>
          <p:nvPr/>
        </p:nvSpPr>
        <p:spPr>
          <a:xfrm>
            <a:off x="55300" y="4534625"/>
            <a:ext cx="604800" cy="52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4"/>
          <p:cNvSpPr txBox="1"/>
          <p:nvPr/>
        </p:nvSpPr>
        <p:spPr>
          <a:xfrm>
            <a:off x="8519175" y="181825"/>
            <a:ext cx="345600" cy="64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64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Font typeface="Roboto Medium"/>
              <a:buNone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 sz="2400"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rPr>
              <a:t>Process </a:t>
            </a:r>
            <a:endParaRPr i="0" sz="2400" u="none" cap="none" strike="noStrike">
              <a:solidFill>
                <a:srgbClr val="11A63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7" name="Google Shape;657;p64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Detailed </a:t>
            </a:r>
            <a:r>
              <a:rPr b="0" i="0" lang="en" sz="1100" u="none" cap="none" strike="noStrike"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rPr>
              <a:t>Infographic</a:t>
            </a:r>
            <a:endParaRPr b="0" i="0" sz="1100" u="none" cap="none" strike="noStrike">
              <a:solidFill>
                <a:srgbClr val="11A63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8" name="Google Shape;658;p64"/>
          <p:cNvGrpSpPr/>
          <p:nvPr/>
        </p:nvGrpSpPr>
        <p:grpSpPr>
          <a:xfrm>
            <a:off x="6005117" y="1630961"/>
            <a:ext cx="1391993" cy="1559886"/>
            <a:chOff x="6005117" y="1795291"/>
            <a:chExt cx="1391993" cy="1559886"/>
          </a:xfrm>
        </p:grpSpPr>
        <p:sp>
          <p:nvSpPr>
            <p:cNvPr id="659" name="Google Shape;659;p64"/>
            <p:cNvSpPr/>
            <p:nvPr/>
          </p:nvSpPr>
          <p:spPr>
            <a:xfrm flipH="1">
              <a:off x="6005117" y="1795291"/>
              <a:ext cx="768000" cy="1170000"/>
            </a:xfrm>
            <a:prstGeom prst="bentArrow">
              <a:avLst>
                <a:gd fmla="val 25864" name="adj1"/>
                <a:gd fmla="val 12932" name="adj2"/>
                <a:gd fmla="val 0" name="adj3"/>
                <a:gd fmla="val 51957" name="adj4"/>
              </a:avLst>
            </a:prstGeom>
            <a:solidFill>
              <a:srgbClr val="11A6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60" name="Google Shape;660;p64"/>
            <p:cNvSpPr/>
            <p:nvPr/>
          </p:nvSpPr>
          <p:spPr>
            <a:xfrm rot="-5400000">
              <a:off x="6574510" y="2532577"/>
              <a:ext cx="820800" cy="824400"/>
            </a:xfrm>
            <a:prstGeom prst="bentArrow">
              <a:avLst>
                <a:gd fmla="val 25864" name="adj1"/>
                <a:gd fmla="val 12062" name="adj2"/>
                <a:gd fmla="val 0" name="adj3"/>
                <a:gd fmla="val 51957" name="adj4"/>
              </a:avLst>
            </a:prstGeom>
            <a:solidFill>
              <a:srgbClr val="11A6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61" name="Google Shape;661;p64"/>
          <p:cNvGrpSpPr/>
          <p:nvPr/>
        </p:nvGrpSpPr>
        <p:grpSpPr>
          <a:xfrm>
            <a:off x="4666680" y="1630961"/>
            <a:ext cx="1338174" cy="1559886"/>
            <a:chOff x="4666680" y="1795291"/>
            <a:chExt cx="1338174" cy="1559886"/>
          </a:xfrm>
        </p:grpSpPr>
        <p:sp>
          <p:nvSpPr>
            <p:cNvPr id="662" name="Google Shape;662;p64"/>
            <p:cNvSpPr/>
            <p:nvPr/>
          </p:nvSpPr>
          <p:spPr>
            <a:xfrm>
              <a:off x="5236854" y="1795291"/>
              <a:ext cx="768000" cy="1170000"/>
            </a:xfrm>
            <a:prstGeom prst="bentArrow">
              <a:avLst>
                <a:gd fmla="val 25610" name="adj1"/>
                <a:gd fmla="val 12932" name="adj2"/>
                <a:gd fmla="val 0" name="adj3"/>
                <a:gd fmla="val 51957" name="adj4"/>
              </a:avLst>
            </a:prstGeom>
            <a:solidFill>
              <a:srgbClr val="11A6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63" name="Google Shape;663;p64"/>
            <p:cNvSpPr/>
            <p:nvPr/>
          </p:nvSpPr>
          <p:spPr>
            <a:xfrm rot="10800000">
              <a:off x="4666680" y="2534377"/>
              <a:ext cx="768000" cy="820800"/>
            </a:xfrm>
            <a:prstGeom prst="bentArrow">
              <a:avLst>
                <a:gd fmla="val 25864" name="adj1"/>
                <a:gd fmla="val 12932" name="adj2"/>
                <a:gd fmla="val 0" name="adj3"/>
                <a:gd fmla="val 51957" name="adj4"/>
              </a:avLst>
            </a:prstGeom>
            <a:solidFill>
              <a:srgbClr val="11A6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64" name="Google Shape;664;p64"/>
          <p:cNvGrpSpPr/>
          <p:nvPr/>
        </p:nvGrpSpPr>
        <p:grpSpPr>
          <a:xfrm>
            <a:off x="3302072" y="1630961"/>
            <a:ext cx="1394375" cy="1559886"/>
            <a:chOff x="3302072" y="1795291"/>
            <a:chExt cx="1394375" cy="1559886"/>
          </a:xfrm>
        </p:grpSpPr>
        <p:sp>
          <p:nvSpPr>
            <p:cNvPr id="665" name="Google Shape;665;p64"/>
            <p:cNvSpPr/>
            <p:nvPr/>
          </p:nvSpPr>
          <p:spPr>
            <a:xfrm flipH="1">
              <a:off x="3302072" y="1795291"/>
              <a:ext cx="768000" cy="1170000"/>
            </a:xfrm>
            <a:prstGeom prst="bentArrow">
              <a:avLst>
                <a:gd fmla="val 25864" name="adj1"/>
                <a:gd fmla="val 12932" name="adj2"/>
                <a:gd fmla="val 0" name="adj3"/>
                <a:gd fmla="val 51957" name="adj4"/>
              </a:avLst>
            </a:prstGeom>
            <a:solidFill>
              <a:srgbClr val="11A6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66" name="Google Shape;666;p64"/>
            <p:cNvSpPr/>
            <p:nvPr/>
          </p:nvSpPr>
          <p:spPr>
            <a:xfrm rot="-5400000">
              <a:off x="3873846" y="2532577"/>
              <a:ext cx="820800" cy="824400"/>
            </a:xfrm>
            <a:prstGeom prst="bentArrow">
              <a:avLst>
                <a:gd fmla="val 25864" name="adj1"/>
                <a:gd fmla="val 12061" name="adj2"/>
                <a:gd fmla="val 290" name="adj3"/>
                <a:gd fmla="val 51957" name="adj4"/>
              </a:avLst>
            </a:prstGeom>
            <a:solidFill>
              <a:srgbClr val="11A6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67" name="Google Shape;667;p64"/>
          <p:cNvSpPr/>
          <p:nvPr/>
        </p:nvSpPr>
        <p:spPr>
          <a:xfrm>
            <a:off x="755677" y="3003207"/>
            <a:ext cx="820800" cy="183000"/>
          </a:xfrm>
          <a:prstGeom prst="rightArrow">
            <a:avLst>
              <a:gd fmla="val 100000" name="adj1"/>
              <a:gd fmla="val 0" name="adj2"/>
            </a:avLst>
          </a:prstGeom>
          <a:solidFill>
            <a:srgbClr val="11A6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68" name="Google Shape;668;p64"/>
          <p:cNvGrpSpPr/>
          <p:nvPr/>
        </p:nvGrpSpPr>
        <p:grpSpPr>
          <a:xfrm>
            <a:off x="2740871" y="2269125"/>
            <a:ext cx="1140300" cy="1158313"/>
            <a:chOff x="5785255" y="1548142"/>
            <a:chExt cx="1140300" cy="1158313"/>
          </a:xfrm>
        </p:grpSpPr>
        <p:sp>
          <p:nvSpPr>
            <p:cNvPr id="669" name="Google Shape;669;p64"/>
            <p:cNvSpPr txBox="1"/>
            <p:nvPr/>
          </p:nvSpPr>
          <p:spPr>
            <a:xfrm>
              <a:off x="5851634" y="1548142"/>
              <a:ext cx="8979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Arial"/>
                <a:buNone/>
              </a:pPr>
              <a:r>
                <a:rPr b="1" lang="en" sz="1200">
                  <a:solidFill>
                    <a:srgbClr val="11A63F"/>
                  </a:solidFill>
                  <a:latin typeface="Oswald"/>
                  <a:ea typeface="Oswald"/>
                  <a:cs typeface="Oswald"/>
                  <a:sym typeface="Oswald"/>
                </a:rPr>
                <a:t>Server&gt; Vision API</a:t>
              </a:r>
              <a:endParaRPr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70" name="Google Shape;670;p64"/>
            <p:cNvSpPr txBox="1"/>
            <p:nvPr/>
          </p:nvSpPr>
          <p:spPr>
            <a:xfrm>
              <a:off x="5785255" y="1783055"/>
              <a:ext cx="1140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29292"/>
                </a:buClr>
                <a:buFont typeface="Roboto Condensed"/>
                <a:buNone/>
              </a:pPr>
              <a:r>
                <a:rPr lang="en" sz="1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Server send the object to the Google Vision API that recognizes what type of abject it is</a:t>
              </a:r>
              <a:endPara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671" name="Google Shape;671;p64"/>
          <p:cNvGrpSpPr/>
          <p:nvPr/>
        </p:nvGrpSpPr>
        <p:grpSpPr>
          <a:xfrm>
            <a:off x="4070074" y="1405025"/>
            <a:ext cx="1156910" cy="1246508"/>
            <a:chOff x="5776020" y="1548147"/>
            <a:chExt cx="1156910" cy="1246508"/>
          </a:xfrm>
        </p:grpSpPr>
        <p:sp>
          <p:nvSpPr>
            <p:cNvPr id="672" name="Google Shape;672;p64"/>
            <p:cNvSpPr txBox="1"/>
            <p:nvPr/>
          </p:nvSpPr>
          <p:spPr>
            <a:xfrm>
              <a:off x="5776020" y="1548147"/>
              <a:ext cx="11403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Font typeface="Arial"/>
                <a:buNone/>
              </a:pPr>
              <a:r>
                <a:rPr b="1" lang="en" sz="1200">
                  <a:solidFill>
                    <a:srgbClr val="11A63F"/>
                  </a:solidFill>
                  <a:latin typeface="Oswald"/>
                  <a:ea typeface="Oswald"/>
                  <a:cs typeface="Oswald"/>
                  <a:sym typeface="Oswald"/>
                </a:rPr>
                <a:t>Vision API to Translate API</a:t>
              </a:r>
              <a:endParaRPr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73" name="Google Shape;673;p64"/>
            <p:cNvSpPr txBox="1"/>
            <p:nvPr/>
          </p:nvSpPr>
          <p:spPr>
            <a:xfrm>
              <a:off x="5792630" y="1871255"/>
              <a:ext cx="1140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29292"/>
                </a:buClr>
                <a:buFont typeface="Roboto Condensed"/>
                <a:buNone/>
              </a:pPr>
              <a:r>
                <a:rPr lang="en" sz="1000">
                  <a:latin typeface="Oswald"/>
                  <a:ea typeface="Oswald"/>
                  <a:cs typeface="Oswald"/>
                  <a:sym typeface="Oswald"/>
                </a:rPr>
                <a:t>Choosing best word from list (highest on list) and send it to Google translate API to translate to specified language</a:t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674" name="Google Shape;674;p64"/>
          <p:cNvGrpSpPr/>
          <p:nvPr/>
        </p:nvGrpSpPr>
        <p:grpSpPr>
          <a:xfrm>
            <a:off x="1393175" y="1630961"/>
            <a:ext cx="1911339" cy="1559886"/>
            <a:chOff x="1393175" y="1630961"/>
            <a:chExt cx="1911339" cy="1559886"/>
          </a:xfrm>
        </p:grpSpPr>
        <p:grpSp>
          <p:nvGrpSpPr>
            <p:cNvPr id="675" name="Google Shape;675;p64"/>
            <p:cNvGrpSpPr/>
            <p:nvPr/>
          </p:nvGrpSpPr>
          <p:grpSpPr>
            <a:xfrm>
              <a:off x="1963634" y="1630961"/>
              <a:ext cx="1340880" cy="1559886"/>
              <a:chOff x="1963634" y="1795291"/>
              <a:chExt cx="1340880" cy="1559886"/>
            </a:xfrm>
          </p:grpSpPr>
          <p:sp>
            <p:nvSpPr>
              <p:cNvPr id="676" name="Google Shape;676;p64"/>
              <p:cNvSpPr/>
              <p:nvPr/>
            </p:nvSpPr>
            <p:spPr>
              <a:xfrm>
                <a:off x="2536514" y="1795291"/>
                <a:ext cx="768000" cy="1170000"/>
              </a:xfrm>
              <a:prstGeom prst="bentArrow">
                <a:avLst>
                  <a:gd fmla="val 25610" name="adj1"/>
                  <a:gd fmla="val 12932" name="adj2"/>
                  <a:gd fmla="val 0" name="adj3"/>
                  <a:gd fmla="val 51957" name="adj4"/>
                </a:avLst>
              </a:prstGeom>
              <a:solidFill>
                <a:srgbClr val="11A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677" name="Google Shape;677;p64"/>
              <p:cNvSpPr/>
              <p:nvPr/>
            </p:nvSpPr>
            <p:spPr>
              <a:xfrm rot="10800000">
                <a:off x="1963634" y="2534377"/>
                <a:ext cx="768000" cy="820800"/>
              </a:xfrm>
              <a:prstGeom prst="bentArrow">
                <a:avLst>
                  <a:gd fmla="val 25864" name="adj1"/>
                  <a:gd fmla="val 12622" name="adj2"/>
                  <a:gd fmla="val 0" name="adj3"/>
                  <a:gd fmla="val 51957" name="adj4"/>
                </a:avLst>
              </a:prstGeom>
              <a:solidFill>
                <a:srgbClr val="11A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grpSp>
          <p:nvGrpSpPr>
            <p:cNvPr id="678" name="Google Shape;678;p64"/>
            <p:cNvGrpSpPr/>
            <p:nvPr/>
          </p:nvGrpSpPr>
          <p:grpSpPr>
            <a:xfrm>
              <a:off x="1393175" y="1691538"/>
              <a:ext cx="1140300" cy="864014"/>
              <a:chOff x="5817505" y="1834659"/>
              <a:chExt cx="1140300" cy="864014"/>
            </a:xfrm>
          </p:grpSpPr>
          <p:sp>
            <p:nvSpPr>
              <p:cNvPr id="679" name="Google Shape;679;p64"/>
              <p:cNvSpPr txBox="1"/>
              <p:nvPr/>
            </p:nvSpPr>
            <p:spPr>
              <a:xfrm>
                <a:off x="5901230" y="1834659"/>
                <a:ext cx="9507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r>
                  <a:rPr b="1" lang="en" sz="1200">
                    <a:solidFill>
                      <a:srgbClr val="11A63F"/>
                    </a:solidFill>
                    <a:latin typeface="Oswald"/>
                    <a:ea typeface="Oswald"/>
                    <a:cs typeface="Oswald"/>
                    <a:sym typeface="Oswald"/>
                  </a:rPr>
                  <a:t>Phone&gt;Server</a:t>
                </a:r>
                <a:endParaRPr>
                  <a:solidFill>
                    <a:srgbClr val="11A63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80" name="Google Shape;680;p64"/>
              <p:cNvSpPr txBox="1"/>
              <p:nvPr/>
            </p:nvSpPr>
            <p:spPr>
              <a:xfrm>
                <a:off x="5817505" y="2019474"/>
                <a:ext cx="1140300" cy="6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929292"/>
                  </a:buClr>
                  <a:buFont typeface="Roboto Condensed"/>
                  <a:buNone/>
                </a:pPr>
                <a:r>
                  <a:rPr lang="en" sz="1000">
                    <a:latin typeface="Oswald"/>
                    <a:ea typeface="Oswald"/>
                    <a:cs typeface="Oswald"/>
                    <a:sym typeface="Oswald"/>
                  </a:rPr>
                  <a:t>Phone sends a picture of an object to the fully customized server we made</a:t>
                </a:r>
                <a:endParaRPr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</p:grpSp>
      <p:sp>
        <p:nvSpPr>
          <p:cNvPr id="681" name="Google Shape;681;p64"/>
          <p:cNvSpPr txBox="1"/>
          <p:nvPr/>
        </p:nvSpPr>
        <p:spPr>
          <a:xfrm>
            <a:off x="6810875" y="1406825"/>
            <a:ext cx="12711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rPr b="1" lang="en" sz="1200"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rPr>
              <a:t>Dictionary API to Phone</a:t>
            </a:r>
            <a:endParaRPr>
              <a:solidFill>
                <a:srgbClr val="11A63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2" name="Google Shape;682;p64"/>
          <p:cNvSpPr txBox="1"/>
          <p:nvPr/>
        </p:nvSpPr>
        <p:spPr>
          <a:xfrm>
            <a:off x="6876272" y="1735771"/>
            <a:ext cx="114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Roboto Condensed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The 3 words returned from the dictionary API + the original word is returned to the phone to give the user multiple choice quiz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83" name="Google Shape;683;p64"/>
          <p:cNvGrpSpPr/>
          <p:nvPr/>
        </p:nvGrpSpPr>
        <p:grpSpPr>
          <a:xfrm>
            <a:off x="5432500" y="2269125"/>
            <a:ext cx="1154993" cy="1198563"/>
            <a:chOff x="5776012" y="1548142"/>
            <a:chExt cx="1154993" cy="1198563"/>
          </a:xfrm>
        </p:grpSpPr>
        <p:sp>
          <p:nvSpPr>
            <p:cNvPr id="684" name="Google Shape;684;p64"/>
            <p:cNvSpPr txBox="1"/>
            <p:nvPr/>
          </p:nvSpPr>
          <p:spPr>
            <a:xfrm>
              <a:off x="5776012" y="1548142"/>
              <a:ext cx="11403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Font typeface="Arial"/>
                <a:buNone/>
              </a:pPr>
              <a:r>
                <a:rPr b="1" lang="en" sz="1200">
                  <a:solidFill>
                    <a:srgbClr val="11A63F"/>
                  </a:solidFill>
                  <a:latin typeface="Oswald"/>
                  <a:ea typeface="Oswald"/>
                  <a:cs typeface="Oswald"/>
                  <a:sym typeface="Oswald"/>
                </a:rPr>
                <a:t>Translate API to Dictionary API</a:t>
              </a:r>
              <a:endParaRPr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85" name="Google Shape;685;p64"/>
            <p:cNvSpPr txBox="1"/>
            <p:nvPr/>
          </p:nvSpPr>
          <p:spPr>
            <a:xfrm>
              <a:off x="5790705" y="1823305"/>
              <a:ext cx="1140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29292"/>
                </a:buClr>
                <a:buFont typeface="Roboto Condensed"/>
                <a:buNone/>
              </a:pPr>
              <a:r>
                <a:rPr lang="en" sz="1000">
                  <a:latin typeface="Oswald"/>
                  <a:ea typeface="Oswald"/>
                  <a:cs typeface="Oswald"/>
                  <a:sym typeface="Oswald"/>
                </a:rPr>
                <a:t>Dictionary API gets words that are similar to the one returned from the Translate API</a:t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86" name="Google Shape;686;p64"/>
          <p:cNvSpPr txBox="1"/>
          <p:nvPr/>
        </p:nvSpPr>
        <p:spPr>
          <a:xfrm>
            <a:off x="692056" y="4030049"/>
            <a:ext cx="775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1A6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 you </a:t>
            </a:r>
            <a:r>
              <a:rPr b="1" lang="en" sz="1100">
                <a:latin typeface="Roboto Condensed"/>
                <a:ea typeface="Roboto Condensed"/>
                <a:cs typeface="Roboto Condensed"/>
                <a:sym typeface="Roboto Condensed"/>
              </a:rPr>
              <a:t>for letting us use these </a:t>
            </a:r>
            <a:r>
              <a:rPr b="1" lang="en" sz="1100">
                <a:solidFill>
                  <a:srgbClr val="11A6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platforms</a:t>
            </a:r>
            <a:r>
              <a:rPr b="1" lang="en" sz="1100"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87" name="Google Shape;687;p64"/>
          <p:cNvCxnSpPr/>
          <p:nvPr/>
        </p:nvCxnSpPr>
        <p:spPr>
          <a:xfrm>
            <a:off x="685800" y="3896598"/>
            <a:ext cx="7772400" cy="0"/>
          </a:xfrm>
          <a:prstGeom prst="straightConnector1">
            <a:avLst/>
          </a:prstGeom>
          <a:noFill/>
          <a:ln cap="flat" cmpd="sng" w="19050">
            <a:solidFill>
              <a:srgbClr val="929292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688" name="Google Shape;688;p64"/>
          <p:cNvGrpSpPr/>
          <p:nvPr/>
        </p:nvGrpSpPr>
        <p:grpSpPr>
          <a:xfrm>
            <a:off x="1549979" y="2672385"/>
            <a:ext cx="806400" cy="806400"/>
            <a:chOff x="1549979" y="2782988"/>
            <a:chExt cx="806400" cy="806400"/>
          </a:xfrm>
        </p:grpSpPr>
        <p:sp>
          <p:nvSpPr>
            <p:cNvPr id="689" name="Google Shape;689;p64"/>
            <p:cNvSpPr/>
            <p:nvPr/>
          </p:nvSpPr>
          <p:spPr>
            <a:xfrm>
              <a:off x="1549979" y="2782988"/>
              <a:ext cx="806400" cy="806400"/>
            </a:xfrm>
            <a:prstGeom prst="roundRect">
              <a:avLst>
                <a:gd fmla="val 13124" name="adj"/>
              </a:avLst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90" name="Google Shape;690;p64"/>
            <p:cNvSpPr/>
            <p:nvPr/>
          </p:nvSpPr>
          <p:spPr>
            <a:xfrm>
              <a:off x="1733253" y="2966262"/>
              <a:ext cx="440100" cy="440100"/>
            </a:xfrm>
            <a:custGeom>
              <a:rect b="b" l="l" r="r" t="t"/>
              <a:pathLst>
                <a:path extrusionOk="0" h="120000" w="120000">
                  <a:moveTo>
                    <a:pt x="120000" y="5294"/>
                  </a:moveTo>
                  <a:cubicBezTo>
                    <a:pt x="102352" y="107647"/>
                    <a:pt x="102352" y="107647"/>
                    <a:pt x="102352" y="107647"/>
                  </a:cubicBezTo>
                  <a:cubicBezTo>
                    <a:pt x="102352" y="109411"/>
                    <a:pt x="100588" y="109411"/>
                    <a:pt x="100588" y="111176"/>
                  </a:cubicBezTo>
                  <a:cubicBezTo>
                    <a:pt x="98823" y="111176"/>
                    <a:pt x="98823" y="111176"/>
                    <a:pt x="98823" y="111176"/>
                  </a:cubicBezTo>
                  <a:cubicBezTo>
                    <a:pt x="97058" y="111176"/>
                    <a:pt x="97058" y="111176"/>
                    <a:pt x="97058" y="111176"/>
                  </a:cubicBezTo>
                  <a:cubicBezTo>
                    <a:pt x="67058" y="98823"/>
                    <a:pt x="67058" y="98823"/>
                    <a:pt x="67058" y="98823"/>
                  </a:cubicBezTo>
                  <a:cubicBezTo>
                    <a:pt x="49411" y="118235"/>
                    <a:pt x="49411" y="118235"/>
                    <a:pt x="49411" y="118235"/>
                  </a:cubicBezTo>
                  <a:cubicBezTo>
                    <a:pt x="49411" y="118235"/>
                    <a:pt x="47647" y="120000"/>
                    <a:pt x="45882" y="120000"/>
                  </a:cubicBezTo>
                  <a:cubicBezTo>
                    <a:pt x="45882" y="120000"/>
                    <a:pt x="45882" y="120000"/>
                    <a:pt x="45882" y="120000"/>
                  </a:cubicBezTo>
                  <a:cubicBezTo>
                    <a:pt x="44117" y="118235"/>
                    <a:pt x="42352" y="116470"/>
                    <a:pt x="42352" y="114705"/>
                  </a:cubicBezTo>
                  <a:cubicBezTo>
                    <a:pt x="42352" y="91764"/>
                    <a:pt x="42352" y="91764"/>
                    <a:pt x="42352" y="91764"/>
                  </a:cubicBezTo>
                  <a:cubicBezTo>
                    <a:pt x="100588" y="21176"/>
                    <a:pt x="100588" y="21176"/>
                    <a:pt x="100588" y="21176"/>
                  </a:cubicBezTo>
                  <a:cubicBezTo>
                    <a:pt x="28235" y="82941"/>
                    <a:pt x="28235" y="82941"/>
                    <a:pt x="28235" y="82941"/>
                  </a:cubicBezTo>
                  <a:cubicBezTo>
                    <a:pt x="1764" y="72352"/>
                    <a:pt x="1764" y="72352"/>
                    <a:pt x="1764" y="72352"/>
                  </a:cubicBezTo>
                  <a:cubicBezTo>
                    <a:pt x="0" y="70588"/>
                    <a:pt x="0" y="70588"/>
                    <a:pt x="0" y="68823"/>
                  </a:cubicBezTo>
                  <a:cubicBezTo>
                    <a:pt x="0" y="67058"/>
                    <a:pt x="0" y="65294"/>
                    <a:pt x="1764" y="63529"/>
                  </a:cubicBezTo>
                  <a:cubicBezTo>
                    <a:pt x="112941" y="0"/>
                    <a:pt x="112941" y="0"/>
                    <a:pt x="112941" y="0"/>
                  </a:cubicBezTo>
                  <a:cubicBezTo>
                    <a:pt x="114705" y="0"/>
                    <a:pt x="114705" y="0"/>
                    <a:pt x="114705" y="0"/>
                  </a:cubicBezTo>
                  <a:cubicBezTo>
                    <a:pt x="116470" y="0"/>
                    <a:pt x="116470" y="0"/>
                    <a:pt x="118235" y="0"/>
                  </a:cubicBezTo>
                  <a:cubicBezTo>
                    <a:pt x="120000" y="1764"/>
                    <a:pt x="120000" y="3529"/>
                    <a:pt x="120000" y="5294"/>
                  </a:cubicBezTo>
                  <a:close/>
                </a:path>
              </a:pathLst>
            </a:custGeom>
            <a:solidFill>
              <a:srgbClr val="11A63F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91" name="Google Shape;691;p64"/>
          <p:cNvGrpSpPr/>
          <p:nvPr/>
        </p:nvGrpSpPr>
        <p:grpSpPr>
          <a:xfrm>
            <a:off x="4265649" y="2695455"/>
            <a:ext cx="806400" cy="806400"/>
            <a:chOff x="4265649" y="2806058"/>
            <a:chExt cx="806400" cy="806400"/>
          </a:xfrm>
        </p:grpSpPr>
        <p:sp>
          <p:nvSpPr>
            <p:cNvPr id="692" name="Google Shape;692;p64"/>
            <p:cNvSpPr/>
            <p:nvPr/>
          </p:nvSpPr>
          <p:spPr>
            <a:xfrm>
              <a:off x="4265649" y="2806058"/>
              <a:ext cx="806400" cy="806400"/>
            </a:xfrm>
            <a:prstGeom prst="roundRect">
              <a:avLst>
                <a:gd fmla="val 13124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93" name="Google Shape;693;p64"/>
            <p:cNvSpPr/>
            <p:nvPr/>
          </p:nvSpPr>
          <p:spPr>
            <a:xfrm>
              <a:off x="4467274" y="3058799"/>
              <a:ext cx="403200" cy="300900"/>
            </a:xfrm>
            <a:custGeom>
              <a:rect b="b" l="l" r="r" t="t"/>
              <a:pathLst>
                <a:path extrusionOk="0" h="120000" w="120000">
                  <a:moveTo>
                    <a:pt x="34545" y="102857"/>
                  </a:moveTo>
                  <a:cubicBezTo>
                    <a:pt x="34545" y="105306"/>
                    <a:pt x="32727" y="105306"/>
                    <a:pt x="30909" y="102857"/>
                  </a:cubicBezTo>
                  <a:cubicBezTo>
                    <a:pt x="1818" y="61224"/>
                    <a:pt x="1818" y="61224"/>
                    <a:pt x="1818" y="61224"/>
                  </a:cubicBezTo>
                  <a:cubicBezTo>
                    <a:pt x="0" y="61224"/>
                    <a:pt x="0" y="58775"/>
                    <a:pt x="1818" y="58775"/>
                  </a:cubicBezTo>
                  <a:cubicBezTo>
                    <a:pt x="30909" y="17142"/>
                    <a:pt x="30909" y="17142"/>
                    <a:pt x="30909" y="17142"/>
                  </a:cubicBezTo>
                  <a:cubicBezTo>
                    <a:pt x="32727" y="17142"/>
                    <a:pt x="34545" y="17142"/>
                    <a:pt x="34545" y="17142"/>
                  </a:cubicBezTo>
                  <a:cubicBezTo>
                    <a:pt x="38181" y="22040"/>
                    <a:pt x="38181" y="22040"/>
                    <a:pt x="38181" y="22040"/>
                  </a:cubicBezTo>
                  <a:cubicBezTo>
                    <a:pt x="38181" y="22040"/>
                    <a:pt x="38181" y="24489"/>
                    <a:pt x="38181" y="26938"/>
                  </a:cubicBezTo>
                  <a:cubicBezTo>
                    <a:pt x="12727" y="61224"/>
                    <a:pt x="12727" y="61224"/>
                    <a:pt x="12727" y="61224"/>
                  </a:cubicBezTo>
                  <a:cubicBezTo>
                    <a:pt x="38181" y="95510"/>
                    <a:pt x="38181" y="95510"/>
                    <a:pt x="38181" y="95510"/>
                  </a:cubicBezTo>
                  <a:cubicBezTo>
                    <a:pt x="38181" y="95510"/>
                    <a:pt x="38181" y="97959"/>
                    <a:pt x="38181" y="97959"/>
                  </a:cubicBezTo>
                  <a:lnTo>
                    <a:pt x="34545" y="102857"/>
                  </a:lnTo>
                  <a:close/>
                  <a:moveTo>
                    <a:pt x="52727" y="117551"/>
                  </a:moveTo>
                  <a:cubicBezTo>
                    <a:pt x="50909" y="119999"/>
                    <a:pt x="50909" y="119999"/>
                    <a:pt x="49090" y="119999"/>
                  </a:cubicBezTo>
                  <a:cubicBezTo>
                    <a:pt x="45454" y="117551"/>
                    <a:pt x="45454" y="117551"/>
                    <a:pt x="45454" y="117551"/>
                  </a:cubicBezTo>
                  <a:cubicBezTo>
                    <a:pt x="43636" y="117551"/>
                    <a:pt x="43636" y="117551"/>
                    <a:pt x="43636" y="115102"/>
                  </a:cubicBezTo>
                  <a:cubicBezTo>
                    <a:pt x="69090" y="2448"/>
                    <a:pt x="69090" y="2448"/>
                    <a:pt x="69090" y="2448"/>
                  </a:cubicBezTo>
                  <a:cubicBezTo>
                    <a:pt x="69090" y="0"/>
                    <a:pt x="69090" y="0"/>
                    <a:pt x="70909" y="0"/>
                  </a:cubicBezTo>
                  <a:cubicBezTo>
                    <a:pt x="74545" y="2448"/>
                    <a:pt x="74545" y="2448"/>
                    <a:pt x="74545" y="2448"/>
                  </a:cubicBezTo>
                  <a:cubicBezTo>
                    <a:pt x="76363" y="2448"/>
                    <a:pt x="76363" y="4897"/>
                    <a:pt x="76363" y="4897"/>
                  </a:cubicBezTo>
                  <a:lnTo>
                    <a:pt x="52727" y="117551"/>
                  </a:lnTo>
                  <a:close/>
                  <a:moveTo>
                    <a:pt x="89090" y="102857"/>
                  </a:moveTo>
                  <a:cubicBezTo>
                    <a:pt x="87272" y="105306"/>
                    <a:pt x="87272" y="105306"/>
                    <a:pt x="85454" y="102857"/>
                  </a:cubicBezTo>
                  <a:cubicBezTo>
                    <a:pt x="81818" y="97959"/>
                    <a:pt x="81818" y="97959"/>
                    <a:pt x="81818" y="97959"/>
                  </a:cubicBezTo>
                  <a:cubicBezTo>
                    <a:pt x="81818" y="97959"/>
                    <a:pt x="81818" y="95510"/>
                    <a:pt x="81818" y="95510"/>
                  </a:cubicBezTo>
                  <a:cubicBezTo>
                    <a:pt x="107272" y="61224"/>
                    <a:pt x="107272" y="61224"/>
                    <a:pt x="107272" y="61224"/>
                  </a:cubicBezTo>
                  <a:cubicBezTo>
                    <a:pt x="81818" y="26938"/>
                    <a:pt x="81818" y="26938"/>
                    <a:pt x="81818" y="26938"/>
                  </a:cubicBezTo>
                  <a:cubicBezTo>
                    <a:pt x="81818" y="24489"/>
                    <a:pt x="81818" y="22040"/>
                    <a:pt x="81818" y="22040"/>
                  </a:cubicBezTo>
                  <a:cubicBezTo>
                    <a:pt x="85454" y="17142"/>
                    <a:pt x="85454" y="17142"/>
                    <a:pt x="85454" y="17142"/>
                  </a:cubicBezTo>
                  <a:cubicBezTo>
                    <a:pt x="87272" y="17142"/>
                    <a:pt x="87272" y="17142"/>
                    <a:pt x="89090" y="17142"/>
                  </a:cubicBezTo>
                  <a:cubicBezTo>
                    <a:pt x="118181" y="58775"/>
                    <a:pt x="118181" y="58775"/>
                    <a:pt x="118181" y="58775"/>
                  </a:cubicBezTo>
                  <a:cubicBezTo>
                    <a:pt x="120000" y="58775"/>
                    <a:pt x="120000" y="61224"/>
                    <a:pt x="118181" y="61224"/>
                  </a:cubicBezTo>
                  <a:lnTo>
                    <a:pt x="89090" y="102857"/>
                  </a:lnTo>
                  <a:close/>
                </a:path>
              </a:pathLst>
            </a:custGeom>
            <a:solidFill>
              <a:srgbClr val="11A63F"/>
            </a:solidFill>
            <a:ln cap="flat" cmpd="sng" w="9525">
              <a:solidFill>
                <a:schemeClr val="dk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94" name="Google Shape;694;p64"/>
          <p:cNvSpPr/>
          <p:nvPr/>
        </p:nvSpPr>
        <p:spPr>
          <a:xfrm>
            <a:off x="6962626" y="2651516"/>
            <a:ext cx="806400" cy="806400"/>
          </a:xfrm>
          <a:prstGeom prst="roundRect">
            <a:avLst>
              <a:gd fmla="val 13124" name="adj"/>
            </a:avLst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95" name="Google Shape;695;p64"/>
          <p:cNvGrpSpPr/>
          <p:nvPr/>
        </p:nvGrpSpPr>
        <p:grpSpPr>
          <a:xfrm>
            <a:off x="5570914" y="1309007"/>
            <a:ext cx="806400" cy="806400"/>
            <a:chOff x="5570914" y="1419610"/>
            <a:chExt cx="806400" cy="806400"/>
          </a:xfrm>
        </p:grpSpPr>
        <p:sp>
          <p:nvSpPr>
            <p:cNvPr id="696" name="Google Shape;696;p64"/>
            <p:cNvSpPr/>
            <p:nvPr/>
          </p:nvSpPr>
          <p:spPr>
            <a:xfrm>
              <a:off x="5570914" y="1419610"/>
              <a:ext cx="806400" cy="806400"/>
            </a:xfrm>
            <a:prstGeom prst="roundRect">
              <a:avLst>
                <a:gd fmla="val 13124" name="adj"/>
              </a:avLst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97" name="Google Shape;697;p64"/>
            <p:cNvSpPr/>
            <p:nvPr/>
          </p:nvSpPr>
          <p:spPr>
            <a:xfrm>
              <a:off x="5794496" y="1641871"/>
              <a:ext cx="359400" cy="362100"/>
            </a:xfrm>
            <a:custGeom>
              <a:rect b="b" l="l" r="r" t="t"/>
              <a:pathLst>
                <a:path extrusionOk="0" h="120000" w="120000">
                  <a:moveTo>
                    <a:pt x="120000" y="81904"/>
                  </a:moveTo>
                  <a:cubicBezTo>
                    <a:pt x="120000" y="85714"/>
                    <a:pt x="118095" y="89523"/>
                    <a:pt x="114285" y="91428"/>
                  </a:cubicBezTo>
                  <a:cubicBezTo>
                    <a:pt x="64761" y="118095"/>
                    <a:pt x="64761" y="118095"/>
                    <a:pt x="64761" y="118095"/>
                  </a:cubicBezTo>
                  <a:cubicBezTo>
                    <a:pt x="62857" y="120000"/>
                    <a:pt x="60952" y="120000"/>
                    <a:pt x="59047" y="120000"/>
                  </a:cubicBezTo>
                  <a:cubicBezTo>
                    <a:pt x="59047" y="120000"/>
                    <a:pt x="57142" y="120000"/>
                    <a:pt x="55238" y="118095"/>
                  </a:cubicBezTo>
                  <a:cubicBezTo>
                    <a:pt x="3809" y="91428"/>
                    <a:pt x="3809" y="91428"/>
                    <a:pt x="3809" y="91428"/>
                  </a:cubicBezTo>
                  <a:cubicBezTo>
                    <a:pt x="1904" y="89523"/>
                    <a:pt x="0" y="85714"/>
                    <a:pt x="0" y="81904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0" y="22857"/>
                    <a:pt x="1904" y="19047"/>
                    <a:pt x="5714" y="19047"/>
                  </a:cubicBezTo>
                  <a:cubicBezTo>
                    <a:pt x="57142" y="0"/>
                    <a:pt x="57142" y="0"/>
                    <a:pt x="57142" y="0"/>
                  </a:cubicBezTo>
                  <a:cubicBezTo>
                    <a:pt x="57142" y="0"/>
                    <a:pt x="59047" y="0"/>
                    <a:pt x="59047" y="0"/>
                  </a:cubicBezTo>
                  <a:cubicBezTo>
                    <a:pt x="60952" y="0"/>
                    <a:pt x="60952" y="0"/>
                    <a:pt x="62857" y="0"/>
                  </a:cubicBezTo>
                  <a:cubicBezTo>
                    <a:pt x="114285" y="19047"/>
                    <a:pt x="114285" y="19047"/>
                    <a:pt x="114285" y="19047"/>
                  </a:cubicBezTo>
                  <a:cubicBezTo>
                    <a:pt x="118095" y="19047"/>
                    <a:pt x="120000" y="22857"/>
                    <a:pt x="120000" y="26666"/>
                  </a:cubicBezTo>
                  <a:lnTo>
                    <a:pt x="120000" y="81904"/>
                  </a:lnTo>
                  <a:close/>
                  <a:moveTo>
                    <a:pt x="110476" y="26666"/>
                  </a:moveTo>
                  <a:cubicBezTo>
                    <a:pt x="59047" y="7619"/>
                    <a:pt x="59047" y="7619"/>
                    <a:pt x="59047" y="7619"/>
                  </a:cubicBezTo>
                  <a:cubicBezTo>
                    <a:pt x="9523" y="26666"/>
                    <a:pt x="9523" y="26666"/>
                    <a:pt x="9523" y="26666"/>
                  </a:cubicBezTo>
                  <a:cubicBezTo>
                    <a:pt x="59047" y="45714"/>
                    <a:pt x="59047" y="45714"/>
                    <a:pt x="59047" y="45714"/>
                  </a:cubicBezTo>
                  <a:lnTo>
                    <a:pt x="110476" y="26666"/>
                  </a:lnTo>
                  <a:close/>
                  <a:moveTo>
                    <a:pt x="110476" y="81904"/>
                  </a:moveTo>
                  <a:cubicBezTo>
                    <a:pt x="110476" y="36190"/>
                    <a:pt x="110476" y="36190"/>
                    <a:pt x="110476" y="36190"/>
                  </a:cubicBezTo>
                  <a:cubicBezTo>
                    <a:pt x="64761" y="53333"/>
                    <a:pt x="64761" y="53333"/>
                    <a:pt x="64761" y="53333"/>
                  </a:cubicBezTo>
                  <a:cubicBezTo>
                    <a:pt x="64761" y="108571"/>
                    <a:pt x="64761" y="108571"/>
                    <a:pt x="64761" y="108571"/>
                  </a:cubicBezTo>
                  <a:lnTo>
                    <a:pt x="110476" y="81904"/>
                  </a:lnTo>
                  <a:close/>
                </a:path>
              </a:pathLst>
            </a:custGeom>
            <a:solidFill>
              <a:srgbClr val="11A63F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98" name="Google Shape;698;p64"/>
          <p:cNvSpPr/>
          <p:nvPr/>
        </p:nvSpPr>
        <p:spPr>
          <a:xfrm>
            <a:off x="2919715" y="1308999"/>
            <a:ext cx="806400" cy="806400"/>
          </a:xfrm>
          <a:prstGeom prst="roundRect">
            <a:avLst>
              <a:gd fmla="val 13124" name="adj"/>
            </a:avLst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9" name="Google Shape;699;p64"/>
          <p:cNvSpPr/>
          <p:nvPr/>
        </p:nvSpPr>
        <p:spPr>
          <a:xfrm>
            <a:off x="7769124" y="3003207"/>
            <a:ext cx="682800" cy="183000"/>
          </a:xfrm>
          <a:prstGeom prst="rightArrow">
            <a:avLst>
              <a:gd fmla="val 100000" name="adj1"/>
              <a:gd fmla="val 0" name="adj2"/>
            </a:avLst>
          </a:prstGeom>
          <a:solidFill>
            <a:srgbClr val="11A6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0" name="Google Shape;700;p64"/>
          <p:cNvSpPr/>
          <p:nvPr/>
        </p:nvSpPr>
        <p:spPr>
          <a:xfrm>
            <a:off x="8137009" y="2855948"/>
            <a:ext cx="498900" cy="499200"/>
          </a:xfrm>
          <a:prstGeom prst="ellipse">
            <a:avLst/>
          </a:prstGeom>
          <a:solidFill>
            <a:srgbClr val="11A6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01" name="Google Shape;701;p64"/>
          <p:cNvSpPr/>
          <p:nvPr/>
        </p:nvSpPr>
        <p:spPr>
          <a:xfrm>
            <a:off x="559419" y="2855948"/>
            <a:ext cx="498900" cy="499200"/>
          </a:xfrm>
          <a:prstGeom prst="ellipse">
            <a:avLst/>
          </a:prstGeom>
          <a:solidFill>
            <a:srgbClr val="11A6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02" name="Google Shape;702;p64"/>
          <p:cNvSpPr txBox="1"/>
          <p:nvPr/>
        </p:nvSpPr>
        <p:spPr>
          <a:xfrm>
            <a:off x="60525" y="4645650"/>
            <a:ext cx="498900" cy="35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3" name="Google Shape;70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374" y="4081049"/>
            <a:ext cx="990150" cy="9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988" y="4081050"/>
            <a:ext cx="990150" cy="9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4"/>
          <p:cNvSpPr/>
          <p:nvPr/>
        </p:nvSpPr>
        <p:spPr>
          <a:xfrm>
            <a:off x="3061579" y="1504893"/>
            <a:ext cx="498900" cy="414600"/>
          </a:xfrm>
          <a:custGeom>
            <a:rect b="b" l="l" r="r" t="t"/>
            <a:pathLst>
              <a:path extrusionOk="0" h="120000" w="120000">
                <a:moveTo>
                  <a:pt x="97058" y="120000"/>
                </a:moveTo>
                <a:cubicBezTo>
                  <a:pt x="28235" y="120000"/>
                  <a:pt x="28235" y="120000"/>
                  <a:pt x="28235" y="120000"/>
                </a:cubicBezTo>
                <a:cubicBezTo>
                  <a:pt x="12352" y="120000"/>
                  <a:pt x="0" y="103200"/>
                  <a:pt x="0" y="81600"/>
                </a:cubicBezTo>
                <a:cubicBezTo>
                  <a:pt x="0" y="67200"/>
                  <a:pt x="7058" y="52800"/>
                  <a:pt x="15882" y="48000"/>
                </a:cubicBezTo>
                <a:cubicBezTo>
                  <a:pt x="15882" y="45600"/>
                  <a:pt x="15882" y="45600"/>
                  <a:pt x="15882" y="43200"/>
                </a:cubicBezTo>
                <a:cubicBezTo>
                  <a:pt x="15882" y="19200"/>
                  <a:pt x="30000" y="0"/>
                  <a:pt x="47647" y="0"/>
                </a:cubicBezTo>
                <a:cubicBezTo>
                  <a:pt x="61764" y="0"/>
                  <a:pt x="72352" y="12000"/>
                  <a:pt x="77647" y="26400"/>
                </a:cubicBezTo>
                <a:cubicBezTo>
                  <a:pt x="81176" y="24000"/>
                  <a:pt x="84705" y="21600"/>
                  <a:pt x="88235" y="21600"/>
                </a:cubicBezTo>
                <a:cubicBezTo>
                  <a:pt x="97058" y="21600"/>
                  <a:pt x="104117" y="31200"/>
                  <a:pt x="104117" y="43200"/>
                </a:cubicBezTo>
                <a:cubicBezTo>
                  <a:pt x="104117" y="48000"/>
                  <a:pt x="104117" y="52800"/>
                  <a:pt x="102352" y="55200"/>
                </a:cubicBezTo>
                <a:cubicBezTo>
                  <a:pt x="112941" y="60000"/>
                  <a:pt x="120000" y="72000"/>
                  <a:pt x="120000" y="86400"/>
                </a:cubicBezTo>
                <a:cubicBezTo>
                  <a:pt x="120000" y="105600"/>
                  <a:pt x="109411" y="120000"/>
                  <a:pt x="97058" y="120000"/>
                </a:cubicBezTo>
                <a:close/>
              </a:path>
            </a:pathLst>
          </a:custGeom>
          <a:solidFill>
            <a:srgbClr val="11A6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highlight>
                <a:srgbClr val="FF00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6" name="Google Shape;706;p64"/>
          <p:cNvSpPr/>
          <p:nvPr/>
        </p:nvSpPr>
        <p:spPr>
          <a:xfrm>
            <a:off x="7137700" y="2805125"/>
            <a:ext cx="434400" cy="499200"/>
          </a:xfrm>
          <a:custGeom>
            <a:rect b="b" l="l" r="r" t="t"/>
            <a:pathLst>
              <a:path extrusionOk="0" h="120000" w="120000">
                <a:moveTo>
                  <a:pt x="95172" y="61016"/>
                </a:moveTo>
                <a:cubicBezTo>
                  <a:pt x="91034" y="65084"/>
                  <a:pt x="86896" y="69152"/>
                  <a:pt x="80689" y="73220"/>
                </a:cubicBezTo>
                <a:cubicBezTo>
                  <a:pt x="80689" y="101694"/>
                  <a:pt x="80689" y="101694"/>
                  <a:pt x="80689" y="101694"/>
                </a:cubicBezTo>
                <a:cubicBezTo>
                  <a:pt x="80689" y="101694"/>
                  <a:pt x="80689" y="101694"/>
                  <a:pt x="78620" y="101694"/>
                </a:cubicBezTo>
                <a:cubicBezTo>
                  <a:pt x="49655" y="117966"/>
                  <a:pt x="49655" y="117966"/>
                  <a:pt x="49655" y="117966"/>
                </a:cubicBezTo>
                <a:cubicBezTo>
                  <a:pt x="49655" y="120000"/>
                  <a:pt x="49655" y="120000"/>
                  <a:pt x="49655" y="120000"/>
                </a:cubicBezTo>
                <a:cubicBezTo>
                  <a:pt x="49655" y="120000"/>
                  <a:pt x="47586" y="117966"/>
                  <a:pt x="47586" y="117966"/>
                </a:cubicBezTo>
                <a:cubicBezTo>
                  <a:pt x="43448" y="113898"/>
                  <a:pt x="43448" y="113898"/>
                  <a:pt x="43448" y="113898"/>
                </a:cubicBezTo>
                <a:cubicBezTo>
                  <a:pt x="43448" y="113898"/>
                  <a:pt x="41379" y="111864"/>
                  <a:pt x="43448" y="111864"/>
                </a:cubicBezTo>
                <a:cubicBezTo>
                  <a:pt x="49655" y="91525"/>
                  <a:pt x="49655" y="91525"/>
                  <a:pt x="49655" y="91525"/>
                </a:cubicBezTo>
                <a:cubicBezTo>
                  <a:pt x="28965" y="71186"/>
                  <a:pt x="28965" y="71186"/>
                  <a:pt x="28965" y="71186"/>
                </a:cubicBezTo>
                <a:cubicBezTo>
                  <a:pt x="8275" y="77288"/>
                  <a:pt x="8275" y="77288"/>
                  <a:pt x="8275" y="77288"/>
                </a:cubicBezTo>
                <a:cubicBezTo>
                  <a:pt x="8275" y="77288"/>
                  <a:pt x="6206" y="77288"/>
                  <a:pt x="6206" y="77288"/>
                </a:cubicBezTo>
                <a:cubicBezTo>
                  <a:pt x="6206" y="77288"/>
                  <a:pt x="6206" y="77288"/>
                  <a:pt x="6206" y="77288"/>
                </a:cubicBezTo>
                <a:cubicBezTo>
                  <a:pt x="0" y="71186"/>
                  <a:pt x="0" y="71186"/>
                  <a:pt x="0" y="71186"/>
                </a:cubicBezTo>
                <a:cubicBezTo>
                  <a:pt x="0" y="71186"/>
                  <a:pt x="0" y="69152"/>
                  <a:pt x="0" y="69152"/>
                </a:cubicBezTo>
                <a:cubicBezTo>
                  <a:pt x="16551" y="40677"/>
                  <a:pt x="16551" y="40677"/>
                  <a:pt x="16551" y="40677"/>
                </a:cubicBezTo>
                <a:cubicBezTo>
                  <a:pt x="16551" y="40677"/>
                  <a:pt x="18620" y="40677"/>
                  <a:pt x="18620" y="40677"/>
                </a:cubicBezTo>
                <a:cubicBezTo>
                  <a:pt x="47586" y="38644"/>
                  <a:pt x="47586" y="38644"/>
                  <a:pt x="47586" y="38644"/>
                </a:cubicBezTo>
                <a:cubicBezTo>
                  <a:pt x="51724" y="34576"/>
                  <a:pt x="55862" y="28474"/>
                  <a:pt x="60000" y="24406"/>
                </a:cubicBezTo>
                <a:cubicBezTo>
                  <a:pt x="78620" y="6101"/>
                  <a:pt x="93103" y="0"/>
                  <a:pt x="117931" y="0"/>
                </a:cubicBezTo>
                <a:cubicBezTo>
                  <a:pt x="120000" y="0"/>
                  <a:pt x="120000" y="2033"/>
                  <a:pt x="120000" y="2033"/>
                </a:cubicBezTo>
                <a:cubicBezTo>
                  <a:pt x="120000" y="26440"/>
                  <a:pt x="113793" y="42711"/>
                  <a:pt x="95172" y="61016"/>
                </a:cubicBezTo>
                <a:close/>
                <a:moveTo>
                  <a:pt x="97241" y="16271"/>
                </a:moveTo>
                <a:cubicBezTo>
                  <a:pt x="93103" y="16271"/>
                  <a:pt x="88965" y="20338"/>
                  <a:pt x="88965" y="24406"/>
                </a:cubicBezTo>
                <a:cubicBezTo>
                  <a:pt x="88965" y="28474"/>
                  <a:pt x="93103" y="30508"/>
                  <a:pt x="97241" y="30508"/>
                </a:cubicBezTo>
                <a:cubicBezTo>
                  <a:pt x="101379" y="30508"/>
                  <a:pt x="103448" y="28474"/>
                  <a:pt x="103448" y="24406"/>
                </a:cubicBezTo>
                <a:cubicBezTo>
                  <a:pt x="103448" y="20338"/>
                  <a:pt x="101379" y="16271"/>
                  <a:pt x="97241" y="16271"/>
                </a:cubicBezTo>
                <a:close/>
              </a:path>
            </a:pathLst>
          </a:custGeom>
          <a:solidFill>
            <a:srgbClr val="11A6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07" name="Google Shape;70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607" y="4081050"/>
            <a:ext cx="1271055" cy="9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5450" y="4081050"/>
            <a:ext cx="990150" cy="9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64"/>
          <p:cNvPicPr preferRelativeResize="0"/>
          <p:nvPr/>
        </p:nvPicPr>
        <p:blipFill rotWithShape="1">
          <a:blip r:embed="rId7">
            <a:alphaModFix/>
          </a:blip>
          <a:srcRect b="1800" l="0" r="0" t="-1800"/>
          <a:stretch/>
        </p:blipFill>
        <p:spPr>
          <a:xfrm>
            <a:off x="8254500" y="65125"/>
            <a:ext cx="874924" cy="87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5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2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See the demo of our product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5" name="Google Shape;715;p65"/>
          <p:cNvSpPr txBox="1"/>
          <p:nvPr/>
        </p:nvSpPr>
        <p:spPr>
          <a:xfrm>
            <a:off x="110625" y="4590425"/>
            <a:ext cx="400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5"/>
          <p:cNvSpPr txBox="1"/>
          <p:nvPr>
            <p:ph type="title"/>
          </p:nvPr>
        </p:nvSpPr>
        <p:spPr>
          <a:xfrm>
            <a:off x="1752600" y="3859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Font typeface="Roboto Medium"/>
              <a:buNone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 sz="2400"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r>
              <a:rPr lang="en" sz="2400">
                <a:solidFill>
                  <a:srgbClr val="11A63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i="0" sz="2400" u="none" cap="none" strike="noStrike">
              <a:solidFill>
                <a:srgbClr val="11A63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7" name="Google Shape;717;p65"/>
          <p:cNvSpPr/>
          <p:nvPr/>
        </p:nvSpPr>
        <p:spPr>
          <a:xfrm>
            <a:off x="3444000" y="1155625"/>
            <a:ext cx="2256000" cy="3822000"/>
          </a:xfrm>
          <a:custGeom>
            <a:rect b="b" l="l" r="r" t="t"/>
            <a:pathLst>
              <a:path extrusionOk="0" h="120000" w="120000">
                <a:moveTo>
                  <a:pt x="120000" y="107755"/>
                </a:moveTo>
                <a:cubicBezTo>
                  <a:pt x="120000" y="115102"/>
                  <a:pt x="111724" y="119999"/>
                  <a:pt x="99310" y="119999"/>
                </a:cubicBezTo>
                <a:cubicBezTo>
                  <a:pt x="20689" y="119999"/>
                  <a:pt x="20689" y="119999"/>
                  <a:pt x="20689" y="119999"/>
                </a:cubicBezTo>
                <a:cubicBezTo>
                  <a:pt x="8275" y="119999"/>
                  <a:pt x="0" y="115102"/>
                  <a:pt x="0" y="107755"/>
                </a:cubicBezTo>
                <a:cubicBezTo>
                  <a:pt x="0" y="12244"/>
                  <a:pt x="0" y="12244"/>
                  <a:pt x="0" y="12244"/>
                </a:cubicBezTo>
                <a:cubicBezTo>
                  <a:pt x="0" y="7346"/>
                  <a:pt x="8275" y="0"/>
                  <a:pt x="20689" y="0"/>
                </a:cubicBezTo>
                <a:cubicBezTo>
                  <a:pt x="99310" y="0"/>
                  <a:pt x="99310" y="0"/>
                  <a:pt x="99310" y="0"/>
                </a:cubicBezTo>
                <a:cubicBezTo>
                  <a:pt x="111724" y="0"/>
                  <a:pt x="120000" y="7346"/>
                  <a:pt x="120000" y="12244"/>
                </a:cubicBezTo>
                <a:lnTo>
                  <a:pt x="120000" y="107755"/>
                </a:lnTo>
                <a:close/>
                <a:moveTo>
                  <a:pt x="103448" y="26938"/>
                </a:moveTo>
                <a:cubicBezTo>
                  <a:pt x="103448" y="26938"/>
                  <a:pt x="103448" y="24489"/>
                  <a:pt x="99310" y="24489"/>
                </a:cubicBezTo>
                <a:cubicBezTo>
                  <a:pt x="20689" y="24489"/>
                  <a:pt x="20689" y="24489"/>
                  <a:pt x="20689" y="24489"/>
                </a:cubicBezTo>
                <a:cubicBezTo>
                  <a:pt x="16551" y="24489"/>
                  <a:pt x="12413" y="26938"/>
                  <a:pt x="12413" y="26938"/>
                </a:cubicBezTo>
                <a:cubicBezTo>
                  <a:pt x="12413" y="93061"/>
                  <a:pt x="12413" y="93061"/>
                  <a:pt x="12413" y="93061"/>
                </a:cubicBezTo>
                <a:cubicBezTo>
                  <a:pt x="12413" y="95510"/>
                  <a:pt x="16551" y="95510"/>
                  <a:pt x="20689" y="95510"/>
                </a:cubicBezTo>
                <a:cubicBezTo>
                  <a:pt x="99310" y="95510"/>
                  <a:pt x="99310" y="95510"/>
                  <a:pt x="99310" y="95510"/>
                </a:cubicBezTo>
                <a:cubicBezTo>
                  <a:pt x="103448" y="95510"/>
                  <a:pt x="103448" y="95510"/>
                  <a:pt x="103448" y="93061"/>
                </a:cubicBezTo>
                <a:lnTo>
                  <a:pt x="103448" y="26938"/>
                </a:lnTo>
                <a:close/>
                <a:moveTo>
                  <a:pt x="70344" y="12244"/>
                </a:moveTo>
                <a:cubicBezTo>
                  <a:pt x="45517" y="12244"/>
                  <a:pt x="45517" y="12244"/>
                  <a:pt x="45517" y="12244"/>
                </a:cubicBezTo>
                <a:cubicBezTo>
                  <a:pt x="45517" y="12244"/>
                  <a:pt x="45517" y="14693"/>
                  <a:pt x="45517" y="14693"/>
                </a:cubicBezTo>
                <a:cubicBezTo>
                  <a:pt x="45517" y="14693"/>
                  <a:pt x="45517" y="14693"/>
                  <a:pt x="45517" y="14693"/>
                </a:cubicBezTo>
                <a:cubicBezTo>
                  <a:pt x="70344" y="14693"/>
                  <a:pt x="70344" y="14693"/>
                  <a:pt x="70344" y="14693"/>
                </a:cubicBezTo>
                <a:cubicBezTo>
                  <a:pt x="74482" y="14693"/>
                  <a:pt x="74482" y="14693"/>
                  <a:pt x="74482" y="14693"/>
                </a:cubicBezTo>
                <a:cubicBezTo>
                  <a:pt x="74482" y="14693"/>
                  <a:pt x="74482" y="12244"/>
                  <a:pt x="70344" y="12244"/>
                </a:cubicBezTo>
                <a:close/>
                <a:moveTo>
                  <a:pt x="57931" y="100408"/>
                </a:moveTo>
                <a:cubicBezTo>
                  <a:pt x="53793" y="100408"/>
                  <a:pt x="45517" y="102857"/>
                  <a:pt x="45517" y="107755"/>
                </a:cubicBezTo>
                <a:cubicBezTo>
                  <a:pt x="45517" y="112653"/>
                  <a:pt x="53793" y="115102"/>
                  <a:pt x="57931" y="115102"/>
                </a:cubicBezTo>
                <a:cubicBezTo>
                  <a:pt x="66206" y="115102"/>
                  <a:pt x="70344" y="112653"/>
                  <a:pt x="70344" y="107755"/>
                </a:cubicBezTo>
                <a:cubicBezTo>
                  <a:pt x="70344" y="102857"/>
                  <a:pt x="66206" y="100408"/>
                  <a:pt x="57931" y="1004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8" name="Google Shape;718;p65"/>
          <p:cNvSpPr txBox="1"/>
          <p:nvPr/>
        </p:nvSpPr>
        <p:spPr>
          <a:xfrm>
            <a:off x="13825" y="4548950"/>
            <a:ext cx="497700" cy="5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5"/>
          <p:cNvSpPr txBox="1"/>
          <p:nvPr/>
        </p:nvSpPr>
        <p:spPr>
          <a:xfrm>
            <a:off x="8519175" y="181825"/>
            <a:ext cx="345600" cy="64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0" name="Google Shape;720;p65"/>
          <p:cNvPicPr preferRelativeResize="0"/>
          <p:nvPr/>
        </p:nvPicPr>
        <p:blipFill rotWithShape="1">
          <a:blip r:embed="rId3">
            <a:alphaModFix/>
          </a:blip>
          <a:srcRect b="1800" l="0" r="0" t="-1800"/>
          <a:stretch/>
        </p:blipFill>
        <p:spPr>
          <a:xfrm>
            <a:off x="8254500" y="65125"/>
            <a:ext cx="874924" cy="87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