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Economica" panose="020B0600000101010101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안녕하십니까. 소프트웨어공학 01분반 8조 이슈 관리 프로그램 TTS08 발표 시작하겠습니다.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20ccf317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20ccf317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데이터베이스의 ER 다이어그램은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DB에는 4개의 메인 테이블이 존재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계층구조를 보면 프로젝트 내부에 이슈들이 존재, 이슈 내부에 코멘트들이 존재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이에 따라 프로젝트와 이슈 사이에는 1:N 관계, 이슈와 코멘트 사이에 1:N 관계 가짐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이슈 내부에는 상위 프로젝트를 가리키는 Foreign Key가 존재, 코멘트 내부에도 상위 이슈를 가리키는 Foreign Key가 존재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프로젝트, 이슈, 코멘트에는 각각 사용자인 Member를 가리키는 Foreign Key가 존재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PK: Project key FK: Foreign key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20ccf3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20ccf3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TTS08을 유즈케이스 다이어그램으로 표현된 구조는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로그인은 모든 사용자가 시스템에 접근하기 위해 필수적으로 수행해야 하는 기능입니다.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 등록은 프로젝트에 발생한 이슈를 등록하는 기능입니다.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 코멘트 추가는 등록된 이슈에 대해 코멘트를 추가하는 기능입니다.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 상세정보 확인은 특정 이슈에 대한 상세 정보를 확인하는 기능입니다. 이 기능은 Issue 검색과 Issue Assignee 배정 기능을 포함합니다.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 상태 변경은 이슈의 상태를 변경하는 기능입니다.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 assignee 배정은 이슈를 특정 사용자에게 배정하는 기능입니다. 이 기능은 Issue 상세정보 확인을 포함합니다.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 통계 및 트렌드 분석은 이슈의 통계와 트렌드를 분석하는 기능입니다.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계정 추가와 프로젝트 추가는 각각 새로운 사용자와 프로젝트를 추가하는 기능입니다.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프로젝트별 사용자 조회는 특정 프로젝트에 속한 사용자를 조회하는 기능입니다.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이와 같은 구조로 이슈 관리 시스템에서 다양한 사용자가 어떤 기능을 수행하는지 설명하였으며, 각 사용자 역할에 따라 접근 가능한 기능이 다릅니다.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1fbb05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1fbb05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284a2c6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a284a2c6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5ca7b24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a5ca7b24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a284a2c6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a284a2c6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284a2c6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a284a2c6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a284a2c6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a284a2c6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목차는 다음과 같습니다.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20ccf317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20ccf317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먼저 저희의 프로젝트 TTS08에 대해 소개하겠습니다.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2051003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2051003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저희가 이슈 관리 프로그램 프로젝트에서 구현하고자 하는 사항은 다음과 같습니다.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a5ca7b2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a5ca7b2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다음은 저희가 이번 프로젝트에서 구현한 기능들에 대해 설명하겠습니다. 이 기능들은 프로젝트에서 필수적으로 구현이 요구된 사항들입니다.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284a2c6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284a2c6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저희가 이번 프로젝트를 통해 구현한 기능들은 다음과 같습니다.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1e9190d1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1e9190d1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특히 이 assignee 자동 추천 기능은 Python의 SequenceMatcher 알고리즘을 Java로 이식한 외부 라이브러리를 통해 구현하였으며, String을 byte화한 후 리스트로 만들어 두 리스트간 유사도를 측정하는 방식을 통해 개발자를 추천합니다.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20ccf317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20ccf317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다음은 백엔드의 구현에 대해 설명하겠습니다.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20ccf3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20ccf3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TTS08의 백엔드 구조는 다음과 같습니다.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2가지 프론트엔드 구현, 하나는 HTML과 JavaScript로 이루어진 Web환경 구현, 다른 하나는 Java Swing 어플리케이션으로 구현된 UI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백엔드는 하나며, 두 개의 백엔드와 JSON으로 DTO(Data Transfer Object, 데이터 전송 객체)를 구성해서 프론트엔드 구현과 독립적으로 동작할 수 있도록 되어 있음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백엔드의 구성: 프론트엔드와 REST(Representational State Transfer) 방식으로 통신을 담당하는 Controller 패키지와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실질적인 서비스 로직을 구현하는 Service 패키지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데이터베이스에 저장된 테이블 객체들을 표현하는 Repository 패키지로 구성되어 있음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메인 클래스는 Member, Project, Issue, Comment로 구성되어 있고, 각각 기능별로 Repository, Service, Controller의 클래스들로 파생됨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 관리 프로그램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데이터베이스 구조</a:t>
            </a:r>
            <a:endParaRPr sz="30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588" y="814225"/>
            <a:ext cx="6934825" cy="39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375" y="55850"/>
            <a:ext cx="4477150" cy="491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Use-Case 구조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프론트엔드 시연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프론트엔드 시연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Swing UI 시연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890425"/>
            <a:ext cx="8520600" cy="3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Swing UI 시연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892150" y="1147225"/>
            <a:ext cx="3359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프로젝트 소개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구현한 기능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Backend 구현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프론트엔드 시연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" sz="2000"/>
              <a:t>Swing UI 시연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80125"/>
            <a:ext cx="85206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194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2100" b="1"/>
              <a:t>이슈 등록과 관리 기능</a:t>
            </a:r>
            <a:endParaRPr sz="21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객체지향 분석과 설계 개념을 적극적으로 활용하여 시스템을 구축</a:t>
            </a:r>
            <a:r>
              <a:rPr lang="ko"/>
              <a:t>한다.</a:t>
            </a:r>
            <a:endParaRPr/>
          </a:p>
          <a:p>
            <a:pPr marL="457200" lvl="0" indent="-32194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2100" b="1"/>
              <a:t>기능 확장성과 설계 개선</a:t>
            </a:r>
            <a:endParaRPr sz="21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JUnit을 통한 테스트 케이스 작성과 이를 통한 테스트로 신뢰성을 보장한다.</a:t>
            </a:r>
            <a:endParaRPr sz="1700"/>
          </a:p>
          <a:p>
            <a:pPr marL="457200" lvl="0" indent="-32194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2100" b="1"/>
              <a:t>영속적인 저장소</a:t>
            </a:r>
            <a:endParaRPr sz="21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시스템 재시작 시에도 기존 데이터의 지속적인 사용을 가능하게 한다.</a:t>
            </a:r>
            <a:endParaRPr sz="1700"/>
          </a:p>
          <a:p>
            <a:pPr marL="457200" lvl="0" indent="-32194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2100" b="1"/>
              <a:t>GUI와 웹 인터페이스 동작</a:t>
            </a:r>
            <a:endParaRPr sz="21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두 인터페이스와 응용 로직을 분리하여 유지보수성과 확장성을 확보한다.</a:t>
            </a:r>
            <a:endParaRPr sz="1700"/>
          </a:p>
          <a:p>
            <a:pPr marL="457200" lvl="0" indent="-32194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2100" b="1"/>
              <a:t>맞춤형 시스템</a:t>
            </a:r>
            <a:endParaRPr sz="21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700"/>
              <a:t>조직의 이슈 관리 요구사항을 충족하는 서비스를 제공해 효율성을 향상한다. </a:t>
            </a:r>
            <a:endParaRPr sz="1700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프로젝트 소개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구현한 기능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구현한 기능</a:t>
            </a:r>
            <a:endParaRPr sz="300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890425"/>
            <a:ext cx="8520600" cy="3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ko" sz="3750" b="1">
                <a:latin typeface="Arial"/>
                <a:ea typeface="Arial"/>
                <a:cs typeface="Arial"/>
                <a:sym typeface="Arial"/>
              </a:rPr>
              <a:t>계정 추가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계정 추가는 Admin 권한을 가진 사용자가 추가하며, 사용자의 이름, ID, 비밀번호, 권한을 입력함으로써 추가된다.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ko" sz="3750" b="1">
                <a:latin typeface="Arial"/>
                <a:ea typeface="Arial"/>
                <a:cs typeface="Arial"/>
                <a:sym typeface="Arial"/>
              </a:rPr>
              <a:t>이슈 브라우즈 및 검색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이슈 검색은 특정 프로젝트의 이슈창에서 수행하며, 제목(Title), 우선순위(Priority), 상태(State), 유형(Type), 이슈 발견자(Reporter), 이슈 해결자(Assignee) 중 하나를 선택하고 이를 String 형식으로 입력하여 검색할 수 있다.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ko" sz="3750" b="1">
                <a:latin typeface="Arial"/>
                <a:ea typeface="Arial"/>
                <a:cs typeface="Arial"/>
                <a:sym typeface="Arial"/>
              </a:rPr>
              <a:t>이슈 등록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이슈 등록은 사용자가 이슈의 제목, 우선순위, 상태, 유형, 내용(Description)을 입력함으로써 추가하며, 이때 이슈를 추가하는 사용자는 자동으로 기록된다.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ko" sz="3750" b="1">
                <a:latin typeface="Arial"/>
                <a:ea typeface="Arial"/>
                <a:cs typeface="Arial"/>
                <a:sym typeface="Arial"/>
              </a:rPr>
              <a:t>이슈 코멘트 추가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이슈 코멘트 추가는 등록되어 있는 이슈를 선택하고 내용을 입력함으로써 추가된다.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구현한 기능</a:t>
            </a:r>
            <a:endParaRPr sz="300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890425"/>
            <a:ext cx="8520600" cy="3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ko" sz="3750" b="1">
                <a:latin typeface="Arial"/>
                <a:ea typeface="Arial"/>
                <a:cs typeface="Arial"/>
                <a:sym typeface="Arial"/>
              </a:rPr>
              <a:t>이슈 상세 정보 확인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이슈 상세 정보는 프로젝트 내의 이슈를 선택하여 확인할 수 있다.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ko" sz="3750" b="1">
                <a:latin typeface="Arial"/>
                <a:ea typeface="Arial"/>
                <a:cs typeface="Arial"/>
                <a:sym typeface="Arial"/>
              </a:rPr>
              <a:t>이슈 상태 변경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이슈 상태 변경은 이슈 상세 정보에서 변경할 수 있으며, 이때 이슈 해결자의 배정 및 우선순위/상태를 변경할 수 있다.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ko" sz="3750" b="1">
                <a:latin typeface="Arial"/>
                <a:ea typeface="Arial"/>
                <a:cs typeface="Arial"/>
                <a:sym typeface="Arial"/>
              </a:rPr>
              <a:t>이슈 통계 분석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이슈 통계 분석에서 사용자는 이슈의 월간 생성 횟수와 이슈의 우선순위, 상태, 유형 비율을 막대 그래프를 통해 확인할 수 있다.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ko" sz="3750" b="1">
                <a:latin typeface="Arial"/>
                <a:ea typeface="Arial"/>
                <a:cs typeface="Arial"/>
                <a:sym typeface="Arial"/>
              </a:rPr>
              <a:t>assignee 자동 추천 기능</a:t>
            </a:r>
            <a:endParaRPr sz="375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latin typeface="Arial"/>
                <a:ea typeface="Arial"/>
                <a:cs typeface="Arial"/>
                <a:sym typeface="Arial"/>
              </a:rPr>
              <a:t>이슈 등록 후 해결자를 할당하기 전 추천 기능은 현 이슈와 이전 이슈들의 내용/코멘트의 유사도값을 측정하여 가장 많이 배당된 개발자를 추천해준다.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Backend 구현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Backend 구조</a:t>
            </a:r>
            <a:endParaRPr sz="30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825"/>
            <a:ext cx="8839199" cy="21130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281275" y="3155850"/>
            <a:ext cx="1719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MemberController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ProjectController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IssueController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CommentController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139300" y="3155850"/>
            <a:ext cx="1719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MemberService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ProjectService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IssueService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CommentService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5858300" y="3155850"/>
            <a:ext cx="1719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MemberRepository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ProjectRepository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IssueRepository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CommentRepository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7884600" y="3155850"/>
            <a:ext cx="9477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Member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Issue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Comment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화면 슬라이드 쇼(16:9)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Economica</vt:lpstr>
      <vt:lpstr>Open Sans</vt:lpstr>
      <vt:lpstr>Luxe</vt:lpstr>
      <vt:lpstr>이슈 관리 프로그램</vt:lpstr>
      <vt:lpstr>목차</vt:lpstr>
      <vt:lpstr>프로젝트 소개</vt:lpstr>
      <vt:lpstr>프로젝트 소개</vt:lpstr>
      <vt:lpstr>구현한 기능</vt:lpstr>
      <vt:lpstr>구현한 기능</vt:lpstr>
      <vt:lpstr>구현한 기능</vt:lpstr>
      <vt:lpstr>Backend 구현</vt:lpstr>
      <vt:lpstr>Backend 구조</vt:lpstr>
      <vt:lpstr>데이터베이스 구조</vt:lpstr>
      <vt:lpstr>Use-Case 구조</vt:lpstr>
      <vt:lpstr>프론트엔드 시연</vt:lpstr>
      <vt:lpstr>프론트엔드 시연</vt:lpstr>
      <vt:lpstr>Swing UI 시연</vt:lpstr>
      <vt:lpstr>Swing UI 시연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윤수용</cp:lastModifiedBy>
  <cp:revision>1</cp:revision>
  <dcterms:modified xsi:type="dcterms:W3CDTF">2024-07-01T11:51:10Z</dcterms:modified>
</cp:coreProperties>
</file>