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3DA-5E37-4B61-8ACA-9F0A05C03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C8A6-B778-472F-9027-31E0A8B8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AE8E-B732-44CD-AF51-0EA19FB9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DCF2-1F12-49EB-9F7C-3FCF0C09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A0DC-FEBB-412A-A838-58C0983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8856-6C05-4A0D-9BC0-C64C43A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8E04-ED01-4DC7-8942-A21DFC40C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02E1-2D32-4002-BAD1-11566EE2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1BCF-3F5B-4AE9-B009-C10F13DB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DD2F-863A-4201-889D-70A84512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F4C7B-A314-47EC-B0AA-FD1C74289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FA17B-4780-4CEE-8D20-125B099B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AE18-CFD2-457C-9B62-5ADCFB1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BDCC-2938-44B6-A29F-0E1E5B81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7B3E-B0D5-4849-8464-A32CD1DC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7228-DD05-44D6-AA10-6933000F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ED6C-2918-457D-95EB-D764F02C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24AE-072E-41A7-A350-CC371519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8575-7A9D-4D9A-838E-6AF4F6EA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2EFB-C140-475D-8366-01D67D1F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2257-1220-4861-99DB-17252920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1A16-91C1-415D-8758-067EFD38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0982-C278-4673-8E67-B96B9CD4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CC6A-7A8D-4422-9726-549B3B4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B8974-760B-46E5-B850-39FA465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3ECC-7AAF-4724-B08E-03175288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EF4-CCCC-42E2-B32E-509DE16EE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F676-B972-45A7-B382-D14F2686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E99B-B9BD-4842-92CC-46AC73E6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45D4-F055-494E-A162-5E3595A6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17FC-CA5F-4EB0-976F-F3EEF52E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134-F9AB-4FB0-A727-70ECB8D3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471C-6B0F-45E4-AB13-9277604D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16D8B-79E3-44CA-A4DE-E4837668F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C294A-C2A6-43F0-8F7D-C3FC1133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1968E-BD1D-4E3C-A801-B92324B82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046A2-2F3C-4557-9EC7-DC656161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BAF36-F30D-43D3-92B9-D8C18309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A9289-8D3E-40C3-ACE9-E2ECB51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7A95-031B-463A-ABF4-98EE2D0E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F4CBB-B2F1-4DE7-9A75-895E246A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22113-EDE1-41D8-97D9-8381BD1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1F31-649F-4B2C-AB0C-7D8B68C5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C6174-490C-4B76-8701-9094C8E7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938E3-8E31-4CAB-B026-C4C49084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204F5-0DA8-4412-BD4F-BE6F060B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3795-9F80-4796-93E9-6AA63D72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A6E2-0FED-408C-BA0E-A96DC226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C8A3D-DC73-44FF-8C08-FB67AFEC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3B10-4C2C-4C89-9362-EED6F610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24282-F30A-4A5B-8D3B-0DDCDA3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1E25-2C64-444A-B7CA-6C0EC99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791A-E79A-4FCF-A753-62630B99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EFFB8-6ECB-46EC-8746-B74FF3786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F9B0-C94E-418B-8A56-01C22FCB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8C47-C221-4680-8466-EEEE614B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B525-16E4-4A08-B272-47DE0983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D33CC-D21B-4A95-8671-3FD0FD6F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C29F2-58E2-40C2-A74D-78A548BA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78A3-A4DF-4011-851C-2FBB1F58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EC66-63D9-4CDC-B009-9360726D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C2C4-9B70-4AD2-8150-084D6D3913D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2D0F-9773-4BCC-99EB-C8517BA2D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0B3B-628B-4AFF-B0CB-30E5851A1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B7F-A338-4BA7-ABA5-31667E86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7FF01-BA35-4E3B-A995-0FAF40C1B52C}"/>
              </a:ext>
            </a:extLst>
          </p:cNvPr>
          <p:cNvSpPr/>
          <p:nvPr/>
        </p:nvSpPr>
        <p:spPr>
          <a:xfrm>
            <a:off x="688157" y="942680"/>
            <a:ext cx="10689996" cy="55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D43E4-2BF0-4ECC-A00C-942BEFC71252}"/>
              </a:ext>
            </a:extLst>
          </p:cNvPr>
          <p:cNvSpPr/>
          <p:nvPr/>
        </p:nvSpPr>
        <p:spPr>
          <a:xfrm>
            <a:off x="3327662" y="1753385"/>
            <a:ext cx="5005633" cy="556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2E268-C5F7-4555-915B-7C6493BF6D8A}"/>
              </a:ext>
            </a:extLst>
          </p:cNvPr>
          <p:cNvSpPr txBox="1"/>
          <p:nvPr/>
        </p:nvSpPr>
        <p:spPr>
          <a:xfrm>
            <a:off x="3921550" y="1227168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Container’s Title (</a:t>
            </a:r>
            <a:r>
              <a:rPr lang="en-US" dirty="0" err="1"/>
              <a:t>Giffy</a:t>
            </a:r>
            <a:r>
              <a:rPr lang="en-US" dirty="0"/>
              <a:t> Bank)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D9B202-34B9-4408-A0CF-BC4CBDE7C59E}"/>
              </a:ext>
            </a:extLst>
          </p:cNvPr>
          <p:cNvGrpSpPr/>
          <p:nvPr/>
        </p:nvGrpSpPr>
        <p:grpSpPr>
          <a:xfrm>
            <a:off x="1608449" y="2866925"/>
            <a:ext cx="8849411" cy="1124149"/>
            <a:chOff x="991386" y="3120271"/>
            <a:chExt cx="8849411" cy="11241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7E3E33-25A1-40DE-AACC-F66CD0E56FF0}"/>
                </a:ext>
              </a:extLst>
            </p:cNvPr>
            <p:cNvSpPr/>
            <p:nvPr/>
          </p:nvSpPr>
          <p:spPr>
            <a:xfrm>
              <a:off x="991386" y="3137947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D967D01-87D0-48EB-809F-F701BC29D630}"/>
                </a:ext>
              </a:extLst>
            </p:cNvPr>
            <p:cNvSpPr/>
            <p:nvPr/>
          </p:nvSpPr>
          <p:spPr>
            <a:xfrm>
              <a:off x="2825685" y="3134330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0D866A3-72ED-4FE5-BC27-228E46D2BDF4}"/>
                </a:ext>
              </a:extLst>
            </p:cNvPr>
            <p:cNvSpPr/>
            <p:nvPr/>
          </p:nvSpPr>
          <p:spPr>
            <a:xfrm>
              <a:off x="4653699" y="3120272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9CE42C-E965-4D7A-9D1E-4F4E73E87493}"/>
                </a:ext>
              </a:extLst>
            </p:cNvPr>
            <p:cNvSpPr/>
            <p:nvPr/>
          </p:nvSpPr>
          <p:spPr>
            <a:xfrm>
              <a:off x="6481713" y="3134329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13E670-A96E-464E-9046-8CB8AA298770}"/>
                </a:ext>
              </a:extLst>
            </p:cNvPr>
            <p:cNvSpPr/>
            <p:nvPr/>
          </p:nvSpPr>
          <p:spPr>
            <a:xfrm>
              <a:off x="8309727" y="3120271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6261C6-102E-4D31-B4FC-FCE7E68D863B}"/>
              </a:ext>
            </a:extLst>
          </p:cNvPr>
          <p:cNvSpPr txBox="1"/>
          <p:nvPr/>
        </p:nvSpPr>
        <p:spPr>
          <a:xfrm>
            <a:off x="5180029" y="2410609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0206C-8655-4CA2-8150-74E043D23216}"/>
              </a:ext>
            </a:extLst>
          </p:cNvPr>
          <p:cNvSpPr txBox="1"/>
          <p:nvPr/>
        </p:nvSpPr>
        <p:spPr>
          <a:xfrm>
            <a:off x="5130537" y="4179102"/>
            <a:ext cx="18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Gifs List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672598-7E73-4D10-99AE-5ABB885905F4}"/>
              </a:ext>
            </a:extLst>
          </p:cNvPr>
          <p:cNvGrpSpPr/>
          <p:nvPr/>
        </p:nvGrpSpPr>
        <p:grpSpPr>
          <a:xfrm>
            <a:off x="1671294" y="4729851"/>
            <a:ext cx="8849411" cy="1124149"/>
            <a:chOff x="991386" y="3120271"/>
            <a:chExt cx="8849411" cy="11241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5DEBAA-9D46-4C4E-8B50-9051C39C8E84}"/>
                </a:ext>
              </a:extLst>
            </p:cNvPr>
            <p:cNvSpPr/>
            <p:nvPr/>
          </p:nvSpPr>
          <p:spPr>
            <a:xfrm>
              <a:off x="991386" y="3137947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7E3E6C-C628-454F-ACBC-236F29979A78}"/>
                </a:ext>
              </a:extLst>
            </p:cNvPr>
            <p:cNvSpPr/>
            <p:nvPr/>
          </p:nvSpPr>
          <p:spPr>
            <a:xfrm>
              <a:off x="2825685" y="3134330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E3BE4F-C8F4-422B-8E85-CB67CD877304}"/>
                </a:ext>
              </a:extLst>
            </p:cNvPr>
            <p:cNvSpPr/>
            <p:nvPr/>
          </p:nvSpPr>
          <p:spPr>
            <a:xfrm>
              <a:off x="4653699" y="3120272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FF75B66-ABB7-4DEB-BCAB-D99E5A082BAD}"/>
                </a:ext>
              </a:extLst>
            </p:cNvPr>
            <p:cNvSpPr/>
            <p:nvPr/>
          </p:nvSpPr>
          <p:spPr>
            <a:xfrm>
              <a:off x="6481713" y="3134329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90E487-57FA-4049-A40A-1A1F35C49EA2}"/>
                </a:ext>
              </a:extLst>
            </p:cNvPr>
            <p:cNvSpPr/>
            <p:nvPr/>
          </p:nvSpPr>
          <p:spPr>
            <a:xfrm>
              <a:off x="8309727" y="3120271"/>
              <a:ext cx="1531070" cy="11064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Gif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8A245A-A8D4-4D15-9AAF-0F11F81C853F}"/>
              </a:ext>
            </a:extLst>
          </p:cNvPr>
          <p:cNvSpPr txBox="1"/>
          <p:nvPr/>
        </p:nvSpPr>
        <p:spPr>
          <a:xfrm>
            <a:off x="4281045" y="268975"/>
            <a:ext cx="350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Giffy</a:t>
            </a:r>
            <a:r>
              <a:rPr lang="en-US" sz="2800" dirty="0"/>
              <a:t> Bank Main View</a:t>
            </a:r>
          </a:p>
        </p:txBody>
      </p:sp>
    </p:spTree>
    <p:extLst>
      <p:ext uri="{BB962C8B-B14F-4D97-AF65-F5344CB8AC3E}">
        <p14:creationId xmlns:p14="http://schemas.microsoft.com/office/powerpoint/2010/main" val="159022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7FF01-BA35-4E3B-A995-0FAF40C1B52C}"/>
              </a:ext>
            </a:extLst>
          </p:cNvPr>
          <p:cNvSpPr/>
          <p:nvPr/>
        </p:nvSpPr>
        <p:spPr>
          <a:xfrm>
            <a:off x="688157" y="942680"/>
            <a:ext cx="10689996" cy="5533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D866A3-72ED-4FE5-BC27-228E46D2BDF4}"/>
              </a:ext>
            </a:extLst>
          </p:cNvPr>
          <p:cNvSpPr/>
          <p:nvPr/>
        </p:nvSpPr>
        <p:spPr>
          <a:xfrm>
            <a:off x="5267619" y="1228893"/>
            <a:ext cx="1531070" cy="11064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Gif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261C6-102E-4D31-B4FC-FCE7E68D863B}"/>
              </a:ext>
            </a:extLst>
          </p:cNvPr>
          <p:cNvSpPr txBox="1"/>
          <p:nvPr/>
        </p:nvSpPr>
        <p:spPr>
          <a:xfrm>
            <a:off x="4915292" y="2436913"/>
            <a:ext cx="328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Title: (Unknown - ???)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A245A-A8D4-4D15-9AAF-0F11F81C853F}"/>
              </a:ext>
            </a:extLst>
          </p:cNvPr>
          <p:cNvSpPr txBox="1"/>
          <p:nvPr/>
        </p:nvSpPr>
        <p:spPr>
          <a:xfrm>
            <a:off x="3009359" y="276354"/>
            <a:ext cx="617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Giffy</a:t>
            </a:r>
            <a:r>
              <a:rPr lang="en-US" sz="2800" dirty="0"/>
              <a:t> Bank (Searched Gif Modal View)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0DAD7-A702-4F1F-B604-29583521DB7E}"/>
              </a:ext>
            </a:extLst>
          </p:cNvPr>
          <p:cNvSpPr txBox="1"/>
          <p:nvPr/>
        </p:nvSpPr>
        <p:spPr>
          <a:xfrm>
            <a:off x="4915292" y="2754015"/>
            <a:ext cx="418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(Searched Gif’s URL)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6D4E78-8ED4-49B6-887B-CF4B73C08C6F}"/>
              </a:ext>
            </a:extLst>
          </p:cNvPr>
          <p:cNvSpPr txBox="1"/>
          <p:nvPr/>
        </p:nvSpPr>
        <p:spPr>
          <a:xfrm>
            <a:off x="4915292" y="3154125"/>
            <a:ext cx="40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Description: (Unknown - ???)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513D8B-ECC4-41A8-A39C-193A17F13961}"/>
              </a:ext>
            </a:extLst>
          </p:cNvPr>
          <p:cNvSpPr txBox="1"/>
          <p:nvPr/>
        </p:nvSpPr>
        <p:spPr>
          <a:xfrm>
            <a:off x="4915291" y="3497286"/>
            <a:ext cx="407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Rating: (Searched Gif’s rating)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5416A2-A7D2-408A-851C-00C46A2CE912}"/>
              </a:ext>
            </a:extLst>
          </p:cNvPr>
          <p:cNvSpPr/>
          <p:nvPr/>
        </p:nvSpPr>
        <p:spPr>
          <a:xfrm>
            <a:off x="3816283" y="4023406"/>
            <a:ext cx="2102178" cy="4001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Modal Button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37840B-C9F0-46BD-BDBC-54E0A13C6CA1}"/>
              </a:ext>
            </a:extLst>
          </p:cNvPr>
          <p:cNvSpPr/>
          <p:nvPr/>
        </p:nvSpPr>
        <p:spPr>
          <a:xfrm>
            <a:off x="6099141" y="4020978"/>
            <a:ext cx="2102178" cy="4001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Gif Button</a:t>
            </a:r>
          </a:p>
        </p:txBody>
      </p:sp>
    </p:spTree>
    <p:extLst>
      <p:ext uri="{BB962C8B-B14F-4D97-AF65-F5344CB8AC3E}">
        <p14:creationId xmlns:p14="http://schemas.microsoft.com/office/powerpoint/2010/main" val="218475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7FF01-BA35-4E3B-A995-0FAF40C1B52C}"/>
              </a:ext>
            </a:extLst>
          </p:cNvPr>
          <p:cNvSpPr/>
          <p:nvPr/>
        </p:nvSpPr>
        <p:spPr>
          <a:xfrm>
            <a:off x="688157" y="942680"/>
            <a:ext cx="10689996" cy="5533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D866A3-72ED-4FE5-BC27-228E46D2BDF4}"/>
              </a:ext>
            </a:extLst>
          </p:cNvPr>
          <p:cNvSpPr/>
          <p:nvPr/>
        </p:nvSpPr>
        <p:spPr>
          <a:xfrm>
            <a:off x="5267619" y="1228893"/>
            <a:ext cx="1531070" cy="11064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Gif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A245A-A8D4-4D15-9AAF-0F11F81C853F}"/>
              </a:ext>
            </a:extLst>
          </p:cNvPr>
          <p:cNvSpPr txBox="1"/>
          <p:nvPr/>
        </p:nvSpPr>
        <p:spPr>
          <a:xfrm>
            <a:off x="3009359" y="276354"/>
            <a:ext cx="617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Giffy</a:t>
            </a:r>
            <a:r>
              <a:rPr lang="en-US" sz="2800" dirty="0"/>
              <a:t> Bank (Selected Gif Modal View)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8411F7-E8AA-4207-9ECD-1FD773FE4702}"/>
              </a:ext>
            </a:extLst>
          </p:cNvPr>
          <p:cNvSpPr/>
          <p:nvPr/>
        </p:nvSpPr>
        <p:spPr>
          <a:xfrm>
            <a:off x="4955353" y="3970672"/>
            <a:ext cx="2281287" cy="41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6BD60-0CA3-42F2-AF8B-505B1C5612A2}"/>
              </a:ext>
            </a:extLst>
          </p:cNvPr>
          <p:cNvSpPr/>
          <p:nvPr/>
        </p:nvSpPr>
        <p:spPr>
          <a:xfrm>
            <a:off x="4955351" y="4547766"/>
            <a:ext cx="2281287" cy="41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FF6E2-B045-42D3-94CA-1EBCFBA38143}"/>
              </a:ext>
            </a:extLst>
          </p:cNvPr>
          <p:cNvSpPr/>
          <p:nvPr/>
        </p:nvSpPr>
        <p:spPr>
          <a:xfrm>
            <a:off x="4955351" y="5130286"/>
            <a:ext cx="2281287" cy="41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1C51E-09B1-4D09-90A3-66E66577FC6B}"/>
              </a:ext>
            </a:extLst>
          </p:cNvPr>
          <p:cNvSpPr txBox="1"/>
          <p:nvPr/>
        </p:nvSpPr>
        <p:spPr>
          <a:xfrm>
            <a:off x="4915292" y="2436913"/>
            <a:ext cx="328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Title: (Unknown - ???)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C06C5-E14C-4FD9-ACF1-B62AD7FAFF30}"/>
              </a:ext>
            </a:extLst>
          </p:cNvPr>
          <p:cNvSpPr txBox="1"/>
          <p:nvPr/>
        </p:nvSpPr>
        <p:spPr>
          <a:xfrm>
            <a:off x="4915292" y="2754015"/>
            <a:ext cx="418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Source: (Searched Gif’s URL)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A3344-170F-405F-A19B-C2DF308A8758}"/>
              </a:ext>
            </a:extLst>
          </p:cNvPr>
          <p:cNvSpPr txBox="1"/>
          <p:nvPr/>
        </p:nvSpPr>
        <p:spPr>
          <a:xfrm>
            <a:off x="4915292" y="3154125"/>
            <a:ext cx="40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Description: (Unknown - ???)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59491-56D0-446E-B007-35AD0293C1A6}"/>
              </a:ext>
            </a:extLst>
          </p:cNvPr>
          <p:cNvSpPr txBox="1"/>
          <p:nvPr/>
        </p:nvSpPr>
        <p:spPr>
          <a:xfrm>
            <a:off x="4915291" y="3497286"/>
            <a:ext cx="4077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Rating: (Searched Gif’s rating)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1D32B-757F-4368-8FBE-95531D23410F}"/>
              </a:ext>
            </a:extLst>
          </p:cNvPr>
          <p:cNvSpPr txBox="1"/>
          <p:nvPr/>
        </p:nvSpPr>
        <p:spPr>
          <a:xfrm>
            <a:off x="7400042" y="3989771"/>
            <a:ext cx="12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8B5DC-B99C-4721-A85C-C971320B1ADE}"/>
              </a:ext>
            </a:extLst>
          </p:cNvPr>
          <p:cNvSpPr txBox="1"/>
          <p:nvPr/>
        </p:nvSpPr>
        <p:spPr>
          <a:xfrm>
            <a:off x="7400042" y="4547766"/>
            <a:ext cx="17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5DEAA-DE34-4472-BA7B-249D985443F7}"/>
              </a:ext>
            </a:extLst>
          </p:cNvPr>
          <p:cNvSpPr txBox="1"/>
          <p:nvPr/>
        </p:nvSpPr>
        <p:spPr>
          <a:xfrm>
            <a:off x="7400042" y="5105761"/>
            <a:ext cx="12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Rating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8177D-B70C-4CED-9ECA-82404AFC9B8B}"/>
              </a:ext>
            </a:extLst>
          </p:cNvPr>
          <p:cNvSpPr/>
          <p:nvPr/>
        </p:nvSpPr>
        <p:spPr>
          <a:xfrm>
            <a:off x="3993817" y="5973357"/>
            <a:ext cx="2102178" cy="4001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Modal Button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9DD65B4-E96A-41BD-AE14-5993A4200609}"/>
              </a:ext>
            </a:extLst>
          </p:cNvPr>
          <p:cNvSpPr/>
          <p:nvPr/>
        </p:nvSpPr>
        <p:spPr>
          <a:xfrm>
            <a:off x="6276675" y="5970929"/>
            <a:ext cx="2102178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Gif 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C3484-A907-470F-8417-17D677941ABD}"/>
              </a:ext>
            </a:extLst>
          </p:cNvPr>
          <p:cNvSpPr/>
          <p:nvPr/>
        </p:nvSpPr>
        <p:spPr>
          <a:xfrm>
            <a:off x="4955351" y="5629106"/>
            <a:ext cx="2281287" cy="2366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Gif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4227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587A1-EA73-499E-AD4D-97B48C1F1124}"/>
              </a:ext>
            </a:extLst>
          </p:cNvPr>
          <p:cNvSpPr txBox="1"/>
          <p:nvPr/>
        </p:nvSpPr>
        <p:spPr>
          <a:xfrm>
            <a:off x="3748726" y="316641"/>
            <a:ext cx="469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Entity-Relationship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E7AB75-BDEB-4D24-BF70-7993D82DED29}"/>
              </a:ext>
            </a:extLst>
          </p:cNvPr>
          <p:cNvGrpSpPr/>
          <p:nvPr/>
        </p:nvGrpSpPr>
        <p:grpSpPr>
          <a:xfrm>
            <a:off x="537329" y="1319754"/>
            <a:ext cx="2111604" cy="1923068"/>
            <a:chOff x="537329" y="1319754"/>
            <a:chExt cx="2111604" cy="192306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3935FD-DCAA-4BE5-A964-0002E1E29E2C}"/>
                </a:ext>
              </a:extLst>
            </p:cNvPr>
            <p:cNvSpPr/>
            <p:nvPr/>
          </p:nvSpPr>
          <p:spPr>
            <a:xfrm>
              <a:off x="537329" y="1319754"/>
              <a:ext cx="2111604" cy="19230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39FA0B-D160-4017-89E9-1D4BF048124B}"/>
                </a:ext>
              </a:extLst>
            </p:cNvPr>
            <p:cNvSpPr txBox="1"/>
            <p:nvPr/>
          </p:nvSpPr>
          <p:spPr>
            <a:xfrm>
              <a:off x="1249051" y="1508288"/>
              <a:ext cx="1003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06C87D-8DFC-4BB2-8331-3D67AFF355EA}"/>
                </a:ext>
              </a:extLst>
            </p:cNvPr>
            <p:cNvSpPr/>
            <p:nvPr/>
          </p:nvSpPr>
          <p:spPr>
            <a:xfrm>
              <a:off x="890834" y="1988804"/>
              <a:ext cx="1404594" cy="3393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UserName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AD0799-9738-45A3-8FA9-08941FA182B4}"/>
                </a:ext>
              </a:extLst>
            </p:cNvPr>
            <p:cNvSpPr/>
            <p:nvPr/>
          </p:nvSpPr>
          <p:spPr>
            <a:xfrm>
              <a:off x="890834" y="2469320"/>
              <a:ext cx="1404594" cy="33936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PassWord</a:t>
              </a:r>
              <a:endParaRPr lang="en-US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05DB1D-C850-4241-9EB0-0ED0E5014126}"/>
              </a:ext>
            </a:extLst>
          </p:cNvPr>
          <p:cNvSpPr/>
          <p:nvPr/>
        </p:nvSpPr>
        <p:spPr>
          <a:xfrm>
            <a:off x="3984396" y="1319754"/>
            <a:ext cx="2111604" cy="192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BEFB6-9C17-4998-9CDB-300211ABE1D8}"/>
              </a:ext>
            </a:extLst>
          </p:cNvPr>
          <p:cNvSpPr txBox="1"/>
          <p:nvPr/>
        </p:nvSpPr>
        <p:spPr>
          <a:xfrm>
            <a:off x="4261308" y="1508287"/>
            <a:ext cx="15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Giffy</a:t>
            </a:r>
            <a:r>
              <a:rPr lang="en-US" sz="2400" dirty="0"/>
              <a:t> 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B2AF4-A35F-4559-AD0A-481F5F86B87A}"/>
              </a:ext>
            </a:extLst>
          </p:cNvPr>
          <p:cNvSpPr/>
          <p:nvPr/>
        </p:nvSpPr>
        <p:spPr>
          <a:xfrm>
            <a:off x="4337898" y="2454977"/>
            <a:ext cx="1404594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Gif Search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E859A1-5B71-4981-900A-62682F358733}"/>
              </a:ext>
            </a:extLst>
          </p:cNvPr>
          <p:cNvSpPr/>
          <p:nvPr/>
        </p:nvSpPr>
        <p:spPr>
          <a:xfrm>
            <a:off x="4337898" y="1975084"/>
            <a:ext cx="1404594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Selected Gifs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21E8BD0-A3C1-4A22-AB01-1D9E4E5898F7}"/>
              </a:ext>
            </a:extLst>
          </p:cNvPr>
          <p:cNvSpPr/>
          <p:nvPr/>
        </p:nvSpPr>
        <p:spPr>
          <a:xfrm>
            <a:off x="5742495" y="1992365"/>
            <a:ext cx="2025577" cy="28892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8019DF-C8D5-47AB-9EDA-A026BA6ADF78}"/>
              </a:ext>
            </a:extLst>
          </p:cNvPr>
          <p:cNvGrpSpPr/>
          <p:nvPr/>
        </p:nvGrpSpPr>
        <p:grpSpPr>
          <a:xfrm>
            <a:off x="7768079" y="1319754"/>
            <a:ext cx="3375976" cy="2875174"/>
            <a:chOff x="7768079" y="1319754"/>
            <a:chExt cx="3375976" cy="28751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3ED6B3-560B-4FEA-957E-9A85CC59D4F8}"/>
                </a:ext>
              </a:extLst>
            </p:cNvPr>
            <p:cNvGrpSpPr/>
            <p:nvPr/>
          </p:nvGrpSpPr>
          <p:grpSpPr>
            <a:xfrm>
              <a:off x="7768079" y="1319754"/>
              <a:ext cx="3375976" cy="2875174"/>
              <a:chOff x="7768079" y="1319754"/>
              <a:chExt cx="3375976" cy="287517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D222B0-E846-4B45-9912-59206EE81E4F}"/>
                  </a:ext>
                </a:extLst>
              </p:cNvPr>
              <p:cNvGrpSpPr/>
              <p:nvPr/>
            </p:nvGrpSpPr>
            <p:grpSpPr>
              <a:xfrm>
                <a:off x="7768079" y="1319754"/>
                <a:ext cx="3375976" cy="2875174"/>
                <a:chOff x="7768079" y="1319754"/>
                <a:chExt cx="3375976" cy="287517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14C1EE1D-019D-4D77-AFF9-CCCBBFB4FD27}"/>
                    </a:ext>
                  </a:extLst>
                </p:cNvPr>
                <p:cNvSpPr/>
                <p:nvPr/>
              </p:nvSpPr>
              <p:spPr>
                <a:xfrm>
                  <a:off x="7768079" y="1319754"/>
                  <a:ext cx="3375976" cy="28751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46055B-1D34-4A96-921C-714373369F2F}"/>
                    </a:ext>
                  </a:extLst>
                </p:cNvPr>
                <p:cNvSpPr txBox="1"/>
                <p:nvPr/>
              </p:nvSpPr>
              <p:spPr>
                <a:xfrm>
                  <a:off x="8658971" y="1609172"/>
                  <a:ext cx="15941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Selected Gif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4C6576A-424B-4468-8E8C-126D8F0B350D}"/>
                    </a:ext>
                  </a:extLst>
                </p:cNvPr>
                <p:cNvSpPr/>
                <p:nvPr/>
              </p:nvSpPr>
              <p:spPr>
                <a:xfrm>
                  <a:off x="8333252" y="2084114"/>
                  <a:ext cx="2245627" cy="23847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URL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DF3FF15-2337-402E-9D99-DA458AC34555}"/>
                    </a:ext>
                  </a:extLst>
                </p:cNvPr>
                <p:cNvSpPr/>
                <p:nvPr/>
              </p:nvSpPr>
              <p:spPr>
                <a:xfrm>
                  <a:off x="8333252" y="2472257"/>
                  <a:ext cx="2245627" cy="23847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Title</a:t>
                  </a: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491155-374E-4FA4-BC3B-46FA9F4D0257}"/>
                  </a:ext>
                </a:extLst>
              </p:cNvPr>
              <p:cNvSpPr/>
              <p:nvPr/>
            </p:nvSpPr>
            <p:spPr>
              <a:xfrm>
                <a:off x="8333251" y="2860400"/>
                <a:ext cx="2245627" cy="23847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Description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8C42B7-DE2C-4A2B-8E42-350F7AB19307}"/>
                </a:ext>
              </a:extLst>
            </p:cNvPr>
            <p:cNvSpPr/>
            <p:nvPr/>
          </p:nvSpPr>
          <p:spPr>
            <a:xfrm>
              <a:off x="8333249" y="3242822"/>
              <a:ext cx="2245627" cy="2384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7B1FB1-6306-4BA2-AFFE-5E5080684865}"/>
              </a:ext>
            </a:extLst>
          </p:cNvPr>
          <p:cNvGrpSpPr/>
          <p:nvPr/>
        </p:nvGrpSpPr>
        <p:grpSpPr>
          <a:xfrm>
            <a:off x="3379307" y="3837667"/>
            <a:ext cx="3375976" cy="2875174"/>
            <a:chOff x="7768079" y="1319754"/>
            <a:chExt cx="3375976" cy="2875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0C183A8-AAFA-4F21-AB90-5AFBBE61C07B}"/>
                </a:ext>
              </a:extLst>
            </p:cNvPr>
            <p:cNvGrpSpPr/>
            <p:nvPr/>
          </p:nvGrpSpPr>
          <p:grpSpPr>
            <a:xfrm>
              <a:off x="7768079" y="1319754"/>
              <a:ext cx="3375976" cy="2875174"/>
              <a:chOff x="7768079" y="1319754"/>
              <a:chExt cx="3375976" cy="287517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51A00D2-97F6-41E5-BD17-D41165DDDDF2}"/>
                  </a:ext>
                </a:extLst>
              </p:cNvPr>
              <p:cNvGrpSpPr/>
              <p:nvPr/>
            </p:nvGrpSpPr>
            <p:grpSpPr>
              <a:xfrm>
                <a:off x="7768079" y="1319754"/>
                <a:ext cx="3375976" cy="2875174"/>
                <a:chOff x="7768079" y="1319754"/>
                <a:chExt cx="3375976" cy="2875174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E1D6AA0C-9E81-4F0D-99E1-455EEE0D7830}"/>
                    </a:ext>
                  </a:extLst>
                </p:cNvPr>
                <p:cNvSpPr/>
                <p:nvPr/>
              </p:nvSpPr>
              <p:spPr>
                <a:xfrm>
                  <a:off x="7768079" y="1319754"/>
                  <a:ext cx="3375976" cy="287517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60DBC4F-4AF7-44C6-BA32-65BB6DF5F9D5}"/>
                    </a:ext>
                  </a:extLst>
                </p:cNvPr>
                <p:cNvSpPr txBox="1"/>
                <p:nvPr/>
              </p:nvSpPr>
              <p:spPr>
                <a:xfrm>
                  <a:off x="8658971" y="1609172"/>
                  <a:ext cx="15941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Selected Gif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50EECF4-2E75-47A8-8BE1-37AC1C507126}"/>
                    </a:ext>
                  </a:extLst>
                </p:cNvPr>
                <p:cNvSpPr/>
                <p:nvPr/>
              </p:nvSpPr>
              <p:spPr>
                <a:xfrm>
                  <a:off x="8333252" y="2084114"/>
                  <a:ext cx="2245627" cy="23847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URL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71BE346-1795-422B-9A98-9917687C7628}"/>
                    </a:ext>
                  </a:extLst>
                </p:cNvPr>
                <p:cNvSpPr/>
                <p:nvPr/>
              </p:nvSpPr>
              <p:spPr>
                <a:xfrm>
                  <a:off x="8333252" y="2472257"/>
                  <a:ext cx="2245627" cy="238479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Title</a:t>
                  </a:r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4BF08F-8E26-4643-8B96-61AE6F0D1D2C}"/>
                  </a:ext>
                </a:extLst>
              </p:cNvPr>
              <p:cNvSpPr/>
              <p:nvPr/>
            </p:nvSpPr>
            <p:spPr>
              <a:xfrm>
                <a:off x="8333251" y="2860400"/>
                <a:ext cx="2245627" cy="23847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Description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9DFC60-21F5-40D1-A8FD-76BBEB430559}"/>
                </a:ext>
              </a:extLst>
            </p:cNvPr>
            <p:cNvSpPr/>
            <p:nvPr/>
          </p:nvSpPr>
          <p:spPr>
            <a:xfrm>
              <a:off x="8333249" y="3242822"/>
              <a:ext cx="2245627" cy="23847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</p:grp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B07CBCF-FA83-411B-8FE3-6A971D589BA5}"/>
              </a:ext>
            </a:extLst>
          </p:cNvPr>
          <p:cNvSpPr/>
          <p:nvPr/>
        </p:nvSpPr>
        <p:spPr>
          <a:xfrm>
            <a:off x="4860235" y="2794342"/>
            <a:ext cx="387626" cy="104332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3BA9F17-0E3E-47E1-A6C3-2CB434112B58}"/>
              </a:ext>
            </a:extLst>
          </p:cNvPr>
          <p:cNvSpPr/>
          <p:nvPr/>
        </p:nvSpPr>
        <p:spPr>
          <a:xfrm>
            <a:off x="2652211" y="1997059"/>
            <a:ext cx="133217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152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Richards</dc:creator>
  <cp:lastModifiedBy>Michael Richards</cp:lastModifiedBy>
  <cp:revision>12</cp:revision>
  <dcterms:created xsi:type="dcterms:W3CDTF">2018-08-31T03:54:16Z</dcterms:created>
  <dcterms:modified xsi:type="dcterms:W3CDTF">2018-08-31T15:21:47Z</dcterms:modified>
</cp:coreProperties>
</file>