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54FE3-D508-4FCA-8935-48E8F2DA7824}" v="42" dt="2025-10-21T19:48:00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 Singh" userId="56cc5106c05b7632" providerId="LiveId" clId="{6124CCD8-1F0A-4CEB-91EF-E97ED41A2099}"/>
    <pc:docChg chg="undo redo custSel addSld delSld modSld sldOrd">
      <pc:chgData name="Richa Singh" userId="56cc5106c05b7632" providerId="LiveId" clId="{6124CCD8-1F0A-4CEB-91EF-E97ED41A2099}" dt="2025-10-21T19:49:00.278" v="1612" actId="2696"/>
      <pc:docMkLst>
        <pc:docMk/>
      </pc:docMkLst>
      <pc:sldChg chg="addSp delSp modSp mod setBg">
        <pc:chgData name="Richa Singh" userId="56cc5106c05b7632" providerId="LiveId" clId="{6124CCD8-1F0A-4CEB-91EF-E97ED41A2099}" dt="2025-10-21T19:39:36.762" v="1544" actId="26606"/>
        <pc:sldMkLst>
          <pc:docMk/>
          <pc:sldMk cId="2734115565" sldId="257"/>
        </pc:sldMkLst>
        <pc:spChg chg="mod">
          <ac:chgData name="Richa Singh" userId="56cc5106c05b7632" providerId="LiveId" clId="{6124CCD8-1F0A-4CEB-91EF-E97ED41A2099}" dt="2025-10-21T19:39:36.762" v="1544" actId="26606"/>
          <ac:spMkLst>
            <pc:docMk/>
            <pc:sldMk cId="2734115565" sldId="257"/>
            <ac:spMk id="2" creationId="{580CF939-EB2A-E065-CDEC-AE81AAFC2C3D}"/>
          </ac:spMkLst>
        </pc:spChg>
        <pc:spChg chg="add del">
          <ac:chgData name="Richa Singh" userId="56cc5106c05b7632" providerId="LiveId" clId="{6124CCD8-1F0A-4CEB-91EF-E97ED41A2099}" dt="2025-10-21T19:37:50.310" v="1537" actId="26606"/>
          <ac:spMkLst>
            <pc:docMk/>
            <pc:sldMk cId="2734115565" sldId="257"/>
            <ac:spMk id="18" creationId="{247B6BBF-09F2-4A29-AE4E-3771E2924817}"/>
          </ac:spMkLst>
        </pc:spChg>
        <pc:spChg chg="add del">
          <ac:chgData name="Richa Singh" userId="56cc5106c05b7632" providerId="LiveId" clId="{6124CCD8-1F0A-4CEB-91EF-E97ED41A2099}" dt="2025-10-21T19:37:50.310" v="1537" actId="26606"/>
          <ac:spMkLst>
            <pc:docMk/>
            <pc:sldMk cId="2734115565" sldId="257"/>
            <ac:spMk id="20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6:57.664" v="1526" actId="26606"/>
          <ac:spMkLst>
            <pc:docMk/>
            <pc:sldMk cId="2734115565" sldId="257"/>
            <ac:spMk id="25" creationId="{247B6BBF-09F2-4A29-AE4E-3771E2924817}"/>
          </ac:spMkLst>
        </pc:spChg>
        <pc:spChg chg="add del">
          <ac:chgData name="Richa Singh" userId="56cc5106c05b7632" providerId="LiveId" clId="{6124CCD8-1F0A-4CEB-91EF-E97ED41A2099}" dt="2025-10-21T19:36:57.664" v="1526" actId="26606"/>
          <ac:spMkLst>
            <pc:docMk/>
            <pc:sldMk cId="2734115565" sldId="257"/>
            <ac:spMk id="27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7:10.793" v="1528" actId="26606"/>
          <ac:spMkLst>
            <pc:docMk/>
            <pc:sldMk cId="2734115565" sldId="257"/>
            <ac:spMk id="29" creationId="{247B6BBF-09F2-4A29-AE4E-3771E2924817}"/>
          </ac:spMkLst>
        </pc:spChg>
        <pc:spChg chg="add del">
          <ac:chgData name="Richa Singh" userId="56cc5106c05b7632" providerId="LiveId" clId="{6124CCD8-1F0A-4CEB-91EF-E97ED41A2099}" dt="2025-10-21T19:37:10.793" v="1528" actId="26606"/>
          <ac:spMkLst>
            <pc:docMk/>
            <pc:sldMk cId="2734115565" sldId="257"/>
            <ac:spMk id="30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7:14.732" v="1530" actId="26606"/>
          <ac:spMkLst>
            <pc:docMk/>
            <pc:sldMk cId="2734115565" sldId="257"/>
            <ac:spMk id="32" creationId="{2E442304-DDBD-4F7B-8017-36BCC863FB40}"/>
          </ac:spMkLst>
        </pc:spChg>
        <pc:spChg chg="add del">
          <ac:chgData name="Richa Singh" userId="56cc5106c05b7632" providerId="LiveId" clId="{6124CCD8-1F0A-4CEB-91EF-E97ED41A2099}" dt="2025-10-21T19:37:14.732" v="1530" actId="26606"/>
          <ac:spMkLst>
            <pc:docMk/>
            <pc:sldMk cId="2734115565" sldId="257"/>
            <ac:spMk id="33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7:29.746" v="1532" actId="26606"/>
          <ac:spMkLst>
            <pc:docMk/>
            <pc:sldMk cId="2734115565" sldId="257"/>
            <ac:spMk id="35" creationId="{247B6BBF-09F2-4A29-AE4E-3771E2924817}"/>
          </ac:spMkLst>
        </pc:spChg>
        <pc:spChg chg="add del">
          <ac:chgData name="Richa Singh" userId="56cc5106c05b7632" providerId="LiveId" clId="{6124CCD8-1F0A-4CEB-91EF-E97ED41A2099}" dt="2025-10-21T19:37:29.746" v="1532" actId="26606"/>
          <ac:spMkLst>
            <pc:docMk/>
            <pc:sldMk cId="2734115565" sldId="257"/>
            <ac:spMk id="36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7:41.609" v="1534" actId="26606"/>
          <ac:spMkLst>
            <pc:docMk/>
            <pc:sldMk cId="2734115565" sldId="257"/>
            <ac:spMk id="38" creationId="{C05CBC3C-2E5A-4839-8B9B-2E5A6ADF0F58}"/>
          </ac:spMkLst>
        </pc:spChg>
        <pc:spChg chg="add del">
          <ac:chgData name="Richa Singh" userId="56cc5106c05b7632" providerId="LiveId" clId="{6124CCD8-1F0A-4CEB-91EF-E97ED41A2099}" dt="2025-10-21T19:37:41.609" v="1534" actId="26606"/>
          <ac:spMkLst>
            <pc:docMk/>
            <pc:sldMk cId="2734115565" sldId="257"/>
            <ac:spMk id="39" creationId="{DB5B423A-57CC-4C58-AA26-8E2E862B03A0}"/>
          </ac:spMkLst>
        </pc:spChg>
        <pc:spChg chg="add del">
          <ac:chgData name="Richa Singh" userId="56cc5106c05b7632" providerId="LiveId" clId="{6124CCD8-1F0A-4CEB-91EF-E97ED41A2099}" dt="2025-10-21T19:37:50.241" v="1536" actId="26606"/>
          <ac:spMkLst>
            <pc:docMk/>
            <pc:sldMk cId="2734115565" sldId="257"/>
            <ac:spMk id="41" creationId="{247B6BBF-09F2-4A29-AE4E-3771E2924817}"/>
          </ac:spMkLst>
        </pc:spChg>
        <pc:spChg chg="add del">
          <ac:chgData name="Richa Singh" userId="56cc5106c05b7632" providerId="LiveId" clId="{6124CCD8-1F0A-4CEB-91EF-E97ED41A2099}" dt="2025-10-21T19:37:50.241" v="1536" actId="26606"/>
          <ac:spMkLst>
            <pc:docMk/>
            <pc:sldMk cId="2734115565" sldId="257"/>
            <ac:spMk id="42" creationId="{535742DD-1B16-4E9D-B715-0D74B4574A68}"/>
          </ac:spMkLst>
        </pc:spChg>
        <pc:spChg chg="add del">
          <ac:chgData name="Richa Singh" userId="56cc5106c05b7632" providerId="LiveId" clId="{6124CCD8-1F0A-4CEB-91EF-E97ED41A2099}" dt="2025-10-21T19:39:36.762" v="1544" actId="26606"/>
          <ac:spMkLst>
            <pc:docMk/>
            <pc:sldMk cId="2734115565" sldId="257"/>
            <ac:spMk id="44" creationId="{C05CBC3C-2E5A-4839-8B9B-2E5A6ADF0F58}"/>
          </ac:spMkLst>
        </pc:spChg>
        <pc:spChg chg="add del">
          <ac:chgData name="Richa Singh" userId="56cc5106c05b7632" providerId="LiveId" clId="{6124CCD8-1F0A-4CEB-91EF-E97ED41A2099}" dt="2025-10-21T19:39:36.762" v="1544" actId="26606"/>
          <ac:spMkLst>
            <pc:docMk/>
            <pc:sldMk cId="2734115565" sldId="257"/>
            <ac:spMk id="45" creationId="{DB5B423A-57CC-4C58-AA26-8E2E862B03A0}"/>
          </ac:spMkLst>
        </pc:spChg>
        <pc:spChg chg="add del">
          <ac:chgData name="Richa Singh" userId="56cc5106c05b7632" providerId="LiveId" clId="{6124CCD8-1F0A-4CEB-91EF-E97ED41A2099}" dt="2025-10-21T19:39:32.622" v="1541" actId="26606"/>
          <ac:spMkLst>
            <pc:docMk/>
            <pc:sldMk cId="2734115565" sldId="257"/>
            <ac:spMk id="50" creationId="{C05CBC3C-2E5A-4839-8B9B-2E5A6ADF0F58}"/>
          </ac:spMkLst>
        </pc:spChg>
        <pc:spChg chg="add del">
          <ac:chgData name="Richa Singh" userId="56cc5106c05b7632" providerId="LiveId" clId="{6124CCD8-1F0A-4CEB-91EF-E97ED41A2099}" dt="2025-10-21T19:39:32.622" v="1541" actId="26606"/>
          <ac:spMkLst>
            <pc:docMk/>
            <pc:sldMk cId="2734115565" sldId="257"/>
            <ac:spMk id="52" creationId="{DB5B423A-57CC-4C58-AA26-8E2E862B03A0}"/>
          </ac:spMkLst>
        </pc:spChg>
        <pc:spChg chg="add del">
          <ac:chgData name="Richa Singh" userId="56cc5106c05b7632" providerId="LiveId" clId="{6124CCD8-1F0A-4CEB-91EF-E97ED41A2099}" dt="2025-10-21T19:39:36.728" v="1543" actId="26606"/>
          <ac:spMkLst>
            <pc:docMk/>
            <pc:sldMk cId="2734115565" sldId="257"/>
            <ac:spMk id="54" creationId="{2E442304-DDBD-4F7B-8017-36BCC863FB40}"/>
          </ac:spMkLst>
        </pc:spChg>
        <pc:spChg chg="add del">
          <ac:chgData name="Richa Singh" userId="56cc5106c05b7632" providerId="LiveId" clId="{6124CCD8-1F0A-4CEB-91EF-E97ED41A2099}" dt="2025-10-21T19:39:36.728" v="1543" actId="26606"/>
          <ac:spMkLst>
            <pc:docMk/>
            <pc:sldMk cId="2734115565" sldId="257"/>
            <ac:spMk id="55" creationId="{535742DD-1B16-4E9D-B715-0D74B4574A68}"/>
          </ac:spMkLst>
        </pc:spChg>
        <pc:spChg chg="add">
          <ac:chgData name="Richa Singh" userId="56cc5106c05b7632" providerId="LiveId" clId="{6124CCD8-1F0A-4CEB-91EF-E97ED41A2099}" dt="2025-10-21T19:39:36.762" v="1544" actId="26606"/>
          <ac:spMkLst>
            <pc:docMk/>
            <pc:sldMk cId="2734115565" sldId="257"/>
            <ac:spMk id="57" creationId="{247B6BBF-09F2-4A29-AE4E-3771E2924817}"/>
          </ac:spMkLst>
        </pc:spChg>
        <pc:spChg chg="add">
          <ac:chgData name="Richa Singh" userId="56cc5106c05b7632" providerId="LiveId" clId="{6124CCD8-1F0A-4CEB-91EF-E97ED41A2099}" dt="2025-10-21T19:39:36.762" v="1544" actId="26606"/>
          <ac:spMkLst>
            <pc:docMk/>
            <pc:sldMk cId="2734115565" sldId="257"/>
            <ac:spMk id="58" creationId="{535742DD-1B16-4E9D-B715-0D74B4574A68}"/>
          </ac:spMkLst>
        </pc:spChg>
        <pc:graphicFrameChg chg="mod modGraphic">
          <ac:chgData name="Richa Singh" userId="56cc5106c05b7632" providerId="LiveId" clId="{6124CCD8-1F0A-4CEB-91EF-E97ED41A2099}" dt="2025-10-21T19:39:36.762" v="1544" actId="26606"/>
          <ac:graphicFrameMkLst>
            <pc:docMk/>
            <pc:sldMk cId="2734115565" sldId="257"/>
            <ac:graphicFrameMk id="13" creationId="{7A75801B-A43B-2B76-6037-2832900154C6}"/>
          </ac:graphicFrameMkLst>
        </pc:graphicFrameChg>
      </pc:sldChg>
      <pc:sldChg chg="addSp delSp modSp new mod setBg">
        <pc:chgData name="Richa Singh" userId="56cc5106c05b7632" providerId="LiveId" clId="{6124CCD8-1F0A-4CEB-91EF-E97ED41A2099}" dt="2025-10-18T17:29:28.703" v="432" actId="5793"/>
        <pc:sldMkLst>
          <pc:docMk/>
          <pc:sldMk cId="500917820" sldId="258"/>
        </pc:sldMkLst>
        <pc:spChg chg="mod">
          <ac:chgData name="Richa Singh" userId="56cc5106c05b7632" providerId="LiveId" clId="{6124CCD8-1F0A-4CEB-91EF-E97ED41A2099}" dt="2025-10-18T17:29:07.626" v="430" actId="26606"/>
          <ac:spMkLst>
            <pc:docMk/>
            <pc:sldMk cId="500917820" sldId="258"/>
            <ac:spMk id="2" creationId="{19916C74-8CB6-5F76-5D3D-493C751479D2}"/>
          </ac:spMkLst>
        </pc:spChg>
        <pc:spChg chg="add">
          <ac:chgData name="Richa Singh" userId="56cc5106c05b7632" providerId="LiveId" clId="{6124CCD8-1F0A-4CEB-91EF-E97ED41A2099}" dt="2025-10-18T17:29:07.626" v="430" actId="26606"/>
          <ac:spMkLst>
            <pc:docMk/>
            <pc:sldMk cId="500917820" sldId="258"/>
            <ac:spMk id="8" creationId="{745DEEED-BE3A-4307-800A-45F555B51C2E}"/>
          </ac:spMkLst>
        </pc:spChg>
        <pc:spChg chg="add">
          <ac:chgData name="Richa Singh" userId="56cc5106c05b7632" providerId="LiveId" clId="{6124CCD8-1F0A-4CEB-91EF-E97ED41A2099}" dt="2025-10-18T17:29:07.626" v="430" actId="26606"/>
          <ac:spMkLst>
            <pc:docMk/>
            <pc:sldMk cId="500917820" sldId="258"/>
            <ac:spMk id="20" creationId="{F5C73706-35AD-4797-B796-D806B8FE5A35}"/>
          </ac:spMkLst>
        </pc:spChg>
        <pc:spChg chg="add mod">
          <ac:chgData name="Richa Singh" userId="56cc5106c05b7632" providerId="LiveId" clId="{6124CCD8-1F0A-4CEB-91EF-E97ED41A2099}" dt="2025-10-18T17:29:28.703" v="432" actId="5793"/>
          <ac:spMkLst>
            <pc:docMk/>
            <pc:sldMk cId="500917820" sldId="258"/>
            <ac:spMk id="21" creationId="{3736894C-BE29-CD0F-F732-406808DE51D0}"/>
          </ac:spMkLst>
        </pc:spChg>
      </pc:sldChg>
      <pc:sldChg chg="del">
        <pc:chgData name="Richa Singh" userId="56cc5106c05b7632" providerId="LiveId" clId="{6124CCD8-1F0A-4CEB-91EF-E97ED41A2099}" dt="2025-10-18T17:10:13.632" v="59" actId="2696"/>
        <pc:sldMkLst>
          <pc:docMk/>
          <pc:sldMk cId="727106722" sldId="258"/>
        </pc:sldMkLst>
      </pc:sldChg>
      <pc:sldChg chg="new del">
        <pc:chgData name="Richa Singh" userId="56cc5106c05b7632" providerId="LiveId" clId="{6124CCD8-1F0A-4CEB-91EF-E97ED41A2099}" dt="2025-10-18T17:10:59.224" v="64" actId="2696"/>
        <pc:sldMkLst>
          <pc:docMk/>
          <pc:sldMk cId="4125962975" sldId="258"/>
        </pc:sldMkLst>
      </pc:sldChg>
      <pc:sldChg chg="addSp modSp del mod ord">
        <pc:chgData name="Richa Singh" userId="56cc5106c05b7632" providerId="LiveId" clId="{6124CCD8-1F0A-4CEB-91EF-E97ED41A2099}" dt="2025-10-18T17:10:24.494" v="62" actId="2696"/>
        <pc:sldMkLst>
          <pc:docMk/>
          <pc:sldMk cId="3379255179" sldId="259"/>
        </pc:sldMkLst>
      </pc:sldChg>
      <pc:sldChg chg="addSp delSp modSp new mod setBg">
        <pc:chgData name="Richa Singh" userId="56cc5106c05b7632" providerId="LiveId" clId="{6124CCD8-1F0A-4CEB-91EF-E97ED41A2099}" dt="2025-10-18T17:32:57.340" v="446" actId="732"/>
        <pc:sldMkLst>
          <pc:docMk/>
          <pc:sldMk cId="3641259484" sldId="259"/>
        </pc:sldMkLst>
        <pc:spChg chg="add">
          <ac:chgData name="Richa Singh" userId="56cc5106c05b7632" providerId="LiveId" clId="{6124CCD8-1F0A-4CEB-91EF-E97ED41A2099}" dt="2025-10-18T17:32:16.782" v="441" actId="26606"/>
          <ac:spMkLst>
            <pc:docMk/>
            <pc:sldMk cId="3641259484" sldId="259"/>
            <ac:spMk id="12" creationId="{2D2B266D-3625-4584-A5C3-7D3F672CFF30}"/>
          </ac:spMkLst>
        </pc:spChg>
        <pc:picChg chg="add mod modCrop">
          <ac:chgData name="Richa Singh" userId="56cc5106c05b7632" providerId="LiveId" clId="{6124CCD8-1F0A-4CEB-91EF-E97ED41A2099}" dt="2025-10-18T17:32:57.340" v="446" actId="732"/>
          <ac:picMkLst>
            <pc:docMk/>
            <pc:sldMk cId="3641259484" sldId="259"/>
            <ac:picMk id="3" creationId="{0C77B2C5-BAC4-F88A-0CF6-286CC239E499}"/>
          </ac:picMkLst>
        </pc:picChg>
      </pc:sldChg>
      <pc:sldChg chg="del">
        <pc:chgData name="Richa Singh" userId="56cc5106c05b7632" providerId="LiveId" clId="{6124CCD8-1F0A-4CEB-91EF-E97ED41A2099}" dt="2025-10-18T17:10:21.268" v="61" actId="2696"/>
        <pc:sldMkLst>
          <pc:docMk/>
          <pc:sldMk cId="1581239931" sldId="260"/>
        </pc:sldMkLst>
      </pc:sldChg>
      <pc:sldChg chg="addSp delSp modSp new mod setBg">
        <pc:chgData name="Richa Singh" userId="56cc5106c05b7632" providerId="LiveId" clId="{6124CCD8-1F0A-4CEB-91EF-E97ED41A2099}" dt="2025-10-18T17:39:02.495" v="504" actId="26606"/>
        <pc:sldMkLst>
          <pc:docMk/>
          <pc:sldMk cId="2345608893" sldId="260"/>
        </pc:sldMkLst>
        <pc:spChg chg="mod">
          <ac:chgData name="Richa Singh" userId="56cc5106c05b7632" providerId="LiveId" clId="{6124CCD8-1F0A-4CEB-91EF-E97ED41A2099}" dt="2025-10-18T17:39:02.495" v="504" actId="26606"/>
          <ac:spMkLst>
            <pc:docMk/>
            <pc:sldMk cId="2345608893" sldId="260"/>
            <ac:spMk id="2" creationId="{9E1C446B-7729-A5B6-C5C8-BD2D0C297A2F}"/>
          </ac:spMkLst>
        </pc:spChg>
        <pc:spChg chg="add">
          <ac:chgData name="Richa Singh" userId="56cc5106c05b7632" providerId="LiveId" clId="{6124CCD8-1F0A-4CEB-91EF-E97ED41A2099}" dt="2025-10-18T17:39:02.495" v="504" actId="26606"/>
          <ac:spMkLst>
            <pc:docMk/>
            <pc:sldMk cId="2345608893" sldId="260"/>
            <ac:spMk id="18" creationId="{247B6BBF-09F2-4A29-AE4E-3771E2924817}"/>
          </ac:spMkLst>
        </pc:spChg>
        <pc:spChg chg="add">
          <ac:chgData name="Richa Singh" userId="56cc5106c05b7632" providerId="LiveId" clId="{6124CCD8-1F0A-4CEB-91EF-E97ED41A2099}" dt="2025-10-18T17:39:02.495" v="504" actId="26606"/>
          <ac:spMkLst>
            <pc:docMk/>
            <pc:sldMk cId="2345608893" sldId="260"/>
            <ac:spMk id="19" creationId="{535742DD-1B16-4E9D-B715-0D74B4574A68}"/>
          </ac:spMkLst>
        </pc:spChg>
        <pc:graphicFrameChg chg="add">
          <ac:chgData name="Richa Singh" userId="56cc5106c05b7632" providerId="LiveId" clId="{6124CCD8-1F0A-4CEB-91EF-E97ED41A2099}" dt="2025-10-18T17:39:02.495" v="504" actId="26606"/>
          <ac:graphicFrameMkLst>
            <pc:docMk/>
            <pc:sldMk cId="2345608893" sldId="260"/>
            <ac:graphicFrameMk id="20" creationId="{752EDA45-B61C-9367-EF32-4DA8814BFBC5}"/>
          </ac:graphicFrameMkLst>
        </pc:graphicFrameChg>
      </pc:sldChg>
      <pc:sldChg chg="addSp delSp modSp del mod setBg">
        <pc:chgData name="Richa Singh" userId="56cc5106c05b7632" providerId="LiveId" clId="{6124CCD8-1F0A-4CEB-91EF-E97ED41A2099}" dt="2025-10-18T17:10:18.022" v="60" actId="2696"/>
        <pc:sldMkLst>
          <pc:docMk/>
          <pc:sldMk cId="2210137613" sldId="261"/>
        </pc:sldMkLst>
      </pc:sldChg>
      <pc:sldChg chg="addSp modSp new mod setBg">
        <pc:chgData name="Richa Singh" userId="56cc5106c05b7632" providerId="LiveId" clId="{6124CCD8-1F0A-4CEB-91EF-E97ED41A2099}" dt="2025-10-18T17:44:20.589" v="515" actId="732"/>
        <pc:sldMkLst>
          <pc:docMk/>
          <pc:sldMk cId="3141306634" sldId="261"/>
        </pc:sldMkLst>
        <pc:spChg chg="add">
          <ac:chgData name="Richa Singh" userId="56cc5106c05b7632" providerId="LiveId" clId="{6124CCD8-1F0A-4CEB-91EF-E97ED41A2099}" dt="2025-10-18T17:43:31.337" v="513" actId="26606"/>
          <ac:spMkLst>
            <pc:docMk/>
            <pc:sldMk cId="3141306634" sldId="261"/>
            <ac:spMk id="8" creationId="{2D2B266D-3625-4584-A5C3-7D3F672CFF30}"/>
          </ac:spMkLst>
        </pc:spChg>
        <pc:picChg chg="add mod modCrop">
          <ac:chgData name="Richa Singh" userId="56cc5106c05b7632" providerId="LiveId" clId="{6124CCD8-1F0A-4CEB-91EF-E97ED41A2099}" dt="2025-10-18T17:44:20.589" v="515" actId="732"/>
          <ac:picMkLst>
            <pc:docMk/>
            <pc:sldMk cId="3141306634" sldId="261"/>
            <ac:picMk id="3" creationId="{B67537E2-9FBE-AC0B-8005-1B9BBCBE888C}"/>
          </ac:picMkLst>
        </pc:picChg>
      </pc:sldChg>
      <pc:sldChg chg="new del">
        <pc:chgData name="Richa Singh" userId="56cc5106c05b7632" providerId="LiveId" clId="{6124CCD8-1F0A-4CEB-91EF-E97ED41A2099}" dt="2025-10-18T17:39:26.377" v="506" actId="2696"/>
        <pc:sldMkLst>
          <pc:docMk/>
          <pc:sldMk cId="3996429206" sldId="261"/>
        </pc:sldMkLst>
      </pc:sldChg>
      <pc:sldChg chg="new del">
        <pc:chgData name="Richa Singh" userId="56cc5106c05b7632" providerId="LiveId" clId="{6124CCD8-1F0A-4CEB-91EF-E97ED41A2099}" dt="2025-10-18T17:45:01.273" v="518" actId="2696"/>
        <pc:sldMkLst>
          <pc:docMk/>
          <pc:sldMk cId="2650496136" sldId="262"/>
        </pc:sldMkLst>
      </pc:sldChg>
      <pc:sldChg chg="modSp new del mod">
        <pc:chgData name="Richa Singh" userId="56cc5106c05b7632" providerId="LiveId" clId="{6124CCD8-1F0A-4CEB-91EF-E97ED41A2099}" dt="2025-10-21T09:39:54.768" v="728" actId="47"/>
        <pc:sldMkLst>
          <pc:docMk/>
          <pc:sldMk cId="2209086306" sldId="263"/>
        </pc:sldMkLst>
        <pc:spChg chg="mod">
          <ac:chgData name="Richa Singh" userId="56cc5106c05b7632" providerId="LiveId" clId="{6124CCD8-1F0A-4CEB-91EF-E97ED41A2099}" dt="2025-10-21T07:51:08.937" v="665" actId="27636"/>
          <ac:spMkLst>
            <pc:docMk/>
            <pc:sldMk cId="2209086306" sldId="263"/>
            <ac:spMk id="2" creationId="{E4B1E058-60B3-D2F6-DF81-05F41D77073B}"/>
          </ac:spMkLst>
        </pc:spChg>
        <pc:spChg chg="mod">
          <ac:chgData name="Richa Singh" userId="56cc5106c05b7632" providerId="LiveId" clId="{6124CCD8-1F0A-4CEB-91EF-E97ED41A2099}" dt="2025-10-21T07:55:56.560" v="724" actId="27636"/>
          <ac:spMkLst>
            <pc:docMk/>
            <pc:sldMk cId="2209086306" sldId="263"/>
            <ac:spMk id="3" creationId="{601CCF45-6123-91D0-2BC8-6C2099AE408F}"/>
          </ac:spMkLst>
        </pc:spChg>
      </pc:sldChg>
      <pc:sldChg chg="new del">
        <pc:chgData name="Richa Singh" userId="56cc5106c05b7632" providerId="LiveId" clId="{6124CCD8-1F0A-4CEB-91EF-E97ED41A2099}" dt="2025-10-18T18:23:16.538" v="520" actId="680"/>
        <pc:sldMkLst>
          <pc:docMk/>
          <pc:sldMk cId="77195634" sldId="264"/>
        </pc:sldMkLst>
      </pc:sldChg>
      <pc:sldChg chg="addSp delSp modSp new mod setBg">
        <pc:chgData name="Richa Singh" userId="56cc5106c05b7632" providerId="LiveId" clId="{6124CCD8-1F0A-4CEB-91EF-E97ED41A2099}" dt="2025-10-18T18:38:06.206" v="617" actId="26606"/>
        <pc:sldMkLst>
          <pc:docMk/>
          <pc:sldMk cId="3936095675" sldId="264"/>
        </pc:sldMkLst>
        <pc:spChg chg="mod">
          <ac:chgData name="Richa Singh" userId="56cc5106c05b7632" providerId="LiveId" clId="{6124CCD8-1F0A-4CEB-91EF-E97ED41A2099}" dt="2025-10-18T18:38:06.206" v="617" actId="26606"/>
          <ac:spMkLst>
            <pc:docMk/>
            <pc:sldMk cId="3936095675" sldId="264"/>
            <ac:spMk id="2" creationId="{D115FE6C-451A-0ECE-5E0E-5D1B596CC288}"/>
          </ac:spMkLst>
        </pc:spChg>
        <pc:spChg chg="add">
          <ac:chgData name="Richa Singh" userId="56cc5106c05b7632" providerId="LiveId" clId="{6124CCD8-1F0A-4CEB-91EF-E97ED41A2099}" dt="2025-10-18T18:38:06.206" v="617" actId="26606"/>
          <ac:spMkLst>
            <pc:docMk/>
            <pc:sldMk cId="3936095675" sldId="264"/>
            <ac:spMk id="37" creationId="{35DB3719-6FDC-4E5D-891D-FF40B7300F64}"/>
          </ac:spMkLst>
        </pc:spChg>
        <pc:graphicFrameChg chg="add mod modGraphic">
          <ac:chgData name="Richa Singh" userId="56cc5106c05b7632" providerId="LiveId" clId="{6124CCD8-1F0A-4CEB-91EF-E97ED41A2099}" dt="2025-10-18T18:38:06.206" v="617" actId="26606"/>
          <ac:graphicFrameMkLst>
            <pc:docMk/>
            <pc:sldMk cId="3936095675" sldId="264"/>
            <ac:graphicFrameMk id="32" creationId="{1515D83D-92D8-54D7-F2D3-CE1AB2FF558C}"/>
          </ac:graphicFrameMkLst>
        </pc:graphicFrameChg>
      </pc:sldChg>
      <pc:sldChg chg="new del">
        <pc:chgData name="Richa Singh" userId="56cc5106c05b7632" providerId="LiveId" clId="{6124CCD8-1F0A-4CEB-91EF-E97ED41A2099}" dt="2025-10-21T07:56:17.719" v="726" actId="2696"/>
        <pc:sldMkLst>
          <pc:docMk/>
          <pc:sldMk cId="738041046" sldId="265"/>
        </pc:sldMkLst>
      </pc:sldChg>
      <pc:sldChg chg="addSp modSp new mod setBg setClrOvrMap">
        <pc:chgData name="Richa Singh" userId="56cc5106c05b7632" providerId="LiveId" clId="{6124CCD8-1F0A-4CEB-91EF-E97ED41A2099}" dt="2025-10-21T19:01:42.981" v="1314" actId="207"/>
        <pc:sldMkLst>
          <pc:docMk/>
          <pc:sldMk cId="1750588828" sldId="265"/>
        </pc:sldMkLst>
        <pc:spChg chg="mod">
          <ac:chgData name="Richa Singh" userId="56cc5106c05b7632" providerId="LiveId" clId="{6124CCD8-1F0A-4CEB-91EF-E97ED41A2099}" dt="2025-10-21T19:00:15.236" v="1306" actId="26606"/>
          <ac:spMkLst>
            <pc:docMk/>
            <pc:sldMk cId="1750588828" sldId="265"/>
            <ac:spMk id="2" creationId="{CC7C992D-A525-DDCB-C5BE-3DBA7B1EB6E5}"/>
          </ac:spMkLst>
        </pc:spChg>
        <pc:spChg chg="mod">
          <ac:chgData name="Richa Singh" userId="56cc5106c05b7632" providerId="LiveId" clId="{6124CCD8-1F0A-4CEB-91EF-E97ED41A2099}" dt="2025-10-21T19:01:42.981" v="1314" actId="207"/>
          <ac:spMkLst>
            <pc:docMk/>
            <pc:sldMk cId="1750588828" sldId="265"/>
            <ac:spMk id="3" creationId="{0F495747-7B68-0C15-389C-C867F6A575C8}"/>
          </ac:spMkLst>
        </pc:spChg>
        <pc:spChg chg="add">
          <ac:chgData name="Richa Singh" userId="56cc5106c05b7632" providerId="LiveId" clId="{6124CCD8-1F0A-4CEB-91EF-E97ED41A2099}" dt="2025-10-21T16:56:21.698" v="917"/>
          <ac:spMkLst>
            <pc:docMk/>
            <pc:sldMk cId="1750588828" sldId="265"/>
            <ac:spMk id="4" creationId="{474D0025-F05A-E4DD-591A-D85AD78FBED4}"/>
          </ac:spMkLst>
        </pc:spChg>
        <pc:spChg chg="add mod">
          <ac:chgData name="Richa Singh" userId="56cc5106c05b7632" providerId="LiveId" clId="{6124CCD8-1F0A-4CEB-91EF-E97ED41A2099}" dt="2025-10-21T16:56:36.928" v="920"/>
          <ac:spMkLst>
            <pc:docMk/>
            <pc:sldMk cId="1750588828" sldId="265"/>
            <ac:spMk id="5" creationId="{F2990235-CBBC-7A5B-087E-78F0F2C6070C}"/>
          </ac:spMkLst>
        </pc:spChg>
        <pc:spChg chg="add">
          <ac:chgData name="Richa Singh" userId="56cc5106c05b7632" providerId="LiveId" clId="{6124CCD8-1F0A-4CEB-91EF-E97ED41A2099}" dt="2025-10-21T19:00:15.236" v="1306" actId="26606"/>
          <ac:spMkLst>
            <pc:docMk/>
            <pc:sldMk cId="1750588828" sldId="265"/>
            <ac:spMk id="9" creationId="{B72DE4C0-EE12-4CAC-98CF-A89349319A3F}"/>
          </ac:spMkLst>
        </pc:spChg>
        <pc:spChg chg="add">
          <ac:chgData name="Richa Singh" userId="56cc5106c05b7632" providerId="LiveId" clId="{6124CCD8-1F0A-4CEB-91EF-E97ED41A2099}" dt="2025-10-21T19:00:15.236" v="1306" actId="26606"/>
          <ac:spMkLst>
            <pc:docMk/>
            <pc:sldMk cId="1750588828" sldId="265"/>
            <ac:spMk id="11" creationId="{029CF03F-5E6E-4B23-89A5-81548BA4C635}"/>
          </ac:spMkLst>
        </pc:spChg>
        <pc:spChg chg="add">
          <ac:chgData name="Richa Singh" userId="56cc5106c05b7632" providerId="LiveId" clId="{6124CCD8-1F0A-4CEB-91EF-E97ED41A2099}" dt="2025-10-21T19:00:15.236" v="1306" actId="26606"/>
          <ac:spMkLst>
            <pc:docMk/>
            <pc:sldMk cId="1750588828" sldId="265"/>
            <ac:spMk id="13" creationId="{3FCFB1DE-0B7E-48CC-BA90-B2AB0889F9D6}"/>
          </ac:spMkLst>
        </pc:spChg>
        <pc:picChg chg="add">
          <ac:chgData name="Richa Singh" userId="56cc5106c05b7632" providerId="LiveId" clId="{6124CCD8-1F0A-4CEB-91EF-E97ED41A2099}" dt="2025-10-21T19:00:15.236" v="1306" actId="26606"/>
          <ac:picMkLst>
            <pc:docMk/>
            <pc:sldMk cId="1750588828" sldId="265"/>
            <ac:picMk id="6" creationId="{0C4FC6C1-968C-4C34-98E4-FF42A20019A4}"/>
          </ac:picMkLst>
        </pc:picChg>
      </pc:sldChg>
      <pc:sldChg chg="addSp delSp modSp new add del mod setBg">
        <pc:chgData name="Richa Singh" userId="56cc5106c05b7632" providerId="LiveId" clId="{6124CCD8-1F0A-4CEB-91EF-E97ED41A2099}" dt="2025-10-21T16:54:08.899" v="860" actId="2696"/>
        <pc:sldMkLst>
          <pc:docMk/>
          <pc:sldMk cId="3369529090" sldId="265"/>
        </pc:sldMkLst>
        <pc:spChg chg="mod">
          <ac:chgData name="Richa Singh" userId="56cc5106c05b7632" providerId="LiveId" clId="{6124CCD8-1F0A-4CEB-91EF-E97ED41A2099}" dt="2025-10-21T09:44:02.857" v="811" actId="26606"/>
          <ac:spMkLst>
            <pc:docMk/>
            <pc:sldMk cId="3369529090" sldId="265"/>
            <ac:spMk id="2" creationId="{8F1F67F5-B8C8-9D26-47F2-68E0008AB4D9}"/>
          </ac:spMkLst>
        </pc:spChg>
        <pc:spChg chg="add del mod">
          <ac:chgData name="Richa Singh" userId="56cc5106c05b7632" providerId="LiveId" clId="{6124CCD8-1F0A-4CEB-91EF-E97ED41A2099}" dt="2025-10-21T16:53:59.775" v="859" actId="21"/>
          <ac:spMkLst>
            <pc:docMk/>
            <pc:sldMk cId="3369529090" sldId="265"/>
            <ac:spMk id="3" creationId="{DEE8AA06-91CC-765A-D5B1-FA686675B61C}"/>
          </ac:spMkLst>
        </pc:spChg>
        <pc:spChg chg="add">
          <ac:chgData name="Richa Singh" userId="56cc5106c05b7632" providerId="LiveId" clId="{6124CCD8-1F0A-4CEB-91EF-E97ED41A2099}" dt="2025-10-21T09:44:47.534" v="813"/>
          <ac:spMkLst>
            <pc:docMk/>
            <pc:sldMk cId="3369529090" sldId="265"/>
            <ac:spMk id="4" creationId="{5DA3F2E0-D3C3-3052-75C2-B228E5DC1F0B}"/>
          </ac:spMkLst>
        </pc:spChg>
        <pc:spChg chg="add del">
          <ac:chgData name="Richa Singh" userId="56cc5106c05b7632" providerId="LiveId" clId="{6124CCD8-1F0A-4CEB-91EF-E97ED41A2099}" dt="2025-10-21T09:46:17.783" v="853" actId="21"/>
          <ac:spMkLst>
            <pc:docMk/>
            <pc:sldMk cId="3369529090" sldId="265"/>
            <ac:spMk id="5" creationId="{16E37264-9D31-F03B-FDC7-B58CC515AE9F}"/>
          </ac:spMkLst>
        </pc:spChg>
        <pc:spChg chg="add mod">
          <ac:chgData name="Richa Singh" userId="56cc5106c05b7632" providerId="LiveId" clId="{6124CCD8-1F0A-4CEB-91EF-E97ED41A2099}" dt="2025-10-21T09:46:07.690" v="852" actId="21"/>
          <ac:spMkLst>
            <pc:docMk/>
            <pc:sldMk cId="3369529090" sldId="265"/>
            <ac:spMk id="6" creationId="{B82FAA53-31DD-D1FC-E800-7455A3A8537C}"/>
          </ac:spMkLst>
        </pc:spChg>
        <pc:spChg chg="add">
          <ac:chgData name="Richa Singh" userId="56cc5106c05b7632" providerId="LiveId" clId="{6124CCD8-1F0A-4CEB-91EF-E97ED41A2099}" dt="2025-10-21T16:53:18.448" v="855"/>
          <ac:spMkLst>
            <pc:docMk/>
            <pc:sldMk cId="3369529090" sldId="265"/>
            <ac:spMk id="7" creationId="{073B8EE0-4A56-A85E-E6F7-C40354FECAF2}"/>
          </ac:spMkLst>
        </pc:spChg>
        <pc:spChg chg="add">
          <ac:chgData name="Richa Singh" userId="56cc5106c05b7632" providerId="LiveId" clId="{6124CCD8-1F0A-4CEB-91EF-E97ED41A2099}" dt="2025-10-21T09:44:02.857" v="811" actId="26606"/>
          <ac:spMkLst>
            <pc:docMk/>
            <pc:sldMk cId="3369529090" sldId="265"/>
            <ac:spMk id="8" creationId="{8E85DA1B-67EF-4FFA-9A25-F4413DA63C68}"/>
          </ac:spMkLst>
        </pc:spChg>
        <pc:spChg chg="add del mod">
          <ac:chgData name="Richa Singh" userId="56cc5106c05b7632" providerId="LiveId" clId="{6124CCD8-1F0A-4CEB-91EF-E97ED41A2099}" dt="2025-10-21T16:53:59.775" v="859" actId="21"/>
          <ac:spMkLst>
            <pc:docMk/>
            <pc:sldMk cId="3369529090" sldId="265"/>
            <ac:spMk id="9" creationId="{7F8D34AC-0FDE-A977-972A-099D9CCFC65A}"/>
          </ac:spMkLst>
        </pc:spChg>
        <pc:spChg chg="add">
          <ac:chgData name="Richa Singh" userId="56cc5106c05b7632" providerId="LiveId" clId="{6124CCD8-1F0A-4CEB-91EF-E97ED41A2099}" dt="2025-10-21T09:44:02.857" v="811" actId="26606"/>
          <ac:spMkLst>
            <pc:docMk/>
            <pc:sldMk cId="3369529090" sldId="265"/>
            <ac:spMk id="10" creationId="{13875C79-AB54-449E-990C-6A3157409BDF}"/>
          </ac:spMkLst>
        </pc:spChg>
        <pc:spChg chg="add mod">
          <ac:chgData name="Richa Singh" userId="56cc5106c05b7632" providerId="LiveId" clId="{6124CCD8-1F0A-4CEB-91EF-E97ED41A2099}" dt="2025-10-21T16:53:59.775" v="859" actId="21"/>
          <ac:spMkLst>
            <pc:docMk/>
            <pc:sldMk cId="3369529090" sldId="265"/>
            <ac:spMk id="11" creationId="{44CF3B18-BE38-EBBE-5CDE-5A72F3997E9C}"/>
          </ac:spMkLst>
        </pc:spChg>
      </pc:sldChg>
      <pc:sldChg chg="new del">
        <pc:chgData name="Richa Singh" userId="56cc5106c05b7632" providerId="LiveId" clId="{6124CCD8-1F0A-4CEB-91EF-E97ED41A2099}" dt="2025-10-21T09:39:55.580" v="729" actId="47"/>
        <pc:sldMkLst>
          <pc:docMk/>
          <pc:sldMk cId="4022485970" sldId="265"/>
        </pc:sldMkLst>
      </pc:sldChg>
      <pc:sldChg chg="modSp new del mod">
        <pc:chgData name="Richa Singh" userId="56cc5106c05b7632" providerId="LiveId" clId="{6124CCD8-1F0A-4CEB-91EF-E97ED41A2099}" dt="2025-10-21T18:51:56.907" v="1154" actId="2696"/>
        <pc:sldMkLst>
          <pc:docMk/>
          <pc:sldMk cId="2359630356" sldId="266"/>
        </pc:sldMkLst>
        <pc:spChg chg="mod">
          <ac:chgData name="Richa Singh" userId="56cc5106c05b7632" providerId="LiveId" clId="{6124CCD8-1F0A-4CEB-91EF-E97ED41A2099}" dt="2025-10-21T17:00:37.004" v="1121" actId="14100"/>
          <ac:spMkLst>
            <pc:docMk/>
            <pc:sldMk cId="2359630356" sldId="266"/>
            <ac:spMk id="2" creationId="{6D057EC4-B2FE-330E-508F-20C5B21225B6}"/>
          </ac:spMkLst>
        </pc:spChg>
      </pc:sldChg>
      <pc:sldChg chg="addSp delSp modSp new mod setBg setClrOvrMap">
        <pc:chgData name="Richa Singh" userId="56cc5106c05b7632" providerId="LiveId" clId="{6124CCD8-1F0A-4CEB-91EF-E97ED41A2099}" dt="2025-10-21T19:01:07.825" v="1311" actId="207"/>
        <pc:sldMkLst>
          <pc:docMk/>
          <pc:sldMk cId="1025682994" sldId="267"/>
        </pc:sldMkLst>
        <pc:spChg chg="del mod">
          <ac:chgData name="Richa Singh" userId="56cc5106c05b7632" providerId="LiveId" clId="{6124CCD8-1F0A-4CEB-91EF-E97ED41A2099}" dt="2025-10-21T17:01:32.698" v="1125" actId="21"/>
          <ac:spMkLst>
            <pc:docMk/>
            <pc:sldMk cId="1025682994" sldId="267"/>
            <ac:spMk id="2" creationId="{9C15020E-FBA7-C3B7-72C2-650BEA21DE51}"/>
          </ac:spMkLst>
        </pc:spChg>
        <pc:spChg chg="mod ord">
          <ac:chgData name="Richa Singh" userId="56cc5106c05b7632" providerId="LiveId" clId="{6124CCD8-1F0A-4CEB-91EF-E97ED41A2099}" dt="2025-10-21T19:01:07.825" v="1311" actId="207"/>
          <ac:spMkLst>
            <pc:docMk/>
            <pc:sldMk cId="1025682994" sldId="267"/>
            <ac:spMk id="3" creationId="{3B48DA1A-2E5B-7761-AECC-6E575A341ABC}"/>
          </ac:spMkLst>
        </pc:spChg>
        <pc:spChg chg="add">
          <ac:chgData name="Richa Singh" userId="56cc5106c05b7632" providerId="LiveId" clId="{6124CCD8-1F0A-4CEB-91EF-E97ED41A2099}" dt="2025-10-21T17:03:10.359" v="1151"/>
          <ac:spMkLst>
            <pc:docMk/>
            <pc:sldMk cId="1025682994" sldId="267"/>
            <ac:spMk id="4" creationId="{81CFEA71-574D-28C2-CA21-DFCF29D003C6}"/>
          </ac:spMkLst>
        </pc:spChg>
        <pc:spChg chg="add del">
          <ac:chgData name="Richa Singh" userId="56cc5106c05b7632" providerId="LiveId" clId="{6124CCD8-1F0A-4CEB-91EF-E97ED41A2099}" dt="2025-10-21T18:59:22.621" v="1295" actId="26606"/>
          <ac:spMkLst>
            <pc:docMk/>
            <pc:sldMk cId="1025682994" sldId="267"/>
            <ac:spMk id="9" creationId="{2C61293E-6EBE-43EF-A52C-9BEBFD7679D4}"/>
          </ac:spMkLst>
        </pc:spChg>
        <pc:spChg chg="add del">
          <ac:chgData name="Richa Singh" userId="56cc5106c05b7632" providerId="LiveId" clId="{6124CCD8-1F0A-4CEB-91EF-E97ED41A2099}" dt="2025-10-21T18:59:22.621" v="1295" actId="26606"/>
          <ac:spMkLst>
            <pc:docMk/>
            <pc:sldMk cId="1025682994" sldId="267"/>
            <ac:spMk id="11" creationId="{3FCFB1DE-0B7E-48CC-BA90-B2AB0889F9D6}"/>
          </ac:spMkLst>
        </pc:spChg>
        <pc:spChg chg="add del">
          <ac:chgData name="Richa Singh" userId="56cc5106c05b7632" providerId="LiveId" clId="{6124CCD8-1F0A-4CEB-91EF-E97ED41A2099}" dt="2025-10-21T18:59:39.822" v="1298" actId="26606"/>
          <ac:spMkLst>
            <pc:docMk/>
            <pc:sldMk cId="1025682994" sldId="267"/>
            <ac:spMk id="13" creationId="{2C61293E-6EBE-43EF-A52C-9BEBFD7679D4}"/>
          </ac:spMkLst>
        </pc:spChg>
        <pc:spChg chg="add del">
          <ac:chgData name="Richa Singh" userId="56cc5106c05b7632" providerId="LiveId" clId="{6124CCD8-1F0A-4CEB-91EF-E97ED41A2099}" dt="2025-10-21T18:59:39.822" v="1298" actId="26606"/>
          <ac:spMkLst>
            <pc:docMk/>
            <pc:sldMk cId="1025682994" sldId="267"/>
            <ac:spMk id="15" creationId="{3FCFB1DE-0B7E-48CC-BA90-B2AB0889F9D6}"/>
          </ac:spMkLst>
        </pc:spChg>
        <pc:spChg chg="add del">
          <ac:chgData name="Richa Singh" userId="56cc5106c05b7632" providerId="LiveId" clId="{6124CCD8-1F0A-4CEB-91EF-E97ED41A2099}" dt="2025-10-21T18:59:50.165" v="1300" actId="26606"/>
          <ac:spMkLst>
            <pc:docMk/>
            <pc:sldMk cId="1025682994" sldId="267"/>
            <ac:spMk id="20" creationId="{F13C74B1-5B17-4795-BED0-7140497B445A}"/>
          </ac:spMkLst>
        </pc:spChg>
        <pc:spChg chg="add del">
          <ac:chgData name="Richa Singh" userId="56cc5106c05b7632" providerId="LiveId" clId="{6124CCD8-1F0A-4CEB-91EF-E97ED41A2099}" dt="2025-10-21T18:59:50.165" v="1300" actId="26606"/>
          <ac:spMkLst>
            <pc:docMk/>
            <pc:sldMk cId="1025682994" sldId="267"/>
            <ac:spMk id="22" creationId="{3FCFB1DE-0B7E-48CC-BA90-B2AB0889F9D6}"/>
          </ac:spMkLst>
        </pc:spChg>
        <pc:spChg chg="add del">
          <ac:chgData name="Richa Singh" userId="56cc5106c05b7632" providerId="LiveId" clId="{6124CCD8-1F0A-4CEB-91EF-E97ED41A2099}" dt="2025-10-21T19:00:03.366" v="1305" actId="26606"/>
          <ac:spMkLst>
            <pc:docMk/>
            <pc:sldMk cId="1025682994" sldId="267"/>
            <ac:spMk id="27" creationId="{1A9F7B4E-B03D-4F64-BE33-00D074458D45}"/>
          </ac:spMkLst>
        </pc:spChg>
        <pc:spChg chg="add del">
          <ac:chgData name="Richa Singh" userId="56cc5106c05b7632" providerId="LiveId" clId="{6124CCD8-1F0A-4CEB-91EF-E97ED41A2099}" dt="2025-10-21T19:00:03.366" v="1305" actId="26606"/>
          <ac:spMkLst>
            <pc:docMk/>
            <pc:sldMk cId="1025682994" sldId="267"/>
            <ac:spMk id="29" creationId="{1CA8A97F-67F0-4D5F-A850-0C30727D1CE3}"/>
          </ac:spMkLst>
        </pc:spChg>
        <pc:spChg chg="add del">
          <ac:chgData name="Richa Singh" userId="56cc5106c05b7632" providerId="LiveId" clId="{6124CCD8-1F0A-4CEB-91EF-E97ED41A2099}" dt="2025-10-21T19:00:03.360" v="1304" actId="26606"/>
          <ac:spMkLst>
            <pc:docMk/>
            <pc:sldMk cId="1025682994" sldId="267"/>
            <ac:spMk id="34" creationId="{F13C74B1-5B17-4795-BED0-7140497B445A}"/>
          </ac:spMkLst>
        </pc:spChg>
        <pc:spChg chg="add del">
          <ac:chgData name="Richa Singh" userId="56cc5106c05b7632" providerId="LiveId" clId="{6124CCD8-1F0A-4CEB-91EF-E97ED41A2099}" dt="2025-10-21T19:00:03.360" v="1304" actId="26606"/>
          <ac:spMkLst>
            <pc:docMk/>
            <pc:sldMk cId="1025682994" sldId="267"/>
            <ac:spMk id="36" creationId="{3FCFB1DE-0B7E-48CC-BA90-B2AB0889F9D6}"/>
          </ac:spMkLst>
        </pc:spChg>
        <pc:spChg chg="add del">
          <ac:chgData name="Richa Singh" userId="56cc5106c05b7632" providerId="LiveId" clId="{6124CCD8-1F0A-4CEB-91EF-E97ED41A2099}" dt="2025-10-21T19:00:19.963" v="1307" actId="26606"/>
          <ac:spMkLst>
            <pc:docMk/>
            <pc:sldMk cId="1025682994" sldId="267"/>
            <ac:spMk id="38" creationId="{A9D2268A-D939-4E78-91B6-6C7E46406788}"/>
          </ac:spMkLst>
        </pc:spChg>
        <pc:spChg chg="add del">
          <ac:chgData name="Richa Singh" userId="56cc5106c05b7632" providerId="LiveId" clId="{6124CCD8-1F0A-4CEB-91EF-E97ED41A2099}" dt="2025-10-21T19:00:19.963" v="1307" actId="26606"/>
          <ac:spMkLst>
            <pc:docMk/>
            <pc:sldMk cId="1025682994" sldId="267"/>
            <ac:spMk id="39" creationId="{E0C43A58-225D-452D-8185-0D89D1EED861}"/>
          </ac:spMkLst>
        </pc:spChg>
        <pc:spChg chg="add">
          <ac:chgData name="Richa Singh" userId="56cc5106c05b7632" providerId="LiveId" clId="{6124CCD8-1F0A-4CEB-91EF-E97ED41A2099}" dt="2025-10-21T19:00:19.963" v="1307" actId="26606"/>
          <ac:spMkLst>
            <pc:docMk/>
            <pc:sldMk cId="1025682994" sldId="267"/>
            <ac:spMk id="44" creationId="{B72DE4C0-EE12-4CAC-98CF-A89349319A3F}"/>
          </ac:spMkLst>
        </pc:spChg>
        <pc:spChg chg="add">
          <ac:chgData name="Richa Singh" userId="56cc5106c05b7632" providerId="LiveId" clId="{6124CCD8-1F0A-4CEB-91EF-E97ED41A2099}" dt="2025-10-21T19:00:19.963" v="1307" actId="26606"/>
          <ac:spMkLst>
            <pc:docMk/>
            <pc:sldMk cId="1025682994" sldId="267"/>
            <ac:spMk id="46" creationId="{029CF03F-5E6E-4B23-89A5-81548BA4C635}"/>
          </ac:spMkLst>
        </pc:spChg>
        <pc:spChg chg="add">
          <ac:chgData name="Richa Singh" userId="56cc5106c05b7632" providerId="LiveId" clId="{6124CCD8-1F0A-4CEB-91EF-E97ED41A2099}" dt="2025-10-21T19:00:19.963" v="1307" actId="26606"/>
          <ac:spMkLst>
            <pc:docMk/>
            <pc:sldMk cId="1025682994" sldId="267"/>
            <ac:spMk id="48" creationId="{3FCFB1DE-0B7E-48CC-BA90-B2AB0889F9D6}"/>
          </ac:spMkLst>
        </pc:spChg>
        <pc:picChg chg="add del">
          <ac:chgData name="Richa Singh" userId="56cc5106c05b7632" providerId="LiveId" clId="{6124CCD8-1F0A-4CEB-91EF-E97ED41A2099}" dt="2025-10-21T18:59:22.621" v="1295" actId="26606"/>
          <ac:picMkLst>
            <pc:docMk/>
            <pc:sldMk cId="1025682994" sldId="267"/>
            <ac:picMk id="5" creationId="{4F00E52D-B562-5374-8CE6-308F0C334142}"/>
          </ac:picMkLst>
        </pc:picChg>
        <pc:picChg chg="add mod ord">
          <ac:chgData name="Richa Singh" userId="56cc5106c05b7632" providerId="LiveId" clId="{6124CCD8-1F0A-4CEB-91EF-E97ED41A2099}" dt="2025-10-21T19:00:19.963" v="1307" actId="26606"/>
          <ac:picMkLst>
            <pc:docMk/>
            <pc:sldMk cId="1025682994" sldId="267"/>
            <ac:picMk id="14" creationId="{C2A3A262-2E41-06D5-C259-3CE46DF20B85}"/>
          </ac:picMkLst>
        </pc:picChg>
      </pc:sldChg>
      <pc:sldChg chg="modSp new del mod">
        <pc:chgData name="Richa Singh" userId="56cc5106c05b7632" providerId="LiveId" clId="{6124CCD8-1F0A-4CEB-91EF-E97ED41A2099}" dt="2025-10-21T19:49:00.278" v="1612" actId="2696"/>
        <pc:sldMkLst>
          <pc:docMk/>
          <pc:sldMk cId="3619780631" sldId="268"/>
        </pc:sldMkLst>
        <pc:spChg chg="mod">
          <ac:chgData name="Richa Singh" userId="56cc5106c05b7632" providerId="LiveId" clId="{6124CCD8-1F0A-4CEB-91EF-E97ED41A2099}" dt="2025-10-21T19:02:49.189" v="1324" actId="20577"/>
          <ac:spMkLst>
            <pc:docMk/>
            <pc:sldMk cId="3619780631" sldId="268"/>
            <ac:spMk id="2" creationId="{517462FA-703A-F4B3-A46E-55655A3C29C2}"/>
          </ac:spMkLst>
        </pc:spChg>
      </pc:sldChg>
      <pc:sldChg chg="addSp delSp modSp new mod setBg">
        <pc:chgData name="Richa Singh" userId="56cc5106c05b7632" providerId="LiveId" clId="{6124CCD8-1F0A-4CEB-91EF-E97ED41A2099}" dt="2025-10-21T19:21:49.875" v="1340" actId="26606"/>
        <pc:sldMkLst>
          <pc:docMk/>
          <pc:sldMk cId="2856102404" sldId="269"/>
        </pc:sldMkLst>
        <pc:spChg chg="add del">
          <ac:chgData name="Richa Singh" userId="56cc5106c05b7632" providerId="LiveId" clId="{6124CCD8-1F0A-4CEB-91EF-E97ED41A2099}" dt="2025-10-21T19:05:19.981" v="1332" actId="26606"/>
          <ac:spMkLst>
            <pc:docMk/>
            <pc:sldMk cId="2856102404" sldId="269"/>
            <ac:spMk id="8" creationId="{2D2B266D-3625-4584-A5C3-7D3F672CFF30}"/>
          </ac:spMkLst>
        </pc:spChg>
        <pc:spChg chg="add del">
          <ac:chgData name="Richa Singh" userId="56cc5106c05b7632" providerId="LiveId" clId="{6124CCD8-1F0A-4CEB-91EF-E97ED41A2099}" dt="2025-10-21T19:21:32.872" v="1336" actId="26606"/>
          <ac:spMkLst>
            <pc:docMk/>
            <pc:sldMk cId="2856102404" sldId="269"/>
            <ac:spMk id="10" creationId="{48A8D901-A3D4-47FE-97FD-FE36517414F7}"/>
          </ac:spMkLst>
        </pc:spChg>
        <pc:spChg chg="add del">
          <ac:chgData name="Richa Singh" userId="56cc5106c05b7632" providerId="LiveId" clId="{6124CCD8-1F0A-4CEB-91EF-E97ED41A2099}" dt="2025-10-21T19:21:49.875" v="1340" actId="26606"/>
          <ac:spMkLst>
            <pc:docMk/>
            <pc:sldMk cId="2856102404" sldId="269"/>
            <ac:spMk id="15" creationId="{6EE0B6E2-7CE8-4D86-87FC-4B58A7D8E759}"/>
          </ac:spMkLst>
        </pc:spChg>
        <pc:spChg chg="add del">
          <ac:chgData name="Richa Singh" userId="56cc5106c05b7632" providerId="LiveId" clId="{6124CCD8-1F0A-4CEB-91EF-E97ED41A2099}" dt="2025-10-21T19:21:49.869" v="1339" actId="26606"/>
          <ac:spMkLst>
            <pc:docMk/>
            <pc:sldMk cId="2856102404" sldId="269"/>
            <ac:spMk id="20" creationId="{2D2B266D-3625-4584-A5C3-7D3F672CFF30}"/>
          </ac:spMkLst>
        </pc:spChg>
        <pc:spChg chg="add">
          <ac:chgData name="Richa Singh" userId="56cc5106c05b7632" providerId="LiveId" clId="{6124CCD8-1F0A-4CEB-91EF-E97ED41A2099}" dt="2025-10-21T19:21:49.875" v="1340" actId="26606"/>
          <ac:spMkLst>
            <pc:docMk/>
            <pc:sldMk cId="2856102404" sldId="269"/>
            <ac:spMk id="22" creationId="{6EE0B6E2-7CE8-4D86-87FC-4B58A7D8E759}"/>
          </ac:spMkLst>
        </pc:spChg>
        <pc:picChg chg="add mod modCrop">
          <ac:chgData name="Richa Singh" userId="56cc5106c05b7632" providerId="LiveId" clId="{6124CCD8-1F0A-4CEB-91EF-E97ED41A2099}" dt="2025-10-21T19:21:49.875" v="1340" actId="26606"/>
          <ac:picMkLst>
            <pc:docMk/>
            <pc:sldMk cId="2856102404" sldId="269"/>
            <ac:picMk id="3" creationId="{048F04FF-0ADF-C600-FD5E-71CD00F6B2F2}"/>
          </ac:picMkLst>
        </pc:picChg>
      </pc:sldChg>
      <pc:sldChg chg="addSp delSp modSp new del mod">
        <pc:chgData name="Richa Singh" userId="56cc5106c05b7632" providerId="LiveId" clId="{6124CCD8-1F0A-4CEB-91EF-E97ED41A2099}" dt="2025-10-21T19:25:20.342" v="1363" actId="2696"/>
        <pc:sldMkLst>
          <pc:docMk/>
          <pc:sldMk cId="513340370" sldId="270"/>
        </pc:sldMkLst>
        <pc:spChg chg="mod">
          <ac:chgData name="Richa Singh" userId="56cc5106c05b7632" providerId="LiveId" clId="{6124CCD8-1F0A-4CEB-91EF-E97ED41A2099}" dt="2025-10-21T19:22:11.788" v="1354" actId="27636"/>
          <ac:spMkLst>
            <pc:docMk/>
            <pc:sldMk cId="513340370" sldId="270"/>
            <ac:spMk id="2" creationId="{E4996810-F0AD-7236-D17C-6BBBF67D568F}"/>
          </ac:spMkLst>
        </pc:spChg>
        <pc:spChg chg="del">
          <ac:chgData name="Richa Singh" userId="56cc5106c05b7632" providerId="LiveId" clId="{6124CCD8-1F0A-4CEB-91EF-E97ED41A2099}" dt="2025-10-21T19:24:11.055" v="1355"/>
          <ac:spMkLst>
            <pc:docMk/>
            <pc:sldMk cId="513340370" sldId="270"/>
            <ac:spMk id="3" creationId="{FDFDD26B-7A6C-D63A-4482-9424D901FF0A}"/>
          </ac:spMkLst>
        </pc:spChg>
        <pc:spChg chg="add del mod">
          <ac:chgData name="Richa Singh" userId="56cc5106c05b7632" providerId="LiveId" clId="{6124CCD8-1F0A-4CEB-91EF-E97ED41A2099}" dt="2025-10-21T19:25:09.894" v="1362" actId="21"/>
          <ac:spMkLst>
            <pc:docMk/>
            <pc:sldMk cId="513340370" sldId="270"/>
            <ac:spMk id="4" creationId="{5B2E487B-023C-974A-ADFD-14DDD71AB3BC}"/>
          </ac:spMkLst>
        </pc:spChg>
      </pc:sldChg>
      <pc:sldChg chg="addSp modSp new mod setBg">
        <pc:chgData name="Richa Singh" userId="56cc5106c05b7632" providerId="LiveId" clId="{6124CCD8-1F0A-4CEB-91EF-E97ED41A2099}" dt="2025-10-21T19:32:22.461" v="1485" actId="20577"/>
        <pc:sldMkLst>
          <pc:docMk/>
          <pc:sldMk cId="3358288258" sldId="270"/>
        </pc:sldMkLst>
        <pc:spChg chg="mod">
          <ac:chgData name="Richa Singh" userId="56cc5106c05b7632" providerId="LiveId" clId="{6124CCD8-1F0A-4CEB-91EF-E97ED41A2099}" dt="2025-10-21T19:31:20.002" v="1431" actId="26606"/>
          <ac:spMkLst>
            <pc:docMk/>
            <pc:sldMk cId="3358288258" sldId="270"/>
            <ac:spMk id="2" creationId="{2599A6DA-8C2F-976E-9ADC-78DBCEA74EC2}"/>
          </ac:spMkLst>
        </pc:spChg>
        <pc:spChg chg="mod">
          <ac:chgData name="Richa Singh" userId="56cc5106c05b7632" providerId="LiveId" clId="{6124CCD8-1F0A-4CEB-91EF-E97ED41A2099}" dt="2025-10-21T19:32:22.461" v="1485" actId="20577"/>
          <ac:spMkLst>
            <pc:docMk/>
            <pc:sldMk cId="3358288258" sldId="270"/>
            <ac:spMk id="3" creationId="{ABDF4006-6EFA-FD94-892C-5417A4990D05}"/>
          </ac:spMkLst>
        </pc:spChg>
        <pc:spChg chg="add">
          <ac:chgData name="Richa Singh" userId="56cc5106c05b7632" providerId="LiveId" clId="{6124CCD8-1F0A-4CEB-91EF-E97ED41A2099}" dt="2025-10-21T19:31:20.002" v="1431" actId="26606"/>
          <ac:spMkLst>
            <pc:docMk/>
            <pc:sldMk cId="3358288258" sldId="270"/>
            <ac:spMk id="8" creationId="{8E85DA1B-67EF-4FFA-9A25-F4413DA63C68}"/>
          </ac:spMkLst>
        </pc:spChg>
        <pc:spChg chg="add">
          <ac:chgData name="Richa Singh" userId="56cc5106c05b7632" providerId="LiveId" clId="{6124CCD8-1F0A-4CEB-91EF-E97ED41A2099}" dt="2025-10-21T19:31:20.002" v="1431" actId="26606"/>
          <ac:spMkLst>
            <pc:docMk/>
            <pc:sldMk cId="3358288258" sldId="270"/>
            <ac:spMk id="10" creationId="{13875C79-AB54-449E-990C-6A3157409BDF}"/>
          </ac:spMkLst>
        </pc:spChg>
      </pc:sldChg>
      <pc:sldChg chg="addSp delSp modSp new mod setBg">
        <pc:chgData name="Richa Singh" userId="56cc5106c05b7632" providerId="LiveId" clId="{6124CCD8-1F0A-4CEB-91EF-E97ED41A2099}" dt="2025-10-21T19:34:55.352" v="1494" actId="26606"/>
        <pc:sldMkLst>
          <pc:docMk/>
          <pc:sldMk cId="1561811274" sldId="271"/>
        </pc:sldMkLst>
        <pc:spChg chg="add del">
          <ac:chgData name="Richa Singh" userId="56cc5106c05b7632" providerId="LiveId" clId="{6124CCD8-1F0A-4CEB-91EF-E97ED41A2099}" dt="2025-10-21T19:34:50.310" v="1491" actId="26606"/>
          <ac:spMkLst>
            <pc:docMk/>
            <pc:sldMk cId="1561811274" sldId="271"/>
            <ac:spMk id="8" creationId="{2D2B266D-3625-4584-A5C3-7D3F672CFF30}"/>
          </ac:spMkLst>
        </pc:spChg>
        <pc:spChg chg="add del">
          <ac:chgData name="Richa Singh" userId="56cc5106c05b7632" providerId="LiveId" clId="{6124CCD8-1F0A-4CEB-91EF-E97ED41A2099}" dt="2025-10-21T19:34:55.344" v="1493" actId="26606"/>
          <ac:spMkLst>
            <pc:docMk/>
            <pc:sldMk cId="1561811274" sldId="271"/>
            <ac:spMk id="10" creationId="{6EE0B6E2-7CE8-4D86-87FC-4B58A7D8E759}"/>
          </ac:spMkLst>
        </pc:spChg>
        <pc:spChg chg="add">
          <ac:chgData name="Richa Singh" userId="56cc5106c05b7632" providerId="LiveId" clId="{6124CCD8-1F0A-4CEB-91EF-E97ED41A2099}" dt="2025-10-21T19:34:55.352" v="1494" actId="26606"/>
          <ac:spMkLst>
            <pc:docMk/>
            <pc:sldMk cId="1561811274" sldId="271"/>
            <ac:spMk id="12" creationId="{48A8D901-A3D4-47FE-97FD-FE36517414F7}"/>
          </ac:spMkLst>
        </pc:spChg>
        <pc:picChg chg="add mod">
          <ac:chgData name="Richa Singh" userId="56cc5106c05b7632" providerId="LiveId" clId="{6124CCD8-1F0A-4CEB-91EF-E97ED41A2099}" dt="2025-10-21T19:34:55.352" v="1494" actId="26606"/>
          <ac:picMkLst>
            <pc:docMk/>
            <pc:sldMk cId="1561811274" sldId="271"/>
            <ac:picMk id="3" creationId="{A279338C-013A-6C2E-20D7-55FD5CAA4B35}"/>
          </ac:picMkLst>
        </pc:picChg>
      </pc:sldChg>
      <pc:sldChg chg="addSp delSp modSp new mod setBg">
        <pc:chgData name="Richa Singh" userId="56cc5106c05b7632" providerId="LiveId" clId="{6124CCD8-1F0A-4CEB-91EF-E97ED41A2099}" dt="2025-10-21T19:46:11.967" v="1572" actId="26606"/>
        <pc:sldMkLst>
          <pc:docMk/>
          <pc:sldMk cId="615248650" sldId="272"/>
        </pc:sldMkLst>
        <pc:spChg chg="mod">
          <ac:chgData name="Richa Singh" userId="56cc5106c05b7632" providerId="LiveId" clId="{6124CCD8-1F0A-4CEB-91EF-E97ED41A2099}" dt="2025-10-21T19:46:11.967" v="1572" actId="26606"/>
          <ac:spMkLst>
            <pc:docMk/>
            <pc:sldMk cId="615248650" sldId="272"/>
            <ac:spMk id="2" creationId="{307697E2-A0B3-88E2-9DF6-DBE794C06B29}"/>
          </ac:spMkLst>
        </pc:spChg>
        <pc:spChg chg="del">
          <ac:chgData name="Richa Singh" userId="56cc5106c05b7632" providerId="LiveId" clId="{6124CCD8-1F0A-4CEB-91EF-E97ED41A2099}" dt="2025-10-21T19:42:08.225" v="1545"/>
          <ac:spMkLst>
            <pc:docMk/>
            <pc:sldMk cId="615248650" sldId="272"/>
            <ac:spMk id="3" creationId="{8B90BF38-C70A-5202-F75C-C47501B3F96A}"/>
          </ac:spMkLst>
        </pc:spChg>
        <pc:spChg chg="add mod">
          <ac:chgData name="Richa Singh" userId="56cc5106c05b7632" providerId="LiveId" clId="{6124CCD8-1F0A-4CEB-91EF-E97ED41A2099}" dt="2025-10-21T19:46:11.967" v="1572" actId="26606"/>
          <ac:spMkLst>
            <pc:docMk/>
            <pc:sldMk cId="615248650" sldId="272"/>
            <ac:spMk id="4" creationId="{350B7C32-4A3E-F9DA-21F9-C7238FC58F05}"/>
          </ac:spMkLst>
        </pc:spChg>
        <pc:spChg chg="add">
          <ac:chgData name="Richa Singh" userId="56cc5106c05b7632" providerId="LiveId" clId="{6124CCD8-1F0A-4CEB-91EF-E97ED41A2099}" dt="2025-10-21T19:43:48.168" v="1557"/>
          <ac:spMkLst>
            <pc:docMk/>
            <pc:sldMk cId="615248650" sldId="272"/>
            <ac:spMk id="5" creationId="{DD4DAA74-A172-979C-BB4C-8DCA85B62F04}"/>
          </ac:spMkLst>
        </pc:spChg>
        <pc:spChg chg="add">
          <ac:chgData name="Richa Singh" userId="56cc5106c05b7632" providerId="LiveId" clId="{6124CCD8-1F0A-4CEB-91EF-E97ED41A2099}" dt="2025-10-21T19:46:11.967" v="1572" actId="26606"/>
          <ac:spMkLst>
            <pc:docMk/>
            <pc:sldMk cId="615248650" sldId="272"/>
            <ac:spMk id="9" creationId="{8E85DA1B-67EF-4FFA-9A25-F4413DA63C68}"/>
          </ac:spMkLst>
        </pc:spChg>
        <pc:spChg chg="add">
          <ac:chgData name="Richa Singh" userId="56cc5106c05b7632" providerId="LiveId" clId="{6124CCD8-1F0A-4CEB-91EF-E97ED41A2099}" dt="2025-10-21T19:46:11.967" v="1572" actId="26606"/>
          <ac:spMkLst>
            <pc:docMk/>
            <pc:sldMk cId="615248650" sldId="272"/>
            <ac:spMk id="11" creationId="{13875C79-AB54-449E-990C-6A3157409BDF}"/>
          </ac:spMkLst>
        </pc:spChg>
      </pc:sldChg>
      <pc:sldChg chg="addSp delSp modSp new mod setBg delDesignElem chgLayout">
        <pc:chgData name="Richa Singh" userId="56cc5106c05b7632" providerId="LiveId" clId="{6124CCD8-1F0A-4CEB-91EF-E97ED41A2099}" dt="2025-10-21T19:48:00.401" v="1597" actId="14100"/>
        <pc:sldMkLst>
          <pc:docMk/>
          <pc:sldMk cId="680760005" sldId="273"/>
        </pc:sldMkLst>
        <pc:spChg chg="del">
          <ac:chgData name="Richa Singh" userId="56cc5106c05b7632" providerId="LiveId" clId="{6124CCD8-1F0A-4CEB-91EF-E97ED41A2099}" dt="2025-10-21T19:44:43.812" v="1563" actId="478"/>
          <ac:spMkLst>
            <pc:docMk/>
            <pc:sldMk cId="680760005" sldId="273"/>
            <ac:spMk id="2" creationId="{0BF8FD23-135F-9DDB-5077-F056E9C7F16D}"/>
          </ac:spMkLst>
        </pc:spChg>
        <pc:spChg chg="del">
          <ac:chgData name="Richa Singh" userId="56cc5106c05b7632" providerId="LiveId" clId="{6124CCD8-1F0A-4CEB-91EF-E97ED41A2099}" dt="2025-10-21T19:44:47.450" v="1564"/>
          <ac:spMkLst>
            <pc:docMk/>
            <pc:sldMk cId="680760005" sldId="273"/>
            <ac:spMk id="3" creationId="{84557E7C-2DD8-B740-18F8-C6C08B71F061}"/>
          </ac:spMkLst>
        </pc:spChg>
        <pc:spChg chg="add mod ord">
          <ac:chgData name="Richa Singh" userId="56cc5106c05b7632" providerId="LiveId" clId="{6124CCD8-1F0A-4CEB-91EF-E97ED41A2099}" dt="2025-10-21T19:48:00.401" v="1597" actId="14100"/>
          <ac:spMkLst>
            <pc:docMk/>
            <pc:sldMk cId="680760005" sldId="273"/>
            <ac:spMk id="4" creationId="{61FD1B26-4962-A827-4332-BB805BE20230}"/>
          </ac:spMkLst>
        </pc:spChg>
        <pc:spChg chg="add mod ord">
          <ac:chgData name="Richa Singh" userId="56cc5106c05b7632" providerId="LiveId" clId="{6124CCD8-1F0A-4CEB-91EF-E97ED41A2099}" dt="2025-10-21T19:47:32.868" v="1593" actId="26606"/>
          <ac:spMkLst>
            <pc:docMk/>
            <pc:sldMk cId="680760005" sldId="273"/>
            <ac:spMk id="5" creationId="{0C3C62B7-D6CC-D703-97E7-B1C80D4A3A86}"/>
          </ac:spMkLst>
        </pc:spChg>
        <pc:spChg chg="add del">
          <ac:chgData name="Richa Singh" userId="56cc5106c05b7632" providerId="LiveId" clId="{6124CCD8-1F0A-4CEB-91EF-E97ED41A2099}" dt="2025-10-21T19:46:22.269" v="1574" actId="26606"/>
          <ac:spMkLst>
            <pc:docMk/>
            <pc:sldMk cId="680760005" sldId="273"/>
            <ac:spMk id="9" creationId="{745DEEED-BE3A-4307-800A-45F555B51C2E}"/>
          </ac:spMkLst>
        </pc:spChg>
        <pc:spChg chg="add">
          <ac:chgData name="Richa Singh" userId="56cc5106c05b7632" providerId="LiveId" clId="{6124CCD8-1F0A-4CEB-91EF-E97ED41A2099}" dt="2025-10-21T19:47:32.868" v="1593" actId="26606"/>
          <ac:spMkLst>
            <pc:docMk/>
            <pc:sldMk cId="680760005" sldId="273"/>
            <ac:spMk id="10" creationId="{8E85DA1B-67EF-4FFA-9A25-F4413DA63C68}"/>
          </ac:spMkLst>
        </pc:spChg>
        <pc:spChg chg="add del">
          <ac:chgData name="Richa Singh" userId="56cc5106c05b7632" providerId="LiveId" clId="{6124CCD8-1F0A-4CEB-91EF-E97ED41A2099}" dt="2025-10-21T19:46:22.269" v="1574" actId="26606"/>
          <ac:spMkLst>
            <pc:docMk/>
            <pc:sldMk cId="680760005" sldId="273"/>
            <ac:spMk id="11" creationId="{F5C73706-35AD-4797-B796-D806B8FE5A35}"/>
          </ac:spMkLst>
        </pc:spChg>
        <pc:spChg chg="add">
          <ac:chgData name="Richa Singh" userId="56cc5106c05b7632" providerId="LiveId" clId="{6124CCD8-1F0A-4CEB-91EF-E97ED41A2099}" dt="2025-10-21T19:47:32.868" v="1593" actId="26606"/>
          <ac:spMkLst>
            <pc:docMk/>
            <pc:sldMk cId="680760005" sldId="273"/>
            <ac:spMk id="12" creationId="{13875C79-AB54-449E-990C-6A3157409BDF}"/>
          </ac:spMkLst>
        </pc:spChg>
        <pc:spChg chg="add del">
          <ac:chgData name="Richa Singh" userId="56cc5106c05b7632" providerId="LiveId" clId="{6124CCD8-1F0A-4CEB-91EF-E97ED41A2099}" dt="2025-10-21T19:47:17.485" v="1581" actId="700"/>
          <ac:spMkLst>
            <pc:docMk/>
            <pc:sldMk cId="680760005" sldId="273"/>
            <ac:spMk id="13" creationId="{8E85DA1B-67EF-4FFA-9A25-F4413DA63C68}"/>
          </ac:spMkLst>
        </pc:spChg>
        <pc:spChg chg="add del">
          <ac:chgData name="Richa Singh" userId="56cc5106c05b7632" providerId="LiveId" clId="{6124CCD8-1F0A-4CEB-91EF-E97ED41A2099}" dt="2025-10-21T19:47:17.485" v="1581" actId="700"/>
          <ac:spMkLst>
            <pc:docMk/>
            <pc:sldMk cId="680760005" sldId="273"/>
            <ac:spMk id="14" creationId="{13875C79-AB54-449E-990C-6A3157409BDF}"/>
          </ac:spMkLst>
        </pc:spChg>
      </pc:sldChg>
      <pc:sldChg chg="new del">
        <pc:chgData name="Richa Singh" userId="56cc5106c05b7632" providerId="LiveId" clId="{6124CCD8-1F0A-4CEB-91EF-E97ED41A2099}" dt="2025-10-21T19:44:14.061" v="1559" actId="2696"/>
        <pc:sldMkLst>
          <pc:docMk/>
          <pc:sldMk cId="1835011818" sldId="273"/>
        </pc:sldMkLst>
      </pc:sldChg>
      <pc:sldChg chg="new del">
        <pc:chgData name="Richa Singh" userId="56cc5106c05b7632" providerId="LiveId" clId="{6124CCD8-1F0A-4CEB-91EF-E97ED41A2099}" dt="2025-10-21T19:44:25.742" v="1561" actId="2696"/>
        <pc:sldMkLst>
          <pc:docMk/>
          <pc:sldMk cId="3388551909" sldId="273"/>
        </pc:sldMkLst>
      </pc:sldChg>
      <pc:sldChg chg="new del">
        <pc:chgData name="Richa Singh" userId="56cc5106c05b7632" providerId="LiveId" clId="{6124CCD8-1F0A-4CEB-91EF-E97ED41A2099}" dt="2025-10-21T19:48:13.428" v="1599" actId="47"/>
        <pc:sldMkLst>
          <pc:docMk/>
          <pc:sldMk cId="691094152" sldId="274"/>
        </pc:sldMkLst>
      </pc:sldChg>
      <pc:sldChg chg="addSp modSp new mod setBg">
        <pc:chgData name="Richa Singh" userId="56cc5106c05b7632" providerId="LiveId" clId="{6124CCD8-1F0A-4CEB-91EF-E97ED41A2099}" dt="2025-10-21T19:48:37.175" v="1611" actId="26606"/>
        <pc:sldMkLst>
          <pc:docMk/>
          <pc:sldMk cId="4104175389" sldId="274"/>
        </pc:sldMkLst>
        <pc:spChg chg="mod">
          <ac:chgData name="Richa Singh" userId="56cc5106c05b7632" providerId="LiveId" clId="{6124CCD8-1F0A-4CEB-91EF-E97ED41A2099}" dt="2025-10-21T19:48:37.175" v="1611" actId="26606"/>
          <ac:spMkLst>
            <pc:docMk/>
            <pc:sldMk cId="4104175389" sldId="274"/>
            <ac:spMk id="2" creationId="{3D12E978-80BC-36C0-C599-4AA07B626296}"/>
          </ac:spMkLst>
        </pc:spChg>
        <pc:spChg chg="add">
          <ac:chgData name="Richa Singh" userId="56cc5106c05b7632" providerId="LiveId" clId="{6124CCD8-1F0A-4CEB-91EF-E97ED41A2099}" dt="2025-10-21T19:48:37.175" v="1611" actId="26606"/>
          <ac:spMkLst>
            <pc:docMk/>
            <pc:sldMk cId="4104175389" sldId="274"/>
            <ac:spMk id="7" creationId="{DA381740-063A-41A4-836D-85D14980EEF0}"/>
          </ac:spMkLst>
        </pc:spChg>
        <pc:spChg chg="add">
          <ac:chgData name="Richa Singh" userId="56cc5106c05b7632" providerId="LiveId" clId="{6124CCD8-1F0A-4CEB-91EF-E97ED41A2099}" dt="2025-10-21T19:48:37.175" v="1611" actId="26606"/>
          <ac:spMkLst>
            <pc:docMk/>
            <pc:sldMk cId="4104175389" sldId="274"/>
            <ac:spMk id="9" creationId="{32D45EE4-C4F0-4F72-B1C6-39F596D138A9}"/>
          </ac:spMkLst>
        </pc:spChg>
        <pc:spChg chg="add">
          <ac:chgData name="Richa Singh" userId="56cc5106c05b7632" providerId="LiveId" clId="{6124CCD8-1F0A-4CEB-91EF-E97ED41A2099}" dt="2025-10-21T19:48:37.175" v="1611" actId="26606"/>
          <ac:spMkLst>
            <pc:docMk/>
            <pc:sldMk cId="4104175389" sldId="274"/>
            <ac:spMk id="11" creationId="{8C459BAD-4279-4A9D-B0C5-662C5F5ED21F}"/>
          </ac:spMkLst>
        </pc:spChg>
        <pc:spChg chg="add">
          <ac:chgData name="Richa Singh" userId="56cc5106c05b7632" providerId="LiveId" clId="{6124CCD8-1F0A-4CEB-91EF-E97ED41A2099}" dt="2025-10-21T19:48:37.175" v="1611" actId="26606"/>
          <ac:spMkLst>
            <pc:docMk/>
            <pc:sldMk cId="4104175389" sldId="274"/>
            <ac:spMk id="13" creationId="{0953BC39-9D68-40BE-BF3C-5C4EB782AF9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D33BA-8FD6-468E-8738-46B50DB608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88EA3E-DC75-409E-A451-CBCE7C0EF7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MERGING DATA SETS </a:t>
          </a:r>
          <a:endParaRPr lang="en-US"/>
        </a:p>
      </dgm:t>
    </dgm:pt>
    <dgm:pt modelId="{680A8C13-0182-4137-8572-26AC0DE82BA9}" type="parTrans" cxnId="{6B74BF68-ED16-4604-9430-2AB4646190E9}">
      <dgm:prSet/>
      <dgm:spPr/>
      <dgm:t>
        <a:bodyPr/>
        <a:lstStyle/>
        <a:p>
          <a:endParaRPr lang="en-US"/>
        </a:p>
      </dgm:t>
    </dgm:pt>
    <dgm:pt modelId="{14B62C9F-E00E-461E-81CF-38C12405F7F6}" type="sibTrans" cxnId="{6B74BF68-ED16-4604-9430-2AB4646190E9}">
      <dgm:prSet/>
      <dgm:spPr/>
      <dgm:t>
        <a:bodyPr/>
        <a:lstStyle/>
        <a:p>
          <a:endParaRPr lang="en-US"/>
        </a:p>
      </dgm:t>
    </dgm:pt>
    <dgm:pt modelId="{6AE9E8B8-D062-4947-B768-4A8FE1997A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CLEANING AND CONDITIONAL FORMATTING </a:t>
          </a:r>
          <a:endParaRPr lang="en-US"/>
        </a:p>
      </dgm:t>
    </dgm:pt>
    <dgm:pt modelId="{DF414367-3B0E-4143-829B-A9FB030574FC}" type="parTrans" cxnId="{AB96ECB9-F55F-46F5-A166-DDDA0D4E94F5}">
      <dgm:prSet/>
      <dgm:spPr/>
      <dgm:t>
        <a:bodyPr/>
        <a:lstStyle/>
        <a:p>
          <a:endParaRPr lang="en-US"/>
        </a:p>
      </dgm:t>
    </dgm:pt>
    <dgm:pt modelId="{BA5D4B12-7465-4CAF-957C-FF88BFFD9CE1}" type="sibTrans" cxnId="{AB96ECB9-F55F-46F5-A166-DDDA0D4E94F5}">
      <dgm:prSet/>
      <dgm:spPr/>
      <dgm:t>
        <a:bodyPr/>
        <a:lstStyle/>
        <a:p>
          <a:endParaRPr lang="en-US"/>
        </a:p>
      </dgm:t>
    </dgm:pt>
    <dgm:pt modelId="{AD8DCECB-3749-4A72-8B26-A81954225BC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PIVOT TABLE AND PIVOT CHART</a:t>
          </a:r>
          <a:endParaRPr lang="en-US"/>
        </a:p>
      </dgm:t>
    </dgm:pt>
    <dgm:pt modelId="{F094F43E-7395-45A6-B9EE-5EF9B9A54D2C}" type="parTrans" cxnId="{A6877973-C4D3-44EF-AE5B-D18E81571317}">
      <dgm:prSet/>
      <dgm:spPr/>
      <dgm:t>
        <a:bodyPr/>
        <a:lstStyle/>
        <a:p>
          <a:endParaRPr lang="en-US"/>
        </a:p>
      </dgm:t>
    </dgm:pt>
    <dgm:pt modelId="{B6B39C4F-43A9-4F5C-A9D9-C922A92C23C4}" type="sibTrans" cxnId="{A6877973-C4D3-44EF-AE5B-D18E81571317}">
      <dgm:prSet/>
      <dgm:spPr/>
      <dgm:t>
        <a:bodyPr/>
        <a:lstStyle/>
        <a:p>
          <a:endParaRPr lang="en-US"/>
        </a:p>
      </dgm:t>
    </dgm:pt>
    <dgm:pt modelId="{98463492-1E21-4B74-BE70-35FC5B31E8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DASHBOARD</a:t>
          </a:r>
          <a:endParaRPr lang="en-US"/>
        </a:p>
      </dgm:t>
    </dgm:pt>
    <dgm:pt modelId="{72F4957C-851C-4EEC-B981-78D933C6035D}" type="parTrans" cxnId="{72A7AF41-1810-4660-9766-6A2D4450A1E9}">
      <dgm:prSet/>
      <dgm:spPr/>
      <dgm:t>
        <a:bodyPr/>
        <a:lstStyle/>
        <a:p>
          <a:endParaRPr lang="en-US"/>
        </a:p>
      </dgm:t>
    </dgm:pt>
    <dgm:pt modelId="{35389A5E-EC0C-4ACD-8938-BBC77805319C}" type="sibTrans" cxnId="{72A7AF41-1810-4660-9766-6A2D4450A1E9}">
      <dgm:prSet/>
      <dgm:spPr/>
      <dgm:t>
        <a:bodyPr/>
        <a:lstStyle/>
        <a:p>
          <a:endParaRPr lang="en-US"/>
        </a:p>
      </dgm:t>
    </dgm:pt>
    <dgm:pt modelId="{D741DACF-B35C-4CEB-BD76-D7FC3EA71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</a:t>
          </a:r>
        </a:p>
      </dgm:t>
    </dgm:pt>
    <dgm:pt modelId="{13816F6B-C1C7-4B50-882B-4E6675B86107}" type="parTrans" cxnId="{259ACDD2-D41A-4213-A424-E66A4D87F113}">
      <dgm:prSet/>
      <dgm:spPr/>
      <dgm:t>
        <a:bodyPr/>
        <a:lstStyle/>
        <a:p>
          <a:endParaRPr lang="en-IN"/>
        </a:p>
      </dgm:t>
    </dgm:pt>
    <dgm:pt modelId="{15E8F5B5-2BA1-4AE1-B600-36607C0857CA}" type="sibTrans" cxnId="{259ACDD2-D41A-4213-A424-E66A4D87F113}">
      <dgm:prSet/>
      <dgm:spPr/>
      <dgm:t>
        <a:bodyPr/>
        <a:lstStyle/>
        <a:p>
          <a:endParaRPr lang="en-US"/>
        </a:p>
      </dgm:t>
    </dgm:pt>
    <dgm:pt modelId="{CFA320A5-2B4F-42A9-BFCB-406949C3C5F7}" type="pres">
      <dgm:prSet presAssocID="{E52D33BA-8FD6-468E-8738-46B50DB6080F}" presName="root" presStyleCnt="0">
        <dgm:presLayoutVars>
          <dgm:dir/>
          <dgm:resizeHandles val="exact"/>
        </dgm:presLayoutVars>
      </dgm:prSet>
      <dgm:spPr/>
    </dgm:pt>
    <dgm:pt modelId="{B0A39EB6-0AF5-4951-B21E-DD486476740D}" type="pres">
      <dgm:prSet presAssocID="{E888EA3E-DC75-409E-A451-CBCE7C0EF75C}" presName="compNode" presStyleCnt="0"/>
      <dgm:spPr/>
    </dgm:pt>
    <dgm:pt modelId="{EC1F23B0-FA89-44D4-A525-48F1397588B9}" type="pres">
      <dgm:prSet presAssocID="{E888EA3E-DC75-409E-A451-CBCE7C0EF75C}" presName="bgRect" presStyleLbl="bgShp" presStyleIdx="0" presStyleCnt="5"/>
      <dgm:spPr/>
    </dgm:pt>
    <dgm:pt modelId="{C2681CEC-DB9E-4A5B-A7E6-D5186C16237E}" type="pres">
      <dgm:prSet presAssocID="{E888EA3E-DC75-409E-A451-CBCE7C0EF7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44EF0A-DC35-4877-A0D5-53ABB48E26EB}" type="pres">
      <dgm:prSet presAssocID="{E888EA3E-DC75-409E-A451-CBCE7C0EF75C}" presName="spaceRect" presStyleCnt="0"/>
      <dgm:spPr/>
    </dgm:pt>
    <dgm:pt modelId="{BBF47727-FC65-4347-B495-5AA070C56C54}" type="pres">
      <dgm:prSet presAssocID="{E888EA3E-DC75-409E-A451-CBCE7C0EF75C}" presName="parTx" presStyleLbl="revTx" presStyleIdx="0" presStyleCnt="5">
        <dgm:presLayoutVars>
          <dgm:chMax val="0"/>
          <dgm:chPref val="0"/>
        </dgm:presLayoutVars>
      </dgm:prSet>
      <dgm:spPr/>
    </dgm:pt>
    <dgm:pt modelId="{F03FC6FA-C0FB-48B7-9930-458A30BE7B5C}" type="pres">
      <dgm:prSet presAssocID="{14B62C9F-E00E-461E-81CF-38C12405F7F6}" presName="sibTrans" presStyleCnt="0"/>
      <dgm:spPr/>
    </dgm:pt>
    <dgm:pt modelId="{220E044B-6577-4648-8579-48B64607AFA2}" type="pres">
      <dgm:prSet presAssocID="{6AE9E8B8-D062-4947-B768-4A8FE1997A45}" presName="compNode" presStyleCnt="0"/>
      <dgm:spPr/>
    </dgm:pt>
    <dgm:pt modelId="{A7DC472F-A104-4479-8505-DCA4D742A60C}" type="pres">
      <dgm:prSet presAssocID="{6AE9E8B8-D062-4947-B768-4A8FE1997A45}" presName="bgRect" presStyleLbl="bgShp" presStyleIdx="1" presStyleCnt="5"/>
      <dgm:spPr/>
    </dgm:pt>
    <dgm:pt modelId="{2EC32F77-838E-403E-8EA5-F5ACB319BDB8}" type="pres">
      <dgm:prSet presAssocID="{6AE9E8B8-D062-4947-B768-4A8FE1997A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CFAB863-0EA9-4A9F-A838-DCFCE0C86C47}" type="pres">
      <dgm:prSet presAssocID="{6AE9E8B8-D062-4947-B768-4A8FE1997A45}" presName="spaceRect" presStyleCnt="0"/>
      <dgm:spPr/>
    </dgm:pt>
    <dgm:pt modelId="{5DA3540A-95EE-4B88-9494-6D398AD541F6}" type="pres">
      <dgm:prSet presAssocID="{6AE9E8B8-D062-4947-B768-4A8FE1997A45}" presName="parTx" presStyleLbl="revTx" presStyleIdx="1" presStyleCnt="5">
        <dgm:presLayoutVars>
          <dgm:chMax val="0"/>
          <dgm:chPref val="0"/>
        </dgm:presLayoutVars>
      </dgm:prSet>
      <dgm:spPr/>
    </dgm:pt>
    <dgm:pt modelId="{5CDCEFF3-1DF1-42B7-8EA3-FEB7FC1B5B19}" type="pres">
      <dgm:prSet presAssocID="{BA5D4B12-7465-4CAF-957C-FF88BFFD9CE1}" presName="sibTrans" presStyleCnt="0"/>
      <dgm:spPr/>
    </dgm:pt>
    <dgm:pt modelId="{AA8B3507-2295-4D35-B1C2-09DFF9D2A54F}" type="pres">
      <dgm:prSet presAssocID="{AD8DCECB-3749-4A72-8B26-A81954225BC7}" presName="compNode" presStyleCnt="0"/>
      <dgm:spPr/>
    </dgm:pt>
    <dgm:pt modelId="{84E80339-2B8B-4A48-A1E6-1DBEA3078A21}" type="pres">
      <dgm:prSet presAssocID="{AD8DCECB-3749-4A72-8B26-A81954225BC7}" presName="bgRect" presStyleLbl="bgShp" presStyleIdx="2" presStyleCnt="5"/>
      <dgm:spPr/>
    </dgm:pt>
    <dgm:pt modelId="{7A474D8B-DDA6-4EC6-800E-8FB87EF417C1}" type="pres">
      <dgm:prSet presAssocID="{AD8DCECB-3749-4A72-8B26-A81954225B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E90A576-6FF7-4611-9D33-16C4DBB945A0}" type="pres">
      <dgm:prSet presAssocID="{AD8DCECB-3749-4A72-8B26-A81954225BC7}" presName="spaceRect" presStyleCnt="0"/>
      <dgm:spPr/>
    </dgm:pt>
    <dgm:pt modelId="{70F7FCFF-B164-4BF2-B326-6F5F4F4DA7D5}" type="pres">
      <dgm:prSet presAssocID="{AD8DCECB-3749-4A72-8B26-A81954225BC7}" presName="parTx" presStyleLbl="revTx" presStyleIdx="2" presStyleCnt="5">
        <dgm:presLayoutVars>
          <dgm:chMax val="0"/>
          <dgm:chPref val="0"/>
        </dgm:presLayoutVars>
      </dgm:prSet>
      <dgm:spPr/>
    </dgm:pt>
    <dgm:pt modelId="{3604D253-17B4-4F00-88D6-FEFEB3657C02}" type="pres">
      <dgm:prSet presAssocID="{B6B39C4F-43A9-4F5C-A9D9-C922A92C23C4}" presName="sibTrans" presStyleCnt="0"/>
      <dgm:spPr/>
    </dgm:pt>
    <dgm:pt modelId="{9D78252E-D222-497B-BABA-CA3B5901196D}" type="pres">
      <dgm:prSet presAssocID="{98463492-1E21-4B74-BE70-35FC5B31E890}" presName="compNode" presStyleCnt="0"/>
      <dgm:spPr/>
    </dgm:pt>
    <dgm:pt modelId="{0C06B2AA-D4A5-4312-8701-39AED4302989}" type="pres">
      <dgm:prSet presAssocID="{98463492-1E21-4B74-BE70-35FC5B31E890}" presName="bgRect" presStyleLbl="bgShp" presStyleIdx="3" presStyleCnt="5"/>
      <dgm:spPr/>
    </dgm:pt>
    <dgm:pt modelId="{2D3DED54-F898-494B-87BB-5E74C677C76F}" type="pres">
      <dgm:prSet presAssocID="{98463492-1E21-4B74-BE70-35FC5B31E8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25CC76D-5783-4F92-A353-AB33D2AE0D80}" type="pres">
      <dgm:prSet presAssocID="{98463492-1E21-4B74-BE70-35FC5B31E890}" presName="spaceRect" presStyleCnt="0"/>
      <dgm:spPr/>
    </dgm:pt>
    <dgm:pt modelId="{20A61E15-9ACA-4D0E-A03A-C45928DA2DC5}" type="pres">
      <dgm:prSet presAssocID="{98463492-1E21-4B74-BE70-35FC5B31E890}" presName="parTx" presStyleLbl="revTx" presStyleIdx="3" presStyleCnt="5">
        <dgm:presLayoutVars>
          <dgm:chMax val="0"/>
          <dgm:chPref val="0"/>
        </dgm:presLayoutVars>
      </dgm:prSet>
      <dgm:spPr/>
    </dgm:pt>
    <dgm:pt modelId="{67EB141A-A7AE-48AB-AA4C-019949947DA8}" type="pres">
      <dgm:prSet presAssocID="{35389A5E-EC0C-4ACD-8938-BBC77805319C}" presName="sibTrans" presStyleCnt="0"/>
      <dgm:spPr/>
    </dgm:pt>
    <dgm:pt modelId="{DFE5322D-FBAD-4ABD-A1AD-DAB20615A5A6}" type="pres">
      <dgm:prSet presAssocID="{D741DACF-B35C-4CEB-BD76-D7FC3EA7189B}" presName="compNode" presStyleCnt="0"/>
      <dgm:spPr/>
    </dgm:pt>
    <dgm:pt modelId="{14D97B84-67B2-4C3C-9456-D608927CB8D0}" type="pres">
      <dgm:prSet presAssocID="{D741DACF-B35C-4CEB-BD76-D7FC3EA7189B}" presName="bgRect" presStyleLbl="bgShp" presStyleIdx="4" presStyleCnt="5"/>
      <dgm:spPr/>
    </dgm:pt>
    <dgm:pt modelId="{2BA3A3BA-A37D-4498-8971-F2D34E069946}" type="pres">
      <dgm:prSet presAssocID="{D741DACF-B35C-4CEB-BD76-D7FC3EA7189B}" presName="iconRect" presStyleLbl="node1" presStyleIdx="4" presStyleCnt="5"/>
      <dgm:spPr>
        <a:blipFill>
          <a:blip xmlns:r="http://schemas.openxmlformats.org/officeDocument/2006/relationships" r:embed="rId9"/>
          <a:srcRect/>
          <a:stretch>
            <a:fillRect l="-2000" r="-2000"/>
          </a:stretch>
        </a:blipFill>
        <a:ln>
          <a:noFill/>
        </a:ln>
      </dgm:spPr>
    </dgm:pt>
    <dgm:pt modelId="{4F9698D3-1640-4E80-B37E-D64DDE95C066}" type="pres">
      <dgm:prSet presAssocID="{D741DACF-B35C-4CEB-BD76-D7FC3EA7189B}" presName="spaceRect" presStyleCnt="0"/>
      <dgm:spPr/>
    </dgm:pt>
    <dgm:pt modelId="{457E7F4C-33C8-4406-86C0-67516DF56F28}" type="pres">
      <dgm:prSet presAssocID="{D741DACF-B35C-4CEB-BD76-D7FC3EA718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06BA07-B127-4AEA-820B-DCE29A5EE1D4}" type="presOf" srcId="{98463492-1E21-4B74-BE70-35FC5B31E890}" destId="{20A61E15-9ACA-4D0E-A03A-C45928DA2DC5}" srcOrd="0" destOrd="0" presId="urn:microsoft.com/office/officeart/2018/2/layout/IconVerticalSolidList"/>
    <dgm:cxn modelId="{630C1341-FB64-442A-8542-798BF03F5F79}" type="presOf" srcId="{E52D33BA-8FD6-468E-8738-46B50DB6080F}" destId="{CFA320A5-2B4F-42A9-BFCB-406949C3C5F7}" srcOrd="0" destOrd="0" presId="urn:microsoft.com/office/officeart/2018/2/layout/IconVerticalSolidList"/>
    <dgm:cxn modelId="{72A7AF41-1810-4660-9766-6A2D4450A1E9}" srcId="{E52D33BA-8FD6-468E-8738-46B50DB6080F}" destId="{98463492-1E21-4B74-BE70-35FC5B31E890}" srcOrd="3" destOrd="0" parTransId="{72F4957C-851C-4EEC-B981-78D933C6035D}" sibTransId="{35389A5E-EC0C-4ACD-8938-BBC77805319C}"/>
    <dgm:cxn modelId="{6B74BF68-ED16-4604-9430-2AB4646190E9}" srcId="{E52D33BA-8FD6-468E-8738-46B50DB6080F}" destId="{E888EA3E-DC75-409E-A451-CBCE7C0EF75C}" srcOrd="0" destOrd="0" parTransId="{680A8C13-0182-4137-8572-26AC0DE82BA9}" sibTransId="{14B62C9F-E00E-461E-81CF-38C12405F7F6}"/>
    <dgm:cxn modelId="{A6877973-C4D3-44EF-AE5B-D18E81571317}" srcId="{E52D33BA-8FD6-468E-8738-46B50DB6080F}" destId="{AD8DCECB-3749-4A72-8B26-A81954225BC7}" srcOrd="2" destOrd="0" parTransId="{F094F43E-7395-45A6-B9EE-5EF9B9A54D2C}" sibTransId="{B6B39C4F-43A9-4F5C-A9D9-C922A92C23C4}"/>
    <dgm:cxn modelId="{51B227A1-2D87-46CC-B435-46AA9FDF990A}" type="presOf" srcId="{6AE9E8B8-D062-4947-B768-4A8FE1997A45}" destId="{5DA3540A-95EE-4B88-9494-6D398AD541F6}" srcOrd="0" destOrd="0" presId="urn:microsoft.com/office/officeart/2018/2/layout/IconVerticalSolidList"/>
    <dgm:cxn modelId="{9F1AFCB1-8DF1-4C28-9206-9C5DD590FD1E}" type="presOf" srcId="{AD8DCECB-3749-4A72-8B26-A81954225BC7}" destId="{70F7FCFF-B164-4BF2-B326-6F5F4F4DA7D5}" srcOrd="0" destOrd="0" presId="urn:microsoft.com/office/officeart/2018/2/layout/IconVerticalSolidList"/>
    <dgm:cxn modelId="{AB96ECB9-F55F-46F5-A166-DDDA0D4E94F5}" srcId="{E52D33BA-8FD6-468E-8738-46B50DB6080F}" destId="{6AE9E8B8-D062-4947-B768-4A8FE1997A45}" srcOrd="1" destOrd="0" parTransId="{DF414367-3B0E-4143-829B-A9FB030574FC}" sibTransId="{BA5D4B12-7465-4CAF-957C-FF88BFFD9CE1}"/>
    <dgm:cxn modelId="{259ACDD2-D41A-4213-A424-E66A4D87F113}" srcId="{E52D33BA-8FD6-468E-8738-46B50DB6080F}" destId="{D741DACF-B35C-4CEB-BD76-D7FC3EA7189B}" srcOrd="4" destOrd="0" parTransId="{13816F6B-C1C7-4B50-882B-4E6675B86107}" sibTransId="{15E8F5B5-2BA1-4AE1-B600-36607C0857CA}"/>
    <dgm:cxn modelId="{A75027E7-5AC9-49A3-B4E6-CF9836EBAB6C}" type="presOf" srcId="{D741DACF-B35C-4CEB-BD76-D7FC3EA7189B}" destId="{457E7F4C-33C8-4406-86C0-67516DF56F28}" srcOrd="0" destOrd="0" presId="urn:microsoft.com/office/officeart/2018/2/layout/IconVerticalSolidList"/>
    <dgm:cxn modelId="{8231DAFB-17FB-41E4-90F6-296DFC74074E}" type="presOf" srcId="{E888EA3E-DC75-409E-A451-CBCE7C0EF75C}" destId="{BBF47727-FC65-4347-B495-5AA070C56C54}" srcOrd="0" destOrd="0" presId="urn:microsoft.com/office/officeart/2018/2/layout/IconVerticalSolidList"/>
    <dgm:cxn modelId="{2DE7EA98-7021-4F9F-B6A8-0D49CB8DF796}" type="presParOf" srcId="{CFA320A5-2B4F-42A9-BFCB-406949C3C5F7}" destId="{B0A39EB6-0AF5-4951-B21E-DD486476740D}" srcOrd="0" destOrd="0" presId="urn:microsoft.com/office/officeart/2018/2/layout/IconVerticalSolidList"/>
    <dgm:cxn modelId="{392B9BB6-E410-495B-AC6D-F24621CE8D12}" type="presParOf" srcId="{B0A39EB6-0AF5-4951-B21E-DD486476740D}" destId="{EC1F23B0-FA89-44D4-A525-48F1397588B9}" srcOrd="0" destOrd="0" presId="urn:microsoft.com/office/officeart/2018/2/layout/IconVerticalSolidList"/>
    <dgm:cxn modelId="{1637E9D5-3DD5-4E35-8AC4-2C0491FA8D88}" type="presParOf" srcId="{B0A39EB6-0AF5-4951-B21E-DD486476740D}" destId="{C2681CEC-DB9E-4A5B-A7E6-D5186C16237E}" srcOrd="1" destOrd="0" presId="urn:microsoft.com/office/officeart/2018/2/layout/IconVerticalSolidList"/>
    <dgm:cxn modelId="{71376439-C928-45AF-A6A5-71388A13CBFA}" type="presParOf" srcId="{B0A39EB6-0AF5-4951-B21E-DD486476740D}" destId="{4144EF0A-DC35-4877-A0D5-53ABB48E26EB}" srcOrd="2" destOrd="0" presId="urn:microsoft.com/office/officeart/2018/2/layout/IconVerticalSolidList"/>
    <dgm:cxn modelId="{57E46034-A2AB-4089-89EF-A240F03D4C7A}" type="presParOf" srcId="{B0A39EB6-0AF5-4951-B21E-DD486476740D}" destId="{BBF47727-FC65-4347-B495-5AA070C56C54}" srcOrd="3" destOrd="0" presId="urn:microsoft.com/office/officeart/2018/2/layout/IconVerticalSolidList"/>
    <dgm:cxn modelId="{C841A7BF-03BB-4140-8F68-DEE3580DB73E}" type="presParOf" srcId="{CFA320A5-2B4F-42A9-BFCB-406949C3C5F7}" destId="{F03FC6FA-C0FB-48B7-9930-458A30BE7B5C}" srcOrd="1" destOrd="0" presId="urn:microsoft.com/office/officeart/2018/2/layout/IconVerticalSolidList"/>
    <dgm:cxn modelId="{C2916D20-55B6-403F-8E42-DC5658520DA1}" type="presParOf" srcId="{CFA320A5-2B4F-42A9-BFCB-406949C3C5F7}" destId="{220E044B-6577-4648-8579-48B64607AFA2}" srcOrd="2" destOrd="0" presId="urn:microsoft.com/office/officeart/2018/2/layout/IconVerticalSolidList"/>
    <dgm:cxn modelId="{38865F4C-681F-4AC5-B665-FEB5774BA142}" type="presParOf" srcId="{220E044B-6577-4648-8579-48B64607AFA2}" destId="{A7DC472F-A104-4479-8505-DCA4D742A60C}" srcOrd="0" destOrd="0" presId="urn:microsoft.com/office/officeart/2018/2/layout/IconVerticalSolidList"/>
    <dgm:cxn modelId="{907A06CF-7101-420A-B1DC-6AD91761EAFE}" type="presParOf" srcId="{220E044B-6577-4648-8579-48B64607AFA2}" destId="{2EC32F77-838E-403E-8EA5-F5ACB319BDB8}" srcOrd="1" destOrd="0" presId="urn:microsoft.com/office/officeart/2018/2/layout/IconVerticalSolidList"/>
    <dgm:cxn modelId="{F4C33B61-3B70-4184-8A51-25D71A91D101}" type="presParOf" srcId="{220E044B-6577-4648-8579-48B64607AFA2}" destId="{6CFAB863-0EA9-4A9F-A838-DCFCE0C86C47}" srcOrd="2" destOrd="0" presId="urn:microsoft.com/office/officeart/2018/2/layout/IconVerticalSolidList"/>
    <dgm:cxn modelId="{918240B4-E3D4-49DA-AF43-54B5D6EE61EE}" type="presParOf" srcId="{220E044B-6577-4648-8579-48B64607AFA2}" destId="{5DA3540A-95EE-4B88-9494-6D398AD541F6}" srcOrd="3" destOrd="0" presId="urn:microsoft.com/office/officeart/2018/2/layout/IconVerticalSolidList"/>
    <dgm:cxn modelId="{EDC2DB93-9C5D-43FA-9FAD-9C92380A7537}" type="presParOf" srcId="{CFA320A5-2B4F-42A9-BFCB-406949C3C5F7}" destId="{5CDCEFF3-1DF1-42B7-8EA3-FEB7FC1B5B19}" srcOrd="3" destOrd="0" presId="urn:microsoft.com/office/officeart/2018/2/layout/IconVerticalSolidList"/>
    <dgm:cxn modelId="{0AAC5AD2-4271-4775-8053-1409D25F7734}" type="presParOf" srcId="{CFA320A5-2B4F-42A9-BFCB-406949C3C5F7}" destId="{AA8B3507-2295-4D35-B1C2-09DFF9D2A54F}" srcOrd="4" destOrd="0" presId="urn:microsoft.com/office/officeart/2018/2/layout/IconVerticalSolidList"/>
    <dgm:cxn modelId="{6F5FA90F-C7A4-4F43-A2BA-37384A046C4E}" type="presParOf" srcId="{AA8B3507-2295-4D35-B1C2-09DFF9D2A54F}" destId="{84E80339-2B8B-4A48-A1E6-1DBEA3078A21}" srcOrd="0" destOrd="0" presId="urn:microsoft.com/office/officeart/2018/2/layout/IconVerticalSolidList"/>
    <dgm:cxn modelId="{D4CEE31B-CAAE-4C37-88C8-A35AFD708555}" type="presParOf" srcId="{AA8B3507-2295-4D35-B1C2-09DFF9D2A54F}" destId="{7A474D8B-DDA6-4EC6-800E-8FB87EF417C1}" srcOrd="1" destOrd="0" presId="urn:microsoft.com/office/officeart/2018/2/layout/IconVerticalSolidList"/>
    <dgm:cxn modelId="{B39506EF-0AB5-4FAD-A8B9-D82770B6EB88}" type="presParOf" srcId="{AA8B3507-2295-4D35-B1C2-09DFF9D2A54F}" destId="{6E90A576-6FF7-4611-9D33-16C4DBB945A0}" srcOrd="2" destOrd="0" presId="urn:microsoft.com/office/officeart/2018/2/layout/IconVerticalSolidList"/>
    <dgm:cxn modelId="{E73B500A-E85C-42F3-B881-469878716342}" type="presParOf" srcId="{AA8B3507-2295-4D35-B1C2-09DFF9D2A54F}" destId="{70F7FCFF-B164-4BF2-B326-6F5F4F4DA7D5}" srcOrd="3" destOrd="0" presId="urn:microsoft.com/office/officeart/2018/2/layout/IconVerticalSolidList"/>
    <dgm:cxn modelId="{E1EDB4DE-3EF7-486E-B357-471511425336}" type="presParOf" srcId="{CFA320A5-2B4F-42A9-BFCB-406949C3C5F7}" destId="{3604D253-17B4-4F00-88D6-FEFEB3657C02}" srcOrd="5" destOrd="0" presId="urn:microsoft.com/office/officeart/2018/2/layout/IconVerticalSolidList"/>
    <dgm:cxn modelId="{3B5BF985-81F4-4F05-ABDF-CFD8036CF104}" type="presParOf" srcId="{CFA320A5-2B4F-42A9-BFCB-406949C3C5F7}" destId="{9D78252E-D222-497B-BABA-CA3B5901196D}" srcOrd="6" destOrd="0" presId="urn:microsoft.com/office/officeart/2018/2/layout/IconVerticalSolidList"/>
    <dgm:cxn modelId="{8746F85F-26B8-4861-8685-8400181BCF9F}" type="presParOf" srcId="{9D78252E-D222-497B-BABA-CA3B5901196D}" destId="{0C06B2AA-D4A5-4312-8701-39AED4302989}" srcOrd="0" destOrd="0" presId="urn:microsoft.com/office/officeart/2018/2/layout/IconVerticalSolidList"/>
    <dgm:cxn modelId="{57DF64A4-8F84-4B1A-978C-6CD1FA29BAE1}" type="presParOf" srcId="{9D78252E-D222-497B-BABA-CA3B5901196D}" destId="{2D3DED54-F898-494B-87BB-5E74C677C76F}" srcOrd="1" destOrd="0" presId="urn:microsoft.com/office/officeart/2018/2/layout/IconVerticalSolidList"/>
    <dgm:cxn modelId="{5AC1194C-C3ED-49D5-B3B5-85FBDD825130}" type="presParOf" srcId="{9D78252E-D222-497B-BABA-CA3B5901196D}" destId="{D25CC76D-5783-4F92-A353-AB33D2AE0D80}" srcOrd="2" destOrd="0" presId="urn:microsoft.com/office/officeart/2018/2/layout/IconVerticalSolidList"/>
    <dgm:cxn modelId="{0B4C560B-8D12-4E37-8A65-EB373B98D02C}" type="presParOf" srcId="{9D78252E-D222-497B-BABA-CA3B5901196D}" destId="{20A61E15-9ACA-4D0E-A03A-C45928DA2DC5}" srcOrd="3" destOrd="0" presId="urn:microsoft.com/office/officeart/2018/2/layout/IconVerticalSolidList"/>
    <dgm:cxn modelId="{5FFE927F-5B71-4A91-9BB6-D5D2AFE7DC09}" type="presParOf" srcId="{CFA320A5-2B4F-42A9-BFCB-406949C3C5F7}" destId="{67EB141A-A7AE-48AB-AA4C-019949947DA8}" srcOrd="7" destOrd="0" presId="urn:microsoft.com/office/officeart/2018/2/layout/IconVerticalSolidList"/>
    <dgm:cxn modelId="{E6146DA4-C338-4D5B-A6F3-B65ACDC1B003}" type="presParOf" srcId="{CFA320A5-2B4F-42A9-BFCB-406949C3C5F7}" destId="{DFE5322D-FBAD-4ABD-A1AD-DAB20615A5A6}" srcOrd="8" destOrd="0" presId="urn:microsoft.com/office/officeart/2018/2/layout/IconVerticalSolidList"/>
    <dgm:cxn modelId="{8FE55025-A4D7-41CA-8064-79DD72C0B697}" type="presParOf" srcId="{DFE5322D-FBAD-4ABD-A1AD-DAB20615A5A6}" destId="{14D97B84-67B2-4C3C-9456-D608927CB8D0}" srcOrd="0" destOrd="0" presId="urn:microsoft.com/office/officeart/2018/2/layout/IconVerticalSolidList"/>
    <dgm:cxn modelId="{9161C763-B41C-43D4-A0E8-7F9CACEC53EC}" type="presParOf" srcId="{DFE5322D-FBAD-4ABD-A1AD-DAB20615A5A6}" destId="{2BA3A3BA-A37D-4498-8971-F2D34E069946}" srcOrd="1" destOrd="0" presId="urn:microsoft.com/office/officeart/2018/2/layout/IconVerticalSolidList"/>
    <dgm:cxn modelId="{BA40D2F3-68F4-4F4B-B0EC-C1750D46243B}" type="presParOf" srcId="{DFE5322D-FBAD-4ABD-A1AD-DAB20615A5A6}" destId="{4F9698D3-1640-4E80-B37E-D64DDE95C066}" srcOrd="2" destOrd="0" presId="urn:microsoft.com/office/officeart/2018/2/layout/IconVerticalSolidList"/>
    <dgm:cxn modelId="{4F1D2089-E79F-4022-A3A2-FAEBB56B47ED}" type="presParOf" srcId="{DFE5322D-FBAD-4ABD-A1AD-DAB20615A5A6}" destId="{457E7F4C-33C8-4406-86C0-67516DF56F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C4CE2-04FD-4BAA-BE58-8FBDFE452E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07C26-A870-4BD7-B680-9946548B2D08}">
      <dgm:prSet/>
      <dgm:spPr/>
      <dgm:t>
        <a:bodyPr/>
        <a:lstStyle/>
        <a:p>
          <a:r>
            <a:rPr lang="en-US" b="0" i="0" baseline="0"/>
            <a:t>Select the column or range. </a:t>
          </a:r>
          <a:endParaRPr lang="en-US"/>
        </a:p>
      </dgm:t>
    </dgm:pt>
    <dgm:pt modelId="{1BF5DE57-6406-4D77-A1CA-2AFB77A446DD}" type="parTrans" cxnId="{DBADFBDB-B179-4937-9697-06AF44197BDE}">
      <dgm:prSet/>
      <dgm:spPr/>
      <dgm:t>
        <a:bodyPr/>
        <a:lstStyle/>
        <a:p>
          <a:endParaRPr lang="en-US"/>
        </a:p>
      </dgm:t>
    </dgm:pt>
    <dgm:pt modelId="{1CF8D25A-1AA1-4EC7-8A18-9D2A408561AD}" type="sibTrans" cxnId="{DBADFBDB-B179-4937-9697-06AF44197BDE}">
      <dgm:prSet/>
      <dgm:spPr/>
      <dgm:t>
        <a:bodyPr/>
        <a:lstStyle/>
        <a:p>
          <a:endParaRPr lang="en-US"/>
        </a:p>
      </dgm:t>
    </dgm:pt>
    <dgm:pt modelId="{7D5E1AB2-1F34-4202-91E1-7C94408F3ED2}">
      <dgm:prSet/>
      <dgm:spPr/>
      <dgm:t>
        <a:bodyPr/>
        <a:lstStyle/>
        <a:p>
          <a:r>
            <a:rPr lang="en-US" b="0" i="0" baseline="0"/>
            <a:t>Go to </a:t>
          </a:r>
          <a:r>
            <a:rPr lang="en-US" b="1" i="0" baseline="0"/>
            <a:t>Home &gt; Conditional Formatting</a:t>
          </a:r>
          <a:r>
            <a:rPr lang="en-US" b="0" i="0" baseline="0"/>
            <a:t>. </a:t>
          </a:r>
          <a:endParaRPr lang="en-US"/>
        </a:p>
      </dgm:t>
    </dgm:pt>
    <dgm:pt modelId="{653A1D9A-4206-4BEA-811C-F961BB817D6D}" type="parTrans" cxnId="{7FAA8038-2528-4B7B-A8FC-BA7E524255FF}">
      <dgm:prSet/>
      <dgm:spPr/>
      <dgm:t>
        <a:bodyPr/>
        <a:lstStyle/>
        <a:p>
          <a:endParaRPr lang="en-US"/>
        </a:p>
      </dgm:t>
    </dgm:pt>
    <dgm:pt modelId="{226011B4-51DF-4A5F-8AA8-D1C6D5522CF5}" type="sibTrans" cxnId="{7FAA8038-2528-4B7B-A8FC-BA7E524255FF}">
      <dgm:prSet/>
      <dgm:spPr/>
      <dgm:t>
        <a:bodyPr/>
        <a:lstStyle/>
        <a:p>
          <a:endParaRPr lang="en-US"/>
        </a:p>
      </dgm:t>
    </dgm:pt>
    <dgm:pt modelId="{489E2723-649D-47EE-AC97-2B838BA9D607}">
      <dgm:prSet/>
      <dgm:spPr/>
      <dgm:t>
        <a:bodyPr/>
        <a:lstStyle/>
        <a:p>
          <a:r>
            <a:rPr lang="en-US" b="0" i="0" baseline="0"/>
            <a:t>Choose: </a:t>
          </a:r>
          <a:endParaRPr lang="en-US"/>
        </a:p>
      </dgm:t>
    </dgm:pt>
    <dgm:pt modelId="{9767A5CF-75B2-4512-BB1B-02B2133CCAD3}" type="parTrans" cxnId="{5AADCF5B-03EE-445D-BBAE-CC12B069FDA5}">
      <dgm:prSet/>
      <dgm:spPr/>
      <dgm:t>
        <a:bodyPr/>
        <a:lstStyle/>
        <a:p>
          <a:endParaRPr lang="en-US"/>
        </a:p>
      </dgm:t>
    </dgm:pt>
    <dgm:pt modelId="{689051B2-D8AC-43FF-8199-AA2E23B8B205}" type="sibTrans" cxnId="{5AADCF5B-03EE-445D-BBAE-CC12B069FDA5}">
      <dgm:prSet/>
      <dgm:spPr/>
      <dgm:t>
        <a:bodyPr/>
        <a:lstStyle/>
        <a:p>
          <a:endParaRPr lang="en-US"/>
        </a:p>
      </dgm:t>
    </dgm:pt>
    <dgm:pt modelId="{1D40BDCC-2474-45F0-A507-11D07388088F}">
      <dgm:prSet/>
      <dgm:spPr/>
      <dgm:t>
        <a:bodyPr/>
        <a:lstStyle/>
        <a:p>
          <a:r>
            <a:rPr lang="en-US" b="1" i="0" baseline="0"/>
            <a:t>Color Scales</a:t>
          </a:r>
          <a:r>
            <a:rPr lang="en-US" b="0" i="0" baseline="0"/>
            <a:t> for gradients. </a:t>
          </a:r>
          <a:endParaRPr lang="en-US"/>
        </a:p>
      </dgm:t>
    </dgm:pt>
    <dgm:pt modelId="{90CD507C-DC0F-4186-82F8-AE16E564126F}" type="parTrans" cxnId="{72D4A874-1303-45BE-898D-E50A780B50CD}">
      <dgm:prSet/>
      <dgm:spPr/>
      <dgm:t>
        <a:bodyPr/>
        <a:lstStyle/>
        <a:p>
          <a:endParaRPr lang="en-US"/>
        </a:p>
      </dgm:t>
    </dgm:pt>
    <dgm:pt modelId="{DA676FDD-ECF0-4010-A192-A2B15EB4FC91}" type="sibTrans" cxnId="{72D4A874-1303-45BE-898D-E50A780B50CD}">
      <dgm:prSet/>
      <dgm:spPr/>
      <dgm:t>
        <a:bodyPr/>
        <a:lstStyle/>
        <a:p>
          <a:endParaRPr lang="en-US"/>
        </a:p>
      </dgm:t>
    </dgm:pt>
    <dgm:pt modelId="{3A672842-DD2E-4E34-B089-AEBA538754FE}">
      <dgm:prSet/>
      <dgm:spPr/>
      <dgm:t>
        <a:bodyPr/>
        <a:lstStyle/>
        <a:p>
          <a:r>
            <a:rPr lang="en-US" b="1" i="0" baseline="0"/>
            <a:t>Icon Sets</a:t>
          </a:r>
          <a:r>
            <a:rPr lang="en-US" b="0" i="0" baseline="0"/>
            <a:t> for visual markers. </a:t>
          </a:r>
          <a:endParaRPr lang="en-US"/>
        </a:p>
      </dgm:t>
    </dgm:pt>
    <dgm:pt modelId="{CF92ACA4-20A5-423E-A2A3-C6752BD6C69D}" type="parTrans" cxnId="{F6D38793-AD55-4878-A24F-52BFD30961E7}">
      <dgm:prSet/>
      <dgm:spPr/>
      <dgm:t>
        <a:bodyPr/>
        <a:lstStyle/>
        <a:p>
          <a:endParaRPr lang="en-US"/>
        </a:p>
      </dgm:t>
    </dgm:pt>
    <dgm:pt modelId="{97BC5C5D-AC83-4B40-81E3-B9C04979C4DD}" type="sibTrans" cxnId="{F6D38793-AD55-4878-A24F-52BFD30961E7}">
      <dgm:prSet/>
      <dgm:spPr/>
      <dgm:t>
        <a:bodyPr/>
        <a:lstStyle/>
        <a:p>
          <a:endParaRPr lang="en-US"/>
        </a:p>
      </dgm:t>
    </dgm:pt>
    <dgm:pt modelId="{0997520D-A6BD-4AE8-A8F8-B6A8D00D9EE8}">
      <dgm:prSet/>
      <dgm:spPr/>
      <dgm:t>
        <a:bodyPr/>
        <a:lstStyle/>
        <a:p>
          <a:r>
            <a:rPr lang="en-US" b="1" i="0" baseline="0"/>
            <a:t>New Rule</a:t>
          </a:r>
          <a:r>
            <a:rPr lang="en-US" b="0" i="0" baseline="0"/>
            <a:t> for custom logic (e.g., formulas). </a:t>
          </a:r>
          <a:endParaRPr lang="en-US"/>
        </a:p>
      </dgm:t>
    </dgm:pt>
    <dgm:pt modelId="{5FECF241-5F2E-4B42-BB6A-549DDF5A5ECF}" type="parTrans" cxnId="{D892CEF2-EBCC-4B47-91A1-B5834AF0B2C1}">
      <dgm:prSet/>
      <dgm:spPr/>
      <dgm:t>
        <a:bodyPr/>
        <a:lstStyle/>
        <a:p>
          <a:endParaRPr lang="en-US"/>
        </a:p>
      </dgm:t>
    </dgm:pt>
    <dgm:pt modelId="{B5A538BA-6581-4136-B5D4-45CAE700BC92}" type="sibTrans" cxnId="{D892CEF2-EBCC-4B47-91A1-B5834AF0B2C1}">
      <dgm:prSet/>
      <dgm:spPr/>
      <dgm:t>
        <a:bodyPr/>
        <a:lstStyle/>
        <a:p>
          <a:endParaRPr lang="en-US"/>
        </a:p>
      </dgm:t>
    </dgm:pt>
    <dgm:pt modelId="{402C88DE-3A07-43D4-9B50-6DF70BFC21A1}">
      <dgm:prSet/>
      <dgm:spPr/>
      <dgm:t>
        <a:bodyPr/>
        <a:lstStyle/>
        <a:p>
          <a:r>
            <a:rPr lang="en-US" b="0" i="0" baseline="0"/>
            <a:t>Adjust formatting style (font, fill, borders) to match your dashboard theme. </a:t>
          </a:r>
          <a:endParaRPr lang="en-US"/>
        </a:p>
      </dgm:t>
    </dgm:pt>
    <dgm:pt modelId="{7CFEAD1A-428E-43EB-A673-9A913E3CEE65}" type="parTrans" cxnId="{D6C39981-A210-4A15-98D0-1014C92012B0}">
      <dgm:prSet/>
      <dgm:spPr/>
      <dgm:t>
        <a:bodyPr/>
        <a:lstStyle/>
        <a:p>
          <a:endParaRPr lang="en-US"/>
        </a:p>
      </dgm:t>
    </dgm:pt>
    <dgm:pt modelId="{14FE0D37-5559-4659-8256-31413942E139}" type="sibTrans" cxnId="{D6C39981-A210-4A15-98D0-1014C92012B0}">
      <dgm:prSet/>
      <dgm:spPr/>
      <dgm:t>
        <a:bodyPr/>
        <a:lstStyle/>
        <a:p>
          <a:endParaRPr lang="en-US"/>
        </a:p>
      </dgm:t>
    </dgm:pt>
    <dgm:pt modelId="{5CE5A80D-3C4B-46A0-A22D-8C1A5294434C}" type="pres">
      <dgm:prSet presAssocID="{13EC4CE2-04FD-4BAA-BE58-8FBDFE452E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4DB94A-AAA3-4A94-95A2-754A0A4F306A}" type="pres">
      <dgm:prSet presAssocID="{22407C26-A870-4BD7-B680-9946548B2D08}" presName="hierRoot1" presStyleCnt="0">
        <dgm:presLayoutVars>
          <dgm:hierBranch val="init"/>
        </dgm:presLayoutVars>
      </dgm:prSet>
      <dgm:spPr/>
    </dgm:pt>
    <dgm:pt modelId="{9B225978-F983-496C-B9B0-E6772FC1800E}" type="pres">
      <dgm:prSet presAssocID="{22407C26-A870-4BD7-B680-9946548B2D08}" presName="rootComposite1" presStyleCnt="0"/>
      <dgm:spPr/>
    </dgm:pt>
    <dgm:pt modelId="{CF30DE17-2EBE-49C0-802D-3D8AD59C4B7A}" type="pres">
      <dgm:prSet presAssocID="{22407C26-A870-4BD7-B680-9946548B2D08}" presName="rootText1" presStyleLbl="node0" presStyleIdx="0" presStyleCnt="4">
        <dgm:presLayoutVars>
          <dgm:chPref val="3"/>
        </dgm:presLayoutVars>
      </dgm:prSet>
      <dgm:spPr/>
    </dgm:pt>
    <dgm:pt modelId="{C134F688-3C09-4D1B-B137-DAC19F0BE7AB}" type="pres">
      <dgm:prSet presAssocID="{22407C26-A870-4BD7-B680-9946548B2D08}" presName="rootConnector1" presStyleLbl="node1" presStyleIdx="0" presStyleCnt="0"/>
      <dgm:spPr/>
    </dgm:pt>
    <dgm:pt modelId="{7E779298-DF30-42DA-8FC2-49A5854CA2BA}" type="pres">
      <dgm:prSet presAssocID="{22407C26-A870-4BD7-B680-9946548B2D08}" presName="hierChild2" presStyleCnt="0"/>
      <dgm:spPr/>
    </dgm:pt>
    <dgm:pt modelId="{1B62763B-CE0A-4B0D-8685-3FD23B909B07}" type="pres">
      <dgm:prSet presAssocID="{22407C26-A870-4BD7-B680-9946548B2D08}" presName="hierChild3" presStyleCnt="0"/>
      <dgm:spPr/>
    </dgm:pt>
    <dgm:pt modelId="{74447CD8-04B8-4D8A-9E61-D79660043DDB}" type="pres">
      <dgm:prSet presAssocID="{7D5E1AB2-1F34-4202-91E1-7C94408F3ED2}" presName="hierRoot1" presStyleCnt="0">
        <dgm:presLayoutVars>
          <dgm:hierBranch val="init"/>
        </dgm:presLayoutVars>
      </dgm:prSet>
      <dgm:spPr/>
    </dgm:pt>
    <dgm:pt modelId="{CA86142F-2511-46EF-8BF4-09F23A3038F7}" type="pres">
      <dgm:prSet presAssocID="{7D5E1AB2-1F34-4202-91E1-7C94408F3ED2}" presName="rootComposite1" presStyleCnt="0"/>
      <dgm:spPr/>
    </dgm:pt>
    <dgm:pt modelId="{42AFD6C8-DFA0-4163-9AE7-4196D9FC96A8}" type="pres">
      <dgm:prSet presAssocID="{7D5E1AB2-1F34-4202-91E1-7C94408F3ED2}" presName="rootText1" presStyleLbl="node0" presStyleIdx="1" presStyleCnt="4">
        <dgm:presLayoutVars>
          <dgm:chPref val="3"/>
        </dgm:presLayoutVars>
      </dgm:prSet>
      <dgm:spPr/>
    </dgm:pt>
    <dgm:pt modelId="{A7162395-8E47-47FD-9303-A272FF4B6C6C}" type="pres">
      <dgm:prSet presAssocID="{7D5E1AB2-1F34-4202-91E1-7C94408F3ED2}" presName="rootConnector1" presStyleLbl="node1" presStyleIdx="0" presStyleCnt="0"/>
      <dgm:spPr/>
    </dgm:pt>
    <dgm:pt modelId="{BE4DBB98-CA70-4F76-94B3-5427B6AA3E82}" type="pres">
      <dgm:prSet presAssocID="{7D5E1AB2-1F34-4202-91E1-7C94408F3ED2}" presName="hierChild2" presStyleCnt="0"/>
      <dgm:spPr/>
    </dgm:pt>
    <dgm:pt modelId="{BA57DDD0-86F9-415E-A64A-EA207D4DD054}" type="pres">
      <dgm:prSet presAssocID="{7D5E1AB2-1F34-4202-91E1-7C94408F3ED2}" presName="hierChild3" presStyleCnt="0"/>
      <dgm:spPr/>
    </dgm:pt>
    <dgm:pt modelId="{2CD583CE-1488-4FCF-8DCD-370D900D9041}" type="pres">
      <dgm:prSet presAssocID="{489E2723-649D-47EE-AC97-2B838BA9D607}" presName="hierRoot1" presStyleCnt="0">
        <dgm:presLayoutVars>
          <dgm:hierBranch val="init"/>
        </dgm:presLayoutVars>
      </dgm:prSet>
      <dgm:spPr/>
    </dgm:pt>
    <dgm:pt modelId="{8E20BC6C-0A40-4DBB-861D-2ED4B76917E2}" type="pres">
      <dgm:prSet presAssocID="{489E2723-649D-47EE-AC97-2B838BA9D607}" presName="rootComposite1" presStyleCnt="0"/>
      <dgm:spPr/>
    </dgm:pt>
    <dgm:pt modelId="{C41F0DD4-50D4-42D3-92D0-977A65F86592}" type="pres">
      <dgm:prSet presAssocID="{489E2723-649D-47EE-AC97-2B838BA9D607}" presName="rootText1" presStyleLbl="node0" presStyleIdx="2" presStyleCnt="4">
        <dgm:presLayoutVars>
          <dgm:chPref val="3"/>
        </dgm:presLayoutVars>
      </dgm:prSet>
      <dgm:spPr/>
    </dgm:pt>
    <dgm:pt modelId="{51C863F7-5CD2-475A-84A8-995FECAA4308}" type="pres">
      <dgm:prSet presAssocID="{489E2723-649D-47EE-AC97-2B838BA9D607}" presName="rootConnector1" presStyleLbl="node1" presStyleIdx="0" presStyleCnt="0"/>
      <dgm:spPr/>
    </dgm:pt>
    <dgm:pt modelId="{C6015BAF-3523-4478-B1E4-65A991C20653}" type="pres">
      <dgm:prSet presAssocID="{489E2723-649D-47EE-AC97-2B838BA9D607}" presName="hierChild2" presStyleCnt="0"/>
      <dgm:spPr/>
    </dgm:pt>
    <dgm:pt modelId="{995F8F71-C9F8-4ACF-A019-E5F8C8972D83}" type="pres">
      <dgm:prSet presAssocID="{90CD507C-DC0F-4186-82F8-AE16E564126F}" presName="Name37" presStyleLbl="parChTrans1D2" presStyleIdx="0" presStyleCnt="3"/>
      <dgm:spPr/>
    </dgm:pt>
    <dgm:pt modelId="{6A2D0439-8731-4221-9EB8-2CFD9F5EEF25}" type="pres">
      <dgm:prSet presAssocID="{1D40BDCC-2474-45F0-A507-11D07388088F}" presName="hierRoot2" presStyleCnt="0">
        <dgm:presLayoutVars>
          <dgm:hierBranch val="init"/>
        </dgm:presLayoutVars>
      </dgm:prSet>
      <dgm:spPr/>
    </dgm:pt>
    <dgm:pt modelId="{4AEB8A0D-4490-42CE-AB23-8F096335528A}" type="pres">
      <dgm:prSet presAssocID="{1D40BDCC-2474-45F0-A507-11D07388088F}" presName="rootComposite" presStyleCnt="0"/>
      <dgm:spPr/>
    </dgm:pt>
    <dgm:pt modelId="{424AA784-DEBC-454D-9461-A48226BC47C9}" type="pres">
      <dgm:prSet presAssocID="{1D40BDCC-2474-45F0-A507-11D07388088F}" presName="rootText" presStyleLbl="node2" presStyleIdx="0" presStyleCnt="3">
        <dgm:presLayoutVars>
          <dgm:chPref val="3"/>
        </dgm:presLayoutVars>
      </dgm:prSet>
      <dgm:spPr/>
    </dgm:pt>
    <dgm:pt modelId="{3E46FF21-0586-4755-8E9A-EA7A869D7C1C}" type="pres">
      <dgm:prSet presAssocID="{1D40BDCC-2474-45F0-A507-11D07388088F}" presName="rootConnector" presStyleLbl="node2" presStyleIdx="0" presStyleCnt="3"/>
      <dgm:spPr/>
    </dgm:pt>
    <dgm:pt modelId="{1B3AA806-6CCF-47DF-BAB7-0D132B8FC564}" type="pres">
      <dgm:prSet presAssocID="{1D40BDCC-2474-45F0-A507-11D07388088F}" presName="hierChild4" presStyleCnt="0"/>
      <dgm:spPr/>
    </dgm:pt>
    <dgm:pt modelId="{1CA6D094-1513-4068-8F6E-0A6A1D1463C9}" type="pres">
      <dgm:prSet presAssocID="{1D40BDCC-2474-45F0-A507-11D07388088F}" presName="hierChild5" presStyleCnt="0"/>
      <dgm:spPr/>
    </dgm:pt>
    <dgm:pt modelId="{F3CCD2D6-0A75-4936-BE3F-23F148C847EB}" type="pres">
      <dgm:prSet presAssocID="{CF92ACA4-20A5-423E-A2A3-C6752BD6C69D}" presName="Name37" presStyleLbl="parChTrans1D2" presStyleIdx="1" presStyleCnt="3"/>
      <dgm:spPr/>
    </dgm:pt>
    <dgm:pt modelId="{FBAECCE8-FD84-4CDF-96E4-CBA147656F71}" type="pres">
      <dgm:prSet presAssocID="{3A672842-DD2E-4E34-B089-AEBA538754FE}" presName="hierRoot2" presStyleCnt="0">
        <dgm:presLayoutVars>
          <dgm:hierBranch val="init"/>
        </dgm:presLayoutVars>
      </dgm:prSet>
      <dgm:spPr/>
    </dgm:pt>
    <dgm:pt modelId="{D8C291A9-48B3-4320-9984-5630AA4A680D}" type="pres">
      <dgm:prSet presAssocID="{3A672842-DD2E-4E34-B089-AEBA538754FE}" presName="rootComposite" presStyleCnt="0"/>
      <dgm:spPr/>
    </dgm:pt>
    <dgm:pt modelId="{47AD59F5-C48B-46E6-8133-0D8417EFB4B8}" type="pres">
      <dgm:prSet presAssocID="{3A672842-DD2E-4E34-B089-AEBA538754FE}" presName="rootText" presStyleLbl="node2" presStyleIdx="1" presStyleCnt="3">
        <dgm:presLayoutVars>
          <dgm:chPref val="3"/>
        </dgm:presLayoutVars>
      </dgm:prSet>
      <dgm:spPr/>
    </dgm:pt>
    <dgm:pt modelId="{75290717-6F7F-4124-8199-B5D90D75A7C4}" type="pres">
      <dgm:prSet presAssocID="{3A672842-DD2E-4E34-B089-AEBA538754FE}" presName="rootConnector" presStyleLbl="node2" presStyleIdx="1" presStyleCnt="3"/>
      <dgm:spPr/>
    </dgm:pt>
    <dgm:pt modelId="{9CC8F529-7678-4F0C-8F8F-7115FA732F24}" type="pres">
      <dgm:prSet presAssocID="{3A672842-DD2E-4E34-B089-AEBA538754FE}" presName="hierChild4" presStyleCnt="0"/>
      <dgm:spPr/>
    </dgm:pt>
    <dgm:pt modelId="{C8B590DF-D7B5-4052-B137-DF5D002D4C08}" type="pres">
      <dgm:prSet presAssocID="{3A672842-DD2E-4E34-B089-AEBA538754FE}" presName="hierChild5" presStyleCnt="0"/>
      <dgm:spPr/>
    </dgm:pt>
    <dgm:pt modelId="{E22F1169-A5A8-4DEC-B687-04B22F013A20}" type="pres">
      <dgm:prSet presAssocID="{5FECF241-5F2E-4B42-BB6A-549DDF5A5ECF}" presName="Name37" presStyleLbl="parChTrans1D2" presStyleIdx="2" presStyleCnt="3"/>
      <dgm:spPr/>
    </dgm:pt>
    <dgm:pt modelId="{644C1896-060E-4A78-AD30-CEA289D80F4E}" type="pres">
      <dgm:prSet presAssocID="{0997520D-A6BD-4AE8-A8F8-B6A8D00D9EE8}" presName="hierRoot2" presStyleCnt="0">
        <dgm:presLayoutVars>
          <dgm:hierBranch val="init"/>
        </dgm:presLayoutVars>
      </dgm:prSet>
      <dgm:spPr/>
    </dgm:pt>
    <dgm:pt modelId="{F15EB952-9986-4FE6-8A56-CC1A5676ACB4}" type="pres">
      <dgm:prSet presAssocID="{0997520D-A6BD-4AE8-A8F8-B6A8D00D9EE8}" presName="rootComposite" presStyleCnt="0"/>
      <dgm:spPr/>
    </dgm:pt>
    <dgm:pt modelId="{41EE9821-94AA-47E6-98DE-8AABF2AEDC03}" type="pres">
      <dgm:prSet presAssocID="{0997520D-A6BD-4AE8-A8F8-B6A8D00D9EE8}" presName="rootText" presStyleLbl="node2" presStyleIdx="2" presStyleCnt="3">
        <dgm:presLayoutVars>
          <dgm:chPref val="3"/>
        </dgm:presLayoutVars>
      </dgm:prSet>
      <dgm:spPr/>
    </dgm:pt>
    <dgm:pt modelId="{6D7198BC-D722-4529-B757-A2B1D399302D}" type="pres">
      <dgm:prSet presAssocID="{0997520D-A6BD-4AE8-A8F8-B6A8D00D9EE8}" presName="rootConnector" presStyleLbl="node2" presStyleIdx="2" presStyleCnt="3"/>
      <dgm:spPr/>
    </dgm:pt>
    <dgm:pt modelId="{71C11CF5-A67C-40C5-96F0-BD125DE1DC2C}" type="pres">
      <dgm:prSet presAssocID="{0997520D-A6BD-4AE8-A8F8-B6A8D00D9EE8}" presName="hierChild4" presStyleCnt="0"/>
      <dgm:spPr/>
    </dgm:pt>
    <dgm:pt modelId="{2E653590-03DA-4F9C-B419-4AC38BD9A2FA}" type="pres">
      <dgm:prSet presAssocID="{0997520D-A6BD-4AE8-A8F8-B6A8D00D9EE8}" presName="hierChild5" presStyleCnt="0"/>
      <dgm:spPr/>
    </dgm:pt>
    <dgm:pt modelId="{D7474491-5C28-44E3-AF81-A6CB3D3DC709}" type="pres">
      <dgm:prSet presAssocID="{489E2723-649D-47EE-AC97-2B838BA9D607}" presName="hierChild3" presStyleCnt="0"/>
      <dgm:spPr/>
    </dgm:pt>
    <dgm:pt modelId="{C351FEBE-1C14-4239-9799-4C1121BF005F}" type="pres">
      <dgm:prSet presAssocID="{402C88DE-3A07-43D4-9B50-6DF70BFC21A1}" presName="hierRoot1" presStyleCnt="0">
        <dgm:presLayoutVars>
          <dgm:hierBranch val="init"/>
        </dgm:presLayoutVars>
      </dgm:prSet>
      <dgm:spPr/>
    </dgm:pt>
    <dgm:pt modelId="{07D113C1-6CA6-4106-8A06-D32ED1E5F426}" type="pres">
      <dgm:prSet presAssocID="{402C88DE-3A07-43D4-9B50-6DF70BFC21A1}" presName="rootComposite1" presStyleCnt="0"/>
      <dgm:spPr/>
    </dgm:pt>
    <dgm:pt modelId="{E2F4E9E6-4287-4837-BF10-23D981852E3C}" type="pres">
      <dgm:prSet presAssocID="{402C88DE-3A07-43D4-9B50-6DF70BFC21A1}" presName="rootText1" presStyleLbl="node0" presStyleIdx="3" presStyleCnt="4">
        <dgm:presLayoutVars>
          <dgm:chPref val="3"/>
        </dgm:presLayoutVars>
      </dgm:prSet>
      <dgm:spPr/>
    </dgm:pt>
    <dgm:pt modelId="{5A2E2322-AC35-4248-93AD-5B5197F41D60}" type="pres">
      <dgm:prSet presAssocID="{402C88DE-3A07-43D4-9B50-6DF70BFC21A1}" presName="rootConnector1" presStyleLbl="node1" presStyleIdx="0" presStyleCnt="0"/>
      <dgm:spPr/>
    </dgm:pt>
    <dgm:pt modelId="{75191C90-6751-4783-9F21-AC91DC148B67}" type="pres">
      <dgm:prSet presAssocID="{402C88DE-3A07-43D4-9B50-6DF70BFC21A1}" presName="hierChild2" presStyleCnt="0"/>
      <dgm:spPr/>
    </dgm:pt>
    <dgm:pt modelId="{D91D4E46-7A9E-4C80-A55C-F54027C6D23D}" type="pres">
      <dgm:prSet presAssocID="{402C88DE-3A07-43D4-9B50-6DF70BFC21A1}" presName="hierChild3" presStyleCnt="0"/>
      <dgm:spPr/>
    </dgm:pt>
  </dgm:ptLst>
  <dgm:cxnLst>
    <dgm:cxn modelId="{62DFF11B-6FA7-42A6-A26F-5B37479BE201}" type="presOf" srcId="{0997520D-A6BD-4AE8-A8F8-B6A8D00D9EE8}" destId="{6D7198BC-D722-4529-B757-A2B1D399302D}" srcOrd="1" destOrd="0" presId="urn:microsoft.com/office/officeart/2005/8/layout/orgChart1"/>
    <dgm:cxn modelId="{19C6D226-DED6-422E-BFC9-EC0CE897CC8B}" type="presOf" srcId="{1D40BDCC-2474-45F0-A507-11D07388088F}" destId="{3E46FF21-0586-4755-8E9A-EA7A869D7C1C}" srcOrd="1" destOrd="0" presId="urn:microsoft.com/office/officeart/2005/8/layout/orgChart1"/>
    <dgm:cxn modelId="{01719927-AB7C-46A5-8FE6-1EA049BDC771}" type="presOf" srcId="{3A672842-DD2E-4E34-B089-AEBA538754FE}" destId="{47AD59F5-C48B-46E6-8133-0D8417EFB4B8}" srcOrd="0" destOrd="0" presId="urn:microsoft.com/office/officeart/2005/8/layout/orgChart1"/>
    <dgm:cxn modelId="{7FAA8038-2528-4B7B-A8FC-BA7E524255FF}" srcId="{13EC4CE2-04FD-4BAA-BE58-8FBDFE452E1C}" destId="{7D5E1AB2-1F34-4202-91E1-7C94408F3ED2}" srcOrd="1" destOrd="0" parTransId="{653A1D9A-4206-4BEA-811C-F961BB817D6D}" sibTransId="{226011B4-51DF-4A5F-8AA8-D1C6D5522CF5}"/>
    <dgm:cxn modelId="{5AADCF5B-03EE-445D-BBAE-CC12B069FDA5}" srcId="{13EC4CE2-04FD-4BAA-BE58-8FBDFE452E1C}" destId="{489E2723-649D-47EE-AC97-2B838BA9D607}" srcOrd="2" destOrd="0" parTransId="{9767A5CF-75B2-4512-BB1B-02B2133CCAD3}" sibTransId="{689051B2-D8AC-43FF-8199-AA2E23B8B205}"/>
    <dgm:cxn modelId="{4988665E-07AF-4FC5-AE92-60B874D05B5D}" type="presOf" srcId="{489E2723-649D-47EE-AC97-2B838BA9D607}" destId="{51C863F7-5CD2-475A-84A8-995FECAA4308}" srcOrd="1" destOrd="0" presId="urn:microsoft.com/office/officeart/2005/8/layout/orgChart1"/>
    <dgm:cxn modelId="{86419741-2B09-4D79-A94A-D83DBF774AB6}" type="presOf" srcId="{13EC4CE2-04FD-4BAA-BE58-8FBDFE452E1C}" destId="{5CE5A80D-3C4B-46A0-A22D-8C1A5294434C}" srcOrd="0" destOrd="0" presId="urn:microsoft.com/office/officeart/2005/8/layout/orgChart1"/>
    <dgm:cxn modelId="{47D9C54F-8E8D-4051-9537-99365CB0157F}" type="presOf" srcId="{22407C26-A870-4BD7-B680-9946548B2D08}" destId="{C134F688-3C09-4D1B-B137-DAC19F0BE7AB}" srcOrd="1" destOrd="0" presId="urn:microsoft.com/office/officeart/2005/8/layout/orgChart1"/>
    <dgm:cxn modelId="{E0F62253-E01E-4B16-9879-32D490151059}" type="presOf" srcId="{CF92ACA4-20A5-423E-A2A3-C6752BD6C69D}" destId="{F3CCD2D6-0A75-4936-BE3F-23F148C847EB}" srcOrd="0" destOrd="0" presId="urn:microsoft.com/office/officeart/2005/8/layout/orgChart1"/>
    <dgm:cxn modelId="{72D4A874-1303-45BE-898D-E50A780B50CD}" srcId="{489E2723-649D-47EE-AC97-2B838BA9D607}" destId="{1D40BDCC-2474-45F0-A507-11D07388088F}" srcOrd="0" destOrd="0" parTransId="{90CD507C-DC0F-4186-82F8-AE16E564126F}" sibTransId="{DA676FDD-ECF0-4010-A192-A2B15EB4FC91}"/>
    <dgm:cxn modelId="{D6C39981-A210-4A15-98D0-1014C92012B0}" srcId="{13EC4CE2-04FD-4BAA-BE58-8FBDFE452E1C}" destId="{402C88DE-3A07-43D4-9B50-6DF70BFC21A1}" srcOrd="3" destOrd="0" parTransId="{7CFEAD1A-428E-43EB-A673-9A913E3CEE65}" sibTransId="{14FE0D37-5559-4659-8256-31413942E139}"/>
    <dgm:cxn modelId="{3AE4D985-53E6-4F84-B699-E9350D6EA3BC}" type="presOf" srcId="{22407C26-A870-4BD7-B680-9946548B2D08}" destId="{CF30DE17-2EBE-49C0-802D-3D8AD59C4B7A}" srcOrd="0" destOrd="0" presId="urn:microsoft.com/office/officeart/2005/8/layout/orgChart1"/>
    <dgm:cxn modelId="{F6D38793-AD55-4878-A24F-52BFD30961E7}" srcId="{489E2723-649D-47EE-AC97-2B838BA9D607}" destId="{3A672842-DD2E-4E34-B089-AEBA538754FE}" srcOrd="1" destOrd="0" parTransId="{CF92ACA4-20A5-423E-A2A3-C6752BD6C69D}" sibTransId="{97BC5C5D-AC83-4B40-81E3-B9C04979C4DD}"/>
    <dgm:cxn modelId="{2332FF99-8DB4-44EB-A170-FA42FFA51128}" type="presOf" srcId="{90CD507C-DC0F-4186-82F8-AE16E564126F}" destId="{995F8F71-C9F8-4ACF-A019-E5F8C8972D83}" srcOrd="0" destOrd="0" presId="urn:microsoft.com/office/officeart/2005/8/layout/orgChart1"/>
    <dgm:cxn modelId="{89F863A6-D227-48B8-9F05-D1C79CD62DC6}" type="presOf" srcId="{7D5E1AB2-1F34-4202-91E1-7C94408F3ED2}" destId="{A7162395-8E47-47FD-9303-A272FF4B6C6C}" srcOrd="1" destOrd="0" presId="urn:microsoft.com/office/officeart/2005/8/layout/orgChart1"/>
    <dgm:cxn modelId="{863052B5-E0EB-485B-8A30-67EDFF84EC36}" type="presOf" srcId="{1D40BDCC-2474-45F0-A507-11D07388088F}" destId="{424AA784-DEBC-454D-9461-A48226BC47C9}" srcOrd="0" destOrd="0" presId="urn:microsoft.com/office/officeart/2005/8/layout/orgChart1"/>
    <dgm:cxn modelId="{E3E83DC3-0036-4EAD-A89D-EB1AC0A1A5A5}" type="presOf" srcId="{5FECF241-5F2E-4B42-BB6A-549DDF5A5ECF}" destId="{E22F1169-A5A8-4DEC-B687-04B22F013A20}" srcOrd="0" destOrd="0" presId="urn:microsoft.com/office/officeart/2005/8/layout/orgChart1"/>
    <dgm:cxn modelId="{B1D96DCE-B4F7-4B69-A6A2-DA021148C3B4}" type="presOf" srcId="{3A672842-DD2E-4E34-B089-AEBA538754FE}" destId="{75290717-6F7F-4124-8199-B5D90D75A7C4}" srcOrd="1" destOrd="0" presId="urn:microsoft.com/office/officeart/2005/8/layout/orgChart1"/>
    <dgm:cxn modelId="{DBADFBDB-B179-4937-9697-06AF44197BDE}" srcId="{13EC4CE2-04FD-4BAA-BE58-8FBDFE452E1C}" destId="{22407C26-A870-4BD7-B680-9946548B2D08}" srcOrd="0" destOrd="0" parTransId="{1BF5DE57-6406-4D77-A1CA-2AFB77A446DD}" sibTransId="{1CF8D25A-1AA1-4EC7-8A18-9D2A408561AD}"/>
    <dgm:cxn modelId="{C82306DE-9099-4042-8519-13CC3B3D7789}" type="presOf" srcId="{489E2723-649D-47EE-AC97-2B838BA9D607}" destId="{C41F0DD4-50D4-42D3-92D0-977A65F86592}" srcOrd="0" destOrd="0" presId="urn:microsoft.com/office/officeart/2005/8/layout/orgChart1"/>
    <dgm:cxn modelId="{A3FB79DF-17CF-49A6-96A0-F6D73D9CC0B8}" type="presOf" srcId="{7D5E1AB2-1F34-4202-91E1-7C94408F3ED2}" destId="{42AFD6C8-DFA0-4163-9AE7-4196D9FC96A8}" srcOrd="0" destOrd="0" presId="urn:microsoft.com/office/officeart/2005/8/layout/orgChart1"/>
    <dgm:cxn modelId="{C127F0E1-5020-46A4-B148-F27AC0FB089C}" type="presOf" srcId="{402C88DE-3A07-43D4-9B50-6DF70BFC21A1}" destId="{5A2E2322-AC35-4248-93AD-5B5197F41D60}" srcOrd="1" destOrd="0" presId="urn:microsoft.com/office/officeart/2005/8/layout/orgChart1"/>
    <dgm:cxn modelId="{6EB8FFE8-056B-4F84-8BEA-47C6206EE361}" type="presOf" srcId="{402C88DE-3A07-43D4-9B50-6DF70BFC21A1}" destId="{E2F4E9E6-4287-4837-BF10-23D981852E3C}" srcOrd="0" destOrd="0" presId="urn:microsoft.com/office/officeart/2005/8/layout/orgChart1"/>
    <dgm:cxn modelId="{D892CEF2-EBCC-4B47-91A1-B5834AF0B2C1}" srcId="{489E2723-649D-47EE-AC97-2B838BA9D607}" destId="{0997520D-A6BD-4AE8-A8F8-B6A8D00D9EE8}" srcOrd="2" destOrd="0" parTransId="{5FECF241-5F2E-4B42-BB6A-549DDF5A5ECF}" sibTransId="{B5A538BA-6581-4136-B5D4-45CAE700BC92}"/>
    <dgm:cxn modelId="{058DF7F4-92A0-4F38-B172-CB1299923903}" type="presOf" srcId="{0997520D-A6BD-4AE8-A8F8-B6A8D00D9EE8}" destId="{41EE9821-94AA-47E6-98DE-8AABF2AEDC03}" srcOrd="0" destOrd="0" presId="urn:microsoft.com/office/officeart/2005/8/layout/orgChart1"/>
    <dgm:cxn modelId="{5E2A018F-FB86-41B6-B8E0-2D1943783F7C}" type="presParOf" srcId="{5CE5A80D-3C4B-46A0-A22D-8C1A5294434C}" destId="{744DB94A-AAA3-4A94-95A2-754A0A4F306A}" srcOrd="0" destOrd="0" presId="urn:microsoft.com/office/officeart/2005/8/layout/orgChart1"/>
    <dgm:cxn modelId="{C3268F4C-B81C-43BF-A093-BCD0707AB180}" type="presParOf" srcId="{744DB94A-AAA3-4A94-95A2-754A0A4F306A}" destId="{9B225978-F983-496C-B9B0-E6772FC1800E}" srcOrd="0" destOrd="0" presId="urn:microsoft.com/office/officeart/2005/8/layout/orgChart1"/>
    <dgm:cxn modelId="{2F54532B-614B-4838-8F19-9BDF021221BC}" type="presParOf" srcId="{9B225978-F983-496C-B9B0-E6772FC1800E}" destId="{CF30DE17-2EBE-49C0-802D-3D8AD59C4B7A}" srcOrd="0" destOrd="0" presId="urn:microsoft.com/office/officeart/2005/8/layout/orgChart1"/>
    <dgm:cxn modelId="{93CCF8B8-01FC-4248-9830-4112CDB819A7}" type="presParOf" srcId="{9B225978-F983-496C-B9B0-E6772FC1800E}" destId="{C134F688-3C09-4D1B-B137-DAC19F0BE7AB}" srcOrd="1" destOrd="0" presId="urn:microsoft.com/office/officeart/2005/8/layout/orgChart1"/>
    <dgm:cxn modelId="{2ADD432B-A552-44DE-9B00-9766013961FF}" type="presParOf" srcId="{744DB94A-AAA3-4A94-95A2-754A0A4F306A}" destId="{7E779298-DF30-42DA-8FC2-49A5854CA2BA}" srcOrd="1" destOrd="0" presId="urn:microsoft.com/office/officeart/2005/8/layout/orgChart1"/>
    <dgm:cxn modelId="{09A8102E-71F9-4D05-9947-528D898484E7}" type="presParOf" srcId="{744DB94A-AAA3-4A94-95A2-754A0A4F306A}" destId="{1B62763B-CE0A-4B0D-8685-3FD23B909B07}" srcOrd="2" destOrd="0" presId="urn:microsoft.com/office/officeart/2005/8/layout/orgChart1"/>
    <dgm:cxn modelId="{26510335-C7BC-4981-8F6D-2BAF3905DF45}" type="presParOf" srcId="{5CE5A80D-3C4B-46A0-A22D-8C1A5294434C}" destId="{74447CD8-04B8-4D8A-9E61-D79660043DDB}" srcOrd="1" destOrd="0" presId="urn:microsoft.com/office/officeart/2005/8/layout/orgChart1"/>
    <dgm:cxn modelId="{6FE077E7-AB11-444D-BA56-628791917913}" type="presParOf" srcId="{74447CD8-04B8-4D8A-9E61-D79660043DDB}" destId="{CA86142F-2511-46EF-8BF4-09F23A3038F7}" srcOrd="0" destOrd="0" presId="urn:microsoft.com/office/officeart/2005/8/layout/orgChart1"/>
    <dgm:cxn modelId="{346881A1-7016-409B-B23D-711D243D3A43}" type="presParOf" srcId="{CA86142F-2511-46EF-8BF4-09F23A3038F7}" destId="{42AFD6C8-DFA0-4163-9AE7-4196D9FC96A8}" srcOrd="0" destOrd="0" presId="urn:microsoft.com/office/officeart/2005/8/layout/orgChart1"/>
    <dgm:cxn modelId="{9360AD44-0E74-4251-AA37-DA5D3FCA891B}" type="presParOf" srcId="{CA86142F-2511-46EF-8BF4-09F23A3038F7}" destId="{A7162395-8E47-47FD-9303-A272FF4B6C6C}" srcOrd="1" destOrd="0" presId="urn:microsoft.com/office/officeart/2005/8/layout/orgChart1"/>
    <dgm:cxn modelId="{481E5502-B8CF-4BF6-B65D-2CB96C4C9D01}" type="presParOf" srcId="{74447CD8-04B8-4D8A-9E61-D79660043DDB}" destId="{BE4DBB98-CA70-4F76-94B3-5427B6AA3E82}" srcOrd="1" destOrd="0" presId="urn:microsoft.com/office/officeart/2005/8/layout/orgChart1"/>
    <dgm:cxn modelId="{08034BEC-1ADA-4815-94FE-49D843BDF63F}" type="presParOf" srcId="{74447CD8-04B8-4D8A-9E61-D79660043DDB}" destId="{BA57DDD0-86F9-415E-A64A-EA207D4DD054}" srcOrd="2" destOrd="0" presId="urn:microsoft.com/office/officeart/2005/8/layout/orgChart1"/>
    <dgm:cxn modelId="{8A0E6DFF-9561-449D-9D3D-00F7B940722A}" type="presParOf" srcId="{5CE5A80D-3C4B-46A0-A22D-8C1A5294434C}" destId="{2CD583CE-1488-4FCF-8DCD-370D900D9041}" srcOrd="2" destOrd="0" presId="urn:microsoft.com/office/officeart/2005/8/layout/orgChart1"/>
    <dgm:cxn modelId="{5D17EDC7-8E74-4136-A8A1-AF3E1CD32DF6}" type="presParOf" srcId="{2CD583CE-1488-4FCF-8DCD-370D900D9041}" destId="{8E20BC6C-0A40-4DBB-861D-2ED4B76917E2}" srcOrd="0" destOrd="0" presId="urn:microsoft.com/office/officeart/2005/8/layout/orgChart1"/>
    <dgm:cxn modelId="{9A9DDD61-23D3-4D85-A751-F1F5A0748353}" type="presParOf" srcId="{8E20BC6C-0A40-4DBB-861D-2ED4B76917E2}" destId="{C41F0DD4-50D4-42D3-92D0-977A65F86592}" srcOrd="0" destOrd="0" presId="urn:microsoft.com/office/officeart/2005/8/layout/orgChart1"/>
    <dgm:cxn modelId="{3BA48F4F-E4D9-455A-8506-C4E83FBFA20B}" type="presParOf" srcId="{8E20BC6C-0A40-4DBB-861D-2ED4B76917E2}" destId="{51C863F7-5CD2-475A-84A8-995FECAA4308}" srcOrd="1" destOrd="0" presId="urn:microsoft.com/office/officeart/2005/8/layout/orgChart1"/>
    <dgm:cxn modelId="{08CC024B-B0B6-4813-9404-03DC8770641C}" type="presParOf" srcId="{2CD583CE-1488-4FCF-8DCD-370D900D9041}" destId="{C6015BAF-3523-4478-B1E4-65A991C20653}" srcOrd="1" destOrd="0" presId="urn:microsoft.com/office/officeart/2005/8/layout/orgChart1"/>
    <dgm:cxn modelId="{D939DA3E-1C39-4BCE-97CB-E7BFD0A9373F}" type="presParOf" srcId="{C6015BAF-3523-4478-B1E4-65A991C20653}" destId="{995F8F71-C9F8-4ACF-A019-E5F8C8972D83}" srcOrd="0" destOrd="0" presId="urn:microsoft.com/office/officeart/2005/8/layout/orgChart1"/>
    <dgm:cxn modelId="{8069599D-C4E3-42D7-B98E-45941889F6F2}" type="presParOf" srcId="{C6015BAF-3523-4478-B1E4-65A991C20653}" destId="{6A2D0439-8731-4221-9EB8-2CFD9F5EEF25}" srcOrd="1" destOrd="0" presId="urn:microsoft.com/office/officeart/2005/8/layout/orgChart1"/>
    <dgm:cxn modelId="{40DD6102-3703-4CB9-8F78-A27FA7985682}" type="presParOf" srcId="{6A2D0439-8731-4221-9EB8-2CFD9F5EEF25}" destId="{4AEB8A0D-4490-42CE-AB23-8F096335528A}" srcOrd="0" destOrd="0" presId="urn:microsoft.com/office/officeart/2005/8/layout/orgChart1"/>
    <dgm:cxn modelId="{E8CC748A-8C7A-4DE6-B464-07AEE7479F21}" type="presParOf" srcId="{4AEB8A0D-4490-42CE-AB23-8F096335528A}" destId="{424AA784-DEBC-454D-9461-A48226BC47C9}" srcOrd="0" destOrd="0" presId="urn:microsoft.com/office/officeart/2005/8/layout/orgChart1"/>
    <dgm:cxn modelId="{FBF73A3F-AB5A-42CF-82A1-6D3A32904451}" type="presParOf" srcId="{4AEB8A0D-4490-42CE-AB23-8F096335528A}" destId="{3E46FF21-0586-4755-8E9A-EA7A869D7C1C}" srcOrd="1" destOrd="0" presId="urn:microsoft.com/office/officeart/2005/8/layout/orgChart1"/>
    <dgm:cxn modelId="{23CEEC4E-F698-4B83-A38C-3236D1A1F2F6}" type="presParOf" srcId="{6A2D0439-8731-4221-9EB8-2CFD9F5EEF25}" destId="{1B3AA806-6CCF-47DF-BAB7-0D132B8FC564}" srcOrd="1" destOrd="0" presId="urn:microsoft.com/office/officeart/2005/8/layout/orgChart1"/>
    <dgm:cxn modelId="{29430AAE-C87E-4F74-A436-BB21554E3F20}" type="presParOf" srcId="{6A2D0439-8731-4221-9EB8-2CFD9F5EEF25}" destId="{1CA6D094-1513-4068-8F6E-0A6A1D1463C9}" srcOrd="2" destOrd="0" presId="urn:microsoft.com/office/officeart/2005/8/layout/orgChart1"/>
    <dgm:cxn modelId="{331BBD8E-8E7D-4C57-AF5C-6D40B7C6BB98}" type="presParOf" srcId="{C6015BAF-3523-4478-B1E4-65A991C20653}" destId="{F3CCD2D6-0A75-4936-BE3F-23F148C847EB}" srcOrd="2" destOrd="0" presId="urn:microsoft.com/office/officeart/2005/8/layout/orgChart1"/>
    <dgm:cxn modelId="{C147E529-BFCE-47BB-A735-5AC264CA9F42}" type="presParOf" srcId="{C6015BAF-3523-4478-B1E4-65A991C20653}" destId="{FBAECCE8-FD84-4CDF-96E4-CBA147656F71}" srcOrd="3" destOrd="0" presId="urn:microsoft.com/office/officeart/2005/8/layout/orgChart1"/>
    <dgm:cxn modelId="{CC2486A2-91EE-4225-95B6-3354D536DE42}" type="presParOf" srcId="{FBAECCE8-FD84-4CDF-96E4-CBA147656F71}" destId="{D8C291A9-48B3-4320-9984-5630AA4A680D}" srcOrd="0" destOrd="0" presId="urn:microsoft.com/office/officeart/2005/8/layout/orgChart1"/>
    <dgm:cxn modelId="{E08BFBC1-3208-41B6-BAF9-015412996228}" type="presParOf" srcId="{D8C291A9-48B3-4320-9984-5630AA4A680D}" destId="{47AD59F5-C48B-46E6-8133-0D8417EFB4B8}" srcOrd="0" destOrd="0" presId="urn:microsoft.com/office/officeart/2005/8/layout/orgChart1"/>
    <dgm:cxn modelId="{1A1ADD57-73A7-40DE-8B0F-E02AB9CC4B05}" type="presParOf" srcId="{D8C291A9-48B3-4320-9984-5630AA4A680D}" destId="{75290717-6F7F-4124-8199-B5D90D75A7C4}" srcOrd="1" destOrd="0" presId="urn:microsoft.com/office/officeart/2005/8/layout/orgChart1"/>
    <dgm:cxn modelId="{70860D01-21DC-49FC-8E4E-EC76CC27F5C7}" type="presParOf" srcId="{FBAECCE8-FD84-4CDF-96E4-CBA147656F71}" destId="{9CC8F529-7678-4F0C-8F8F-7115FA732F24}" srcOrd="1" destOrd="0" presId="urn:microsoft.com/office/officeart/2005/8/layout/orgChart1"/>
    <dgm:cxn modelId="{836C1021-8662-4D82-A043-3CFD9ED8A3A7}" type="presParOf" srcId="{FBAECCE8-FD84-4CDF-96E4-CBA147656F71}" destId="{C8B590DF-D7B5-4052-B137-DF5D002D4C08}" srcOrd="2" destOrd="0" presId="urn:microsoft.com/office/officeart/2005/8/layout/orgChart1"/>
    <dgm:cxn modelId="{EB8B678B-4769-4A2A-8DBE-C1B3663FCA7E}" type="presParOf" srcId="{C6015BAF-3523-4478-B1E4-65A991C20653}" destId="{E22F1169-A5A8-4DEC-B687-04B22F013A20}" srcOrd="4" destOrd="0" presId="urn:microsoft.com/office/officeart/2005/8/layout/orgChart1"/>
    <dgm:cxn modelId="{BD1F76F8-0D4F-4BA4-B788-A912DEA2FFEC}" type="presParOf" srcId="{C6015BAF-3523-4478-B1E4-65A991C20653}" destId="{644C1896-060E-4A78-AD30-CEA289D80F4E}" srcOrd="5" destOrd="0" presId="urn:microsoft.com/office/officeart/2005/8/layout/orgChart1"/>
    <dgm:cxn modelId="{B76DC2EC-4982-4B3A-8C6C-AA654CDE9609}" type="presParOf" srcId="{644C1896-060E-4A78-AD30-CEA289D80F4E}" destId="{F15EB952-9986-4FE6-8A56-CC1A5676ACB4}" srcOrd="0" destOrd="0" presId="urn:microsoft.com/office/officeart/2005/8/layout/orgChart1"/>
    <dgm:cxn modelId="{C98E326B-E44D-48DD-9552-465FE86FFB1D}" type="presParOf" srcId="{F15EB952-9986-4FE6-8A56-CC1A5676ACB4}" destId="{41EE9821-94AA-47E6-98DE-8AABF2AEDC03}" srcOrd="0" destOrd="0" presId="urn:microsoft.com/office/officeart/2005/8/layout/orgChart1"/>
    <dgm:cxn modelId="{628B4689-2013-4090-86A7-500553A2A800}" type="presParOf" srcId="{F15EB952-9986-4FE6-8A56-CC1A5676ACB4}" destId="{6D7198BC-D722-4529-B757-A2B1D399302D}" srcOrd="1" destOrd="0" presId="urn:microsoft.com/office/officeart/2005/8/layout/orgChart1"/>
    <dgm:cxn modelId="{668BEEC0-80F2-43F5-AA20-1328BD65F2F1}" type="presParOf" srcId="{644C1896-060E-4A78-AD30-CEA289D80F4E}" destId="{71C11CF5-A67C-40C5-96F0-BD125DE1DC2C}" srcOrd="1" destOrd="0" presId="urn:microsoft.com/office/officeart/2005/8/layout/orgChart1"/>
    <dgm:cxn modelId="{40189BF0-D496-4B7A-B0CB-28C90E70DB61}" type="presParOf" srcId="{644C1896-060E-4A78-AD30-CEA289D80F4E}" destId="{2E653590-03DA-4F9C-B419-4AC38BD9A2FA}" srcOrd="2" destOrd="0" presId="urn:microsoft.com/office/officeart/2005/8/layout/orgChart1"/>
    <dgm:cxn modelId="{44C8FCA1-CCA9-4B13-AFD2-7FEC6F4208C7}" type="presParOf" srcId="{2CD583CE-1488-4FCF-8DCD-370D900D9041}" destId="{D7474491-5C28-44E3-AF81-A6CB3D3DC709}" srcOrd="2" destOrd="0" presId="urn:microsoft.com/office/officeart/2005/8/layout/orgChart1"/>
    <dgm:cxn modelId="{B843CFA0-31ED-4472-B837-1FC549C63F2D}" type="presParOf" srcId="{5CE5A80D-3C4B-46A0-A22D-8C1A5294434C}" destId="{C351FEBE-1C14-4239-9799-4C1121BF005F}" srcOrd="3" destOrd="0" presId="urn:microsoft.com/office/officeart/2005/8/layout/orgChart1"/>
    <dgm:cxn modelId="{542415E2-B899-4ED6-8C32-2C825B9D9567}" type="presParOf" srcId="{C351FEBE-1C14-4239-9799-4C1121BF005F}" destId="{07D113C1-6CA6-4106-8A06-D32ED1E5F426}" srcOrd="0" destOrd="0" presId="urn:microsoft.com/office/officeart/2005/8/layout/orgChart1"/>
    <dgm:cxn modelId="{FE248D55-C7E8-4617-B29C-901898E903BF}" type="presParOf" srcId="{07D113C1-6CA6-4106-8A06-D32ED1E5F426}" destId="{E2F4E9E6-4287-4837-BF10-23D981852E3C}" srcOrd="0" destOrd="0" presId="urn:microsoft.com/office/officeart/2005/8/layout/orgChart1"/>
    <dgm:cxn modelId="{7151500F-8190-466F-950D-B37044F14ED9}" type="presParOf" srcId="{07D113C1-6CA6-4106-8A06-D32ED1E5F426}" destId="{5A2E2322-AC35-4248-93AD-5B5197F41D60}" srcOrd="1" destOrd="0" presId="urn:microsoft.com/office/officeart/2005/8/layout/orgChart1"/>
    <dgm:cxn modelId="{B9B73CB5-EE35-4369-8032-88C8CDF5C1EF}" type="presParOf" srcId="{C351FEBE-1C14-4239-9799-4C1121BF005F}" destId="{75191C90-6751-4783-9F21-AC91DC148B67}" srcOrd="1" destOrd="0" presId="urn:microsoft.com/office/officeart/2005/8/layout/orgChart1"/>
    <dgm:cxn modelId="{4285C555-6394-42A4-A625-4F62BED8F4CC}" type="presParOf" srcId="{C351FEBE-1C14-4239-9799-4C1121BF005F}" destId="{D91D4E46-7A9E-4C80-A55C-F54027C6D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2464B-2D6E-4C83-9F85-D30A69FCD2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4D2F42-81A7-4A45-BF8D-9AF3DF3D8003}">
      <dgm:prSet/>
      <dgm:spPr/>
      <dgm:t>
        <a:bodyPr/>
        <a:lstStyle/>
        <a:p>
          <a:r>
            <a:rPr lang="en-IN" b="1" dirty="0"/>
            <a:t>Remove Duplicates</a:t>
          </a:r>
          <a:endParaRPr lang="en-US" dirty="0"/>
        </a:p>
      </dgm:t>
    </dgm:pt>
    <dgm:pt modelId="{373ED249-C127-47B6-B0F0-FFD97A1155B2}" type="parTrans" cxnId="{E5E6364B-80C0-4791-9273-4689D49DD93B}">
      <dgm:prSet/>
      <dgm:spPr/>
      <dgm:t>
        <a:bodyPr/>
        <a:lstStyle/>
        <a:p>
          <a:endParaRPr lang="en-US"/>
        </a:p>
      </dgm:t>
    </dgm:pt>
    <dgm:pt modelId="{8A316168-B1B6-40DE-9C92-B29571F0659C}" type="sibTrans" cxnId="{E5E6364B-80C0-4791-9273-4689D49DD9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B9C25A-5B77-486B-879E-5FBE2EFAE00B}">
      <dgm:prSet/>
      <dgm:spPr/>
      <dgm:t>
        <a:bodyPr/>
        <a:lstStyle/>
        <a:p>
          <a:r>
            <a:rPr lang="en-IN"/>
            <a:t>Find missing values by using Filter</a:t>
          </a:r>
          <a:endParaRPr lang="en-US"/>
        </a:p>
      </dgm:t>
    </dgm:pt>
    <dgm:pt modelId="{32411401-E22D-4D28-AEE5-928AA190CC64}" type="sibTrans" cxnId="{CBC73BD1-163D-459B-8693-9C9875DAFED1}">
      <dgm:prSet phldrT="2" phldr="0"/>
      <dgm:spPr/>
      <dgm:t>
        <a:bodyPr/>
        <a:lstStyle/>
        <a:p>
          <a:endParaRPr lang="en-US"/>
        </a:p>
      </dgm:t>
    </dgm:pt>
    <dgm:pt modelId="{49064FF5-77A6-4643-BBBB-7C38EDB8844B}" type="parTrans" cxnId="{CBC73BD1-163D-459B-8693-9C9875DAFED1}">
      <dgm:prSet/>
      <dgm:spPr/>
      <dgm:t>
        <a:bodyPr/>
        <a:lstStyle/>
        <a:p>
          <a:endParaRPr lang="en-US"/>
        </a:p>
      </dgm:t>
    </dgm:pt>
    <dgm:pt modelId="{6570787E-33E9-407E-B3B6-CD58B2AB5A36}" type="pres">
      <dgm:prSet presAssocID="{8712464B-2D6E-4C83-9F85-D30A69FCD206}" presName="outerComposite" presStyleCnt="0">
        <dgm:presLayoutVars>
          <dgm:chMax val="5"/>
          <dgm:dir/>
          <dgm:resizeHandles val="exact"/>
        </dgm:presLayoutVars>
      </dgm:prSet>
      <dgm:spPr/>
    </dgm:pt>
    <dgm:pt modelId="{1292C4B2-A4DF-4488-AA30-1C179C0B6D9A}" type="pres">
      <dgm:prSet presAssocID="{8712464B-2D6E-4C83-9F85-D30A69FCD206}" presName="dummyMaxCanvas" presStyleCnt="0">
        <dgm:presLayoutVars/>
      </dgm:prSet>
      <dgm:spPr/>
    </dgm:pt>
    <dgm:pt modelId="{407D8604-24B4-4C72-B606-D3AC46CF599F}" type="pres">
      <dgm:prSet presAssocID="{8712464B-2D6E-4C83-9F85-D30A69FCD206}" presName="TwoNodes_1" presStyleLbl="node1" presStyleIdx="0" presStyleCnt="2">
        <dgm:presLayoutVars>
          <dgm:bulletEnabled val="1"/>
        </dgm:presLayoutVars>
      </dgm:prSet>
      <dgm:spPr/>
    </dgm:pt>
    <dgm:pt modelId="{C841447F-0DE2-4E61-9471-65F3054E72CC}" type="pres">
      <dgm:prSet presAssocID="{8712464B-2D6E-4C83-9F85-D30A69FCD206}" presName="TwoNodes_2" presStyleLbl="node1" presStyleIdx="1" presStyleCnt="2">
        <dgm:presLayoutVars>
          <dgm:bulletEnabled val="1"/>
        </dgm:presLayoutVars>
      </dgm:prSet>
      <dgm:spPr/>
    </dgm:pt>
    <dgm:pt modelId="{1166466D-7791-4234-A84A-425DFFF24C1D}" type="pres">
      <dgm:prSet presAssocID="{8712464B-2D6E-4C83-9F85-D30A69FCD206}" presName="TwoConn_1-2" presStyleLbl="fgAccFollowNode1" presStyleIdx="0" presStyleCnt="1">
        <dgm:presLayoutVars>
          <dgm:bulletEnabled val="1"/>
        </dgm:presLayoutVars>
      </dgm:prSet>
      <dgm:spPr/>
    </dgm:pt>
    <dgm:pt modelId="{8EAC9A6D-BBBC-4A3A-A62E-D82D93F99C17}" type="pres">
      <dgm:prSet presAssocID="{8712464B-2D6E-4C83-9F85-D30A69FCD206}" presName="TwoNodes_1_text" presStyleLbl="node1" presStyleIdx="1" presStyleCnt="2">
        <dgm:presLayoutVars>
          <dgm:bulletEnabled val="1"/>
        </dgm:presLayoutVars>
      </dgm:prSet>
      <dgm:spPr/>
    </dgm:pt>
    <dgm:pt modelId="{90D1B709-47BB-4A59-8A1B-1A183BB4CC07}" type="pres">
      <dgm:prSet presAssocID="{8712464B-2D6E-4C83-9F85-D30A69FCD20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30BF519-B68B-4EE9-BBB1-3AB16D69563C}" type="presOf" srcId="{8A316168-B1B6-40DE-9C92-B29571F0659C}" destId="{1166466D-7791-4234-A84A-425DFFF24C1D}" srcOrd="0" destOrd="0" presId="urn:microsoft.com/office/officeart/2005/8/layout/vProcess5"/>
    <dgm:cxn modelId="{CEB4AA31-5171-4C85-A223-CDD58C2441FF}" type="presOf" srcId="{12B9C25A-5B77-486B-879E-5FBE2EFAE00B}" destId="{90D1B709-47BB-4A59-8A1B-1A183BB4CC07}" srcOrd="1" destOrd="0" presId="urn:microsoft.com/office/officeart/2005/8/layout/vProcess5"/>
    <dgm:cxn modelId="{99248F62-710C-49C5-8B8C-612E594D9E74}" type="presOf" srcId="{7E4D2F42-81A7-4A45-BF8D-9AF3DF3D8003}" destId="{407D8604-24B4-4C72-B606-D3AC46CF599F}" srcOrd="0" destOrd="0" presId="urn:microsoft.com/office/officeart/2005/8/layout/vProcess5"/>
    <dgm:cxn modelId="{2ABB0A69-F35E-424E-AAD5-73D2A40E6304}" type="presOf" srcId="{12B9C25A-5B77-486B-879E-5FBE2EFAE00B}" destId="{C841447F-0DE2-4E61-9471-65F3054E72CC}" srcOrd="0" destOrd="0" presId="urn:microsoft.com/office/officeart/2005/8/layout/vProcess5"/>
    <dgm:cxn modelId="{E5E6364B-80C0-4791-9273-4689D49DD93B}" srcId="{8712464B-2D6E-4C83-9F85-D30A69FCD206}" destId="{7E4D2F42-81A7-4A45-BF8D-9AF3DF3D8003}" srcOrd="0" destOrd="0" parTransId="{373ED249-C127-47B6-B0F0-FFD97A1155B2}" sibTransId="{8A316168-B1B6-40DE-9C92-B29571F0659C}"/>
    <dgm:cxn modelId="{5DDDA371-257E-4D71-95DF-0A5B60327EEB}" type="presOf" srcId="{8712464B-2D6E-4C83-9F85-D30A69FCD206}" destId="{6570787E-33E9-407E-B3B6-CD58B2AB5A36}" srcOrd="0" destOrd="0" presId="urn:microsoft.com/office/officeart/2005/8/layout/vProcess5"/>
    <dgm:cxn modelId="{C9E43C8F-9D78-4BC6-B32D-896889A6FF01}" type="presOf" srcId="{7E4D2F42-81A7-4A45-BF8D-9AF3DF3D8003}" destId="{8EAC9A6D-BBBC-4A3A-A62E-D82D93F99C17}" srcOrd="1" destOrd="0" presId="urn:microsoft.com/office/officeart/2005/8/layout/vProcess5"/>
    <dgm:cxn modelId="{CBC73BD1-163D-459B-8693-9C9875DAFED1}" srcId="{8712464B-2D6E-4C83-9F85-D30A69FCD206}" destId="{12B9C25A-5B77-486B-879E-5FBE2EFAE00B}" srcOrd="1" destOrd="0" parTransId="{49064FF5-77A6-4643-BBBB-7C38EDB8844B}" sibTransId="{32411401-E22D-4D28-AEE5-928AA190CC64}"/>
    <dgm:cxn modelId="{CE982220-6A41-4300-954E-A4E7D89D84F7}" type="presParOf" srcId="{6570787E-33E9-407E-B3B6-CD58B2AB5A36}" destId="{1292C4B2-A4DF-4488-AA30-1C179C0B6D9A}" srcOrd="0" destOrd="0" presId="urn:microsoft.com/office/officeart/2005/8/layout/vProcess5"/>
    <dgm:cxn modelId="{4D45B940-88D4-4474-84CC-27977A6B0556}" type="presParOf" srcId="{6570787E-33E9-407E-B3B6-CD58B2AB5A36}" destId="{407D8604-24B4-4C72-B606-D3AC46CF599F}" srcOrd="1" destOrd="0" presId="urn:microsoft.com/office/officeart/2005/8/layout/vProcess5"/>
    <dgm:cxn modelId="{0E3FE423-28A0-4351-B5EF-D997154522DC}" type="presParOf" srcId="{6570787E-33E9-407E-B3B6-CD58B2AB5A36}" destId="{C841447F-0DE2-4E61-9471-65F3054E72CC}" srcOrd="2" destOrd="0" presId="urn:microsoft.com/office/officeart/2005/8/layout/vProcess5"/>
    <dgm:cxn modelId="{CF085A9F-2743-494D-B100-E3C37D1AC5A5}" type="presParOf" srcId="{6570787E-33E9-407E-B3B6-CD58B2AB5A36}" destId="{1166466D-7791-4234-A84A-425DFFF24C1D}" srcOrd="3" destOrd="0" presId="urn:microsoft.com/office/officeart/2005/8/layout/vProcess5"/>
    <dgm:cxn modelId="{6DECDE6B-51B9-4B13-A430-38E53AE3A81C}" type="presParOf" srcId="{6570787E-33E9-407E-B3B6-CD58B2AB5A36}" destId="{8EAC9A6D-BBBC-4A3A-A62E-D82D93F99C17}" srcOrd="4" destOrd="0" presId="urn:microsoft.com/office/officeart/2005/8/layout/vProcess5"/>
    <dgm:cxn modelId="{AFEFC3DF-6BF6-4733-A0E6-4524D42567BA}" type="presParOf" srcId="{6570787E-33E9-407E-B3B6-CD58B2AB5A36}" destId="{90D1B709-47BB-4A59-8A1B-1A183BB4CC0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F23B0-FA89-44D4-A525-48F1397588B9}">
      <dsp:nvSpPr>
        <dsp:cNvPr id="0" name=""/>
        <dsp:cNvSpPr/>
      </dsp:nvSpPr>
      <dsp:spPr>
        <a:xfrm>
          <a:off x="0" y="2717"/>
          <a:ext cx="10915869" cy="578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1CEC-DB9E-4A5B-A7E6-D5186C16237E}">
      <dsp:nvSpPr>
        <dsp:cNvPr id="0" name=""/>
        <dsp:cNvSpPr/>
      </dsp:nvSpPr>
      <dsp:spPr>
        <a:xfrm>
          <a:off x="175122" y="132974"/>
          <a:ext cx="318404" cy="318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47727-FC65-4347-B495-5AA070C56C54}">
      <dsp:nvSpPr>
        <dsp:cNvPr id="0" name=""/>
        <dsp:cNvSpPr/>
      </dsp:nvSpPr>
      <dsp:spPr>
        <a:xfrm>
          <a:off x="668649" y="2717"/>
          <a:ext cx="10247219" cy="57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9" tIns="61269" rIns="61269" bIns="612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MERGING DATA SETS </a:t>
          </a:r>
          <a:endParaRPr lang="en-US" sz="1900" kern="1200"/>
        </a:p>
      </dsp:txBody>
      <dsp:txXfrm>
        <a:off x="668649" y="2717"/>
        <a:ext cx="10247219" cy="578917"/>
      </dsp:txXfrm>
    </dsp:sp>
    <dsp:sp modelId="{A7DC472F-A104-4479-8505-DCA4D742A60C}">
      <dsp:nvSpPr>
        <dsp:cNvPr id="0" name=""/>
        <dsp:cNvSpPr/>
      </dsp:nvSpPr>
      <dsp:spPr>
        <a:xfrm>
          <a:off x="0" y="726364"/>
          <a:ext cx="10915869" cy="578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32F77-838E-403E-8EA5-F5ACB319BDB8}">
      <dsp:nvSpPr>
        <dsp:cNvPr id="0" name=""/>
        <dsp:cNvSpPr/>
      </dsp:nvSpPr>
      <dsp:spPr>
        <a:xfrm>
          <a:off x="175122" y="856621"/>
          <a:ext cx="318404" cy="318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3540A-95EE-4B88-9494-6D398AD541F6}">
      <dsp:nvSpPr>
        <dsp:cNvPr id="0" name=""/>
        <dsp:cNvSpPr/>
      </dsp:nvSpPr>
      <dsp:spPr>
        <a:xfrm>
          <a:off x="668649" y="726364"/>
          <a:ext cx="10247219" cy="57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9" tIns="61269" rIns="61269" bIns="612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CLEANING AND CONDITIONAL FORMATTING </a:t>
          </a:r>
          <a:endParaRPr lang="en-US" sz="1900" kern="1200"/>
        </a:p>
      </dsp:txBody>
      <dsp:txXfrm>
        <a:off x="668649" y="726364"/>
        <a:ext cx="10247219" cy="578917"/>
      </dsp:txXfrm>
    </dsp:sp>
    <dsp:sp modelId="{84E80339-2B8B-4A48-A1E6-1DBEA3078A21}">
      <dsp:nvSpPr>
        <dsp:cNvPr id="0" name=""/>
        <dsp:cNvSpPr/>
      </dsp:nvSpPr>
      <dsp:spPr>
        <a:xfrm>
          <a:off x="0" y="1450011"/>
          <a:ext cx="10915869" cy="578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74D8B-DDA6-4EC6-800E-8FB87EF417C1}">
      <dsp:nvSpPr>
        <dsp:cNvPr id="0" name=""/>
        <dsp:cNvSpPr/>
      </dsp:nvSpPr>
      <dsp:spPr>
        <a:xfrm>
          <a:off x="175122" y="1580267"/>
          <a:ext cx="318404" cy="318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7FCFF-B164-4BF2-B326-6F5F4F4DA7D5}">
      <dsp:nvSpPr>
        <dsp:cNvPr id="0" name=""/>
        <dsp:cNvSpPr/>
      </dsp:nvSpPr>
      <dsp:spPr>
        <a:xfrm>
          <a:off x="668649" y="1450011"/>
          <a:ext cx="10247219" cy="57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9" tIns="61269" rIns="61269" bIns="612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PIVOT TABLE AND PIVOT CHART</a:t>
          </a:r>
          <a:endParaRPr lang="en-US" sz="1900" kern="1200"/>
        </a:p>
      </dsp:txBody>
      <dsp:txXfrm>
        <a:off x="668649" y="1450011"/>
        <a:ext cx="10247219" cy="578917"/>
      </dsp:txXfrm>
    </dsp:sp>
    <dsp:sp modelId="{0C06B2AA-D4A5-4312-8701-39AED4302989}">
      <dsp:nvSpPr>
        <dsp:cNvPr id="0" name=""/>
        <dsp:cNvSpPr/>
      </dsp:nvSpPr>
      <dsp:spPr>
        <a:xfrm>
          <a:off x="0" y="2173658"/>
          <a:ext cx="10915869" cy="578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DED54-F898-494B-87BB-5E74C677C76F}">
      <dsp:nvSpPr>
        <dsp:cNvPr id="0" name=""/>
        <dsp:cNvSpPr/>
      </dsp:nvSpPr>
      <dsp:spPr>
        <a:xfrm>
          <a:off x="175122" y="2303914"/>
          <a:ext cx="318404" cy="318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61E15-9ACA-4D0E-A03A-C45928DA2DC5}">
      <dsp:nvSpPr>
        <dsp:cNvPr id="0" name=""/>
        <dsp:cNvSpPr/>
      </dsp:nvSpPr>
      <dsp:spPr>
        <a:xfrm>
          <a:off x="668649" y="2173658"/>
          <a:ext cx="10247219" cy="57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9" tIns="61269" rIns="61269" bIns="612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DASHBOARD</a:t>
          </a:r>
          <a:endParaRPr lang="en-US" sz="1900" kern="1200"/>
        </a:p>
      </dsp:txBody>
      <dsp:txXfrm>
        <a:off x="668649" y="2173658"/>
        <a:ext cx="10247219" cy="578917"/>
      </dsp:txXfrm>
    </dsp:sp>
    <dsp:sp modelId="{14D97B84-67B2-4C3C-9456-D608927CB8D0}">
      <dsp:nvSpPr>
        <dsp:cNvPr id="0" name=""/>
        <dsp:cNvSpPr/>
      </dsp:nvSpPr>
      <dsp:spPr>
        <a:xfrm>
          <a:off x="0" y="2897304"/>
          <a:ext cx="10915869" cy="578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3A3BA-A37D-4498-8971-F2D34E069946}">
      <dsp:nvSpPr>
        <dsp:cNvPr id="0" name=""/>
        <dsp:cNvSpPr/>
      </dsp:nvSpPr>
      <dsp:spPr>
        <a:xfrm>
          <a:off x="175122" y="3027561"/>
          <a:ext cx="318404" cy="318404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E7F4C-33C8-4406-86C0-67516DF56F28}">
      <dsp:nvSpPr>
        <dsp:cNvPr id="0" name=""/>
        <dsp:cNvSpPr/>
      </dsp:nvSpPr>
      <dsp:spPr>
        <a:xfrm>
          <a:off x="668649" y="2897304"/>
          <a:ext cx="10247219" cy="578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9" tIns="61269" rIns="61269" bIns="612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</a:p>
      </dsp:txBody>
      <dsp:txXfrm>
        <a:off x="668649" y="2897304"/>
        <a:ext cx="10247219" cy="57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F1169-A5A8-4DEC-B687-04B22F013A20}">
      <dsp:nvSpPr>
        <dsp:cNvPr id="0" name=""/>
        <dsp:cNvSpPr/>
      </dsp:nvSpPr>
      <dsp:spPr>
        <a:xfrm>
          <a:off x="6882830" y="1492173"/>
          <a:ext cx="2849792" cy="494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96"/>
              </a:lnTo>
              <a:lnTo>
                <a:pt x="2849792" y="247296"/>
              </a:lnTo>
              <a:lnTo>
                <a:pt x="2849792" y="49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CD2D6-0A75-4936-BE3F-23F148C847EB}">
      <dsp:nvSpPr>
        <dsp:cNvPr id="0" name=""/>
        <dsp:cNvSpPr/>
      </dsp:nvSpPr>
      <dsp:spPr>
        <a:xfrm>
          <a:off x="6837110" y="1492173"/>
          <a:ext cx="91440" cy="4945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F8F71-C9F8-4ACF-A019-E5F8C8972D83}">
      <dsp:nvSpPr>
        <dsp:cNvPr id="0" name=""/>
        <dsp:cNvSpPr/>
      </dsp:nvSpPr>
      <dsp:spPr>
        <a:xfrm>
          <a:off x="4033038" y="1492173"/>
          <a:ext cx="2849792" cy="494592"/>
        </a:xfrm>
        <a:custGeom>
          <a:avLst/>
          <a:gdLst/>
          <a:ahLst/>
          <a:cxnLst/>
          <a:rect l="0" t="0" r="0" b="0"/>
          <a:pathLst>
            <a:path>
              <a:moveTo>
                <a:pt x="2849792" y="0"/>
              </a:moveTo>
              <a:lnTo>
                <a:pt x="2849792" y="247296"/>
              </a:lnTo>
              <a:lnTo>
                <a:pt x="0" y="247296"/>
              </a:lnTo>
              <a:lnTo>
                <a:pt x="0" y="49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0DE17-2EBE-49C0-802D-3D8AD59C4B7A}">
      <dsp:nvSpPr>
        <dsp:cNvPr id="0" name=""/>
        <dsp:cNvSpPr/>
      </dsp:nvSpPr>
      <dsp:spPr>
        <a:xfrm>
          <a:off x="5646" y="314573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Select the column or range. </a:t>
          </a:r>
          <a:endParaRPr lang="en-US" sz="2700" kern="1200"/>
        </a:p>
      </dsp:txBody>
      <dsp:txXfrm>
        <a:off x="5646" y="314573"/>
        <a:ext cx="2355200" cy="1177600"/>
      </dsp:txXfrm>
    </dsp:sp>
    <dsp:sp modelId="{42AFD6C8-DFA0-4163-9AE7-4196D9FC96A8}">
      <dsp:nvSpPr>
        <dsp:cNvPr id="0" name=""/>
        <dsp:cNvSpPr/>
      </dsp:nvSpPr>
      <dsp:spPr>
        <a:xfrm>
          <a:off x="2855438" y="314573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Go to </a:t>
          </a:r>
          <a:r>
            <a:rPr lang="en-US" sz="2700" b="1" i="0" kern="1200" baseline="0"/>
            <a:t>Home &gt; Conditional Formatting</a:t>
          </a:r>
          <a:r>
            <a:rPr lang="en-US" sz="2700" b="0" i="0" kern="1200" baseline="0"/>
            <a:t>. </a:t>
          </a:r>
          <a:endParaRPr lang="en-US" sz="2700" kern="1200"/>
        </a:p>
      </dsp:txBody>
      <dsp:txXfrm>
        <a:off x="2855438" y="314573"/>
        <a:ext cx="2355200" cy="1177600"/>
      </dsp:txXfrm>
    </dsp:sp>
    <dsp:sp modelId="{C41F0DD4-50D4-42D3-92D0-977A65F86592}">
      <dsp:nvSpPr>
        <dsp:cNvPr id="0" name=""/>
        <dsp:cNvSpPr/>
      </dsp:nvSpPr>
      <dsp:spPr>
        <a:xfrm>
          <a:off x="5705230" y="314573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Choose: </a:t>
          </a:r>
          <a:endParaRPr lang="en-US" sz="2700" kern="1200"/>
        </a:p>
      </dsp:txBody>
      <dsp:txXfrm>
        <a:off x="5705230" y="314573"/>
        <a:ext cx="2355200" cy="1177600"/>
      </dsp:txXfrm>
    </dsp:sp>
    <dsp:sp modelId="{424AA784-DEBC-454D-9461-A48226BC47C9}">
      <dsp:nvSpPr>
        <dsp:cNvPr id="0" name=""/>
        <dsp:cNvSpPr/>
      </dsp:nvSpPr>
      <dsp:spPr>
        <a:xfrm>
          <a:off x="2855438" y="1986766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Color Scales</a:t>
          </a:r>
          <a:r>
            <a:rPr lang="en-US" sz="2700" b="0" i="0" kern="1200" baseline="0"/>
            <a:t> for gradients. </a:t>
          </a:r>
          <a:endParaRPr lang="en-US" sz="2700" kern="1200"/>
        </a:p>
      </dsp:txBody>
      <dsp:txXfrm>
        <a:off x="2855438" y="1986766"/>
        <a:ext cx="2355200" cy="1177600"/>
      </dsp:txXfrm>
    </dsp:sp>
    <dsp:sp modelId="{47AD59F5-C48B-46E6-8133-0D8417EFB4B8}">
      <dsp:nvSpPr>
        <dsp:cNvPr id="0" name=""/>
        <dsp:cNvSpPr/>
      </dsp:nvSpPr>
      <dsp:spPr>
        <a:xfrm>
          <a:off x="5705230" y="1986766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Icon Sets</a:t>
          </a:r>
          <a:r>
            <a:rPr lang="en-US" sz="2700" b="0" i="0" kern="1200" baseline="0"/>
            <a:t> for visual markers. </a:t>
          </a:r>
          <a:endParaRPr lang="en-US" sz="2700" kern="1200"/>
        </a:p>
      </dsp:txBody>
      <dsp:txXfrm>
        <a:off x="5705230" y="1986766"/>
        <a:ext cx="2355200" cy="1177600"/>
      </dsp:txXfrm>
    </dsp:sp>
    <dsp:sp modelId="{41EE9821-94AA-47E6-98DE-8AABF2AEDC03}">
      <dsp:nvSpPr>
        <dsp:cNvPr id="0" name=""/>
        <dsp:cNvSpPr/>
      </dsp:nvSpPr>
      <dsp:spPr>
        <a:xfrm>
          <a:off x="8555022" y="1986766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New Rule</a:t>
          </a:r>
          <a:r>
            <a:rPr lang="en-US" sz="2700" b="0" i="0" kern="1200" baseline="0"/>
            <a:t> for custom logic (e.g., formulas). </a:t>
          </a:r>
          <a:endParaRPr lang="en-US" sz="2700" kern="1200"/>
        </a:p>
      </dsp:txBody>
      <dsp:txXfrm>
        <a:off x="8555022" y="1986766"/>
        <a:ext cx="2355200" cy="1177600"/>
      </dsp:txXfrm>
    </dsp:sp>
    <dsp:sp modelId="{E2F4E9E6-4287-4837-BF10-23D981852E3C}">
      <dsp:nvSpPr>
        <dsp:cNvPr id="0" name=""/>
        <dsp:cNvSpPr/>
      </dsp:nvSpPr>
      <dsp:spPr>
        <a:xfrm>
          <a:off x="8555022" y="314573"/>
          <a:ext cx="2355200" cy="11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Adjust formatting style (font, fill, borders) to match your dashboard theme. </a:t>
          </a:r>
          <a:endParaRPr lang="en-US" sz="2700" kern="1200"/>
        </a:p>
      </dsp:txBody>
      <dsp:txXfrm>
        <a:off x="8555022" y="314573"/>
        <a:ext cx="2355200" cy="11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D8604-24B4-4C72-B606-D3AC46CF599F}">
      <dsp:nvSpPr>
        <dsp:cNvPr id="0" name=""/>
        <dsp:cNvSpPr/>
      </dsp:nvSpPr>
      <dsp:spPr>
        <a:xfrm>
          <a:off x="0" y="0"/>
          <a:ext cx="8938260" cy="1913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b="1" kern="1200" dirty="0"/>
            <a:t>Remove Duplicates</a:t>
          </a:r>
          <a:endParaRPr lang="en-US" sz="5400" kern="1200" dirty="0"/>
        </a:p>
      </dsp:txBody>
      <dsp:txXfrm>
        <a:off x="56054" y="56054"/>
        <a:ext cx="6960186" cy="1801702"/>
      </dsp:txXfrm>
    </dsp:sp>
    <dsp:sp modelId="{C841447F-0DE2-4E61-9471-65F3054E72CC}">
      <dsp:nvSpPr>
        <dsp:cNvPr id="0" name=""/>
        <dsp:cNvSpPr/>
      </dsp:nvSpPr>
      <dsp:spPr>
        <a:xfrm>
          <a:off x="1577339" y="2339101"/>
          <a:ext cx="8938260" cy="1913810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/>
            <a:t>Find missing values by using Filter</a:t>
          </a:r>
          <a:endParaRPr lang="en-US" sz="5400" kern="1200"/>
        </a:p>
      </dsp:txBody>
      <dsp:txXfrm>
        <a:off x="1633393" y="2395155"/>
        <a:ext cx="6004835" cy="1801702"/>
      </dsp:txXfrm>
    </dsp:sp>
    <dsp:sp modelId="{1166466D-7791-4234-A84A-425DFFF24C1D}">
      <dsp:nvSpPr>
        <dsp:cNvPr id="0" name=""/>
        <dsp:cNvSpPr/>
      </dsp:nvSpPr>
      <dsp:spPr>
        <a:xfrm>
          <a:off x="7694283" y="1504467"/>
          <a:ext cx="1243976" cy="1243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7974178" y="1504467"/>
        <a:ext cx="684186" cy="93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5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taset_2.xlsx" TargetMode="External"/><Relationship Id="rId2" Type="http://schemas.openxmlformats.org/officeDocument/2006/relationships/hyperlink" Target="file:///C:\Users\Admin\Downloads\dataset_1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CCF4-71EE-B79E-300F-E5D9C9D1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01" b="1871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252ED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AEC4E-790B-ED13-AB45-5D04B092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/>
              <a:t>NEXTHIIKES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4738-9EED-2C64-978A-35165AEB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2200" b="1"/>
              <a:t>FINAL REPORT </a:t>
            </a:r>
          </a:p>
          <a:p>
            <a:pPr algn="ctr">
              <a:lnSpc>
                <a:spcPct val="100000"/>
              </a:lnSpc>
            </a:pPr>
            <a:r>
              <a:rPr lang="en-IN" sz="2200" b="1"/>
              <a:t>RICHA SINGH 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57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F04FF-0ADF-C600-FD5E-71CD00F6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 r="1" b="1"/>
          <a:stretch>
            <a:fillRect/>
          </a:stretch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610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9A6DA-8C2F-976E-9ADC-78DBCEA7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IN" sz="660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4006-6EFA-FD94-892C-5417A499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Design the Dashboard Layout</a:t>
            </a: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Use a </a:t>
            </a:r>
            <a:r>
              <a:rPr lang="en-IN" sz="1800" b="1" dirty="0"/>
              <a:t>new worksheet</a:t>
            </a:r>
            <a:r>
              <a:rPr lang="en-IN" sz="1800" dirty="0"/>
              <a:t> titled “Dashboard”.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Arrange charts and tables neatly: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Group related visuals (e.g., temperature vs ridership)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Use shapes or text boxes to add titles and captions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. </a:t>
            </a:r>
            <a:r>
              <a:rPr lang="en-IN" sz="1800" b="1" dirty="0"/>
              <a:t>Add Slicers for Interactivity</a:t>
            </a: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Select a PivotTable.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Go to </a:t>
            </a:r>
            <a:r>
              <a:rPr lang="en-IN" sz="1800" b="1" dirty="0"/>
              <a:t>Insert &gt; Slicer</a:t>
            </a:r>
            <a:r>
              <a:rPr lang="en-IN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Choose fields like WEEKDAY, TEMP, or MONTH.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Slicers let viewers filter data dynamically.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Apply Visual Styling</a:t>
            </a: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Use soft, warm </a:t>
            </a:r>
            <a:r>
              <a:rPr lang="en-IN" sz="1800" dirty="0" err="1"/>
              <a:t>colors</a:t>
            </a:r>
            <a:r>
              <a:rPr lang="en-IN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Add icons or images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Format fonts and borders for elegance and clarity.</a:t>
            </a:r>
          </a:p>
          <a:p>
            <a:pPr>
              <a:lnSpc>
                <a:spcPct val="10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582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79338C-013A-6C2E-20D7-55FD5CAA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6"/>
          <a:stretch>
            <a:fillRect/>
          </a:stretch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181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697E2-A0B3-88E2-9DF6-DBE794C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IN" sz="66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0B7C32-4A3E-F9DA-21F9-C7238FC58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6434" y="643467"/>
            <a:ext cx="5784317" cy="55710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Merging Datasets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Combined dataset_1, dataset_2, and dataset_3 using the instant column as the key.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Used Excel functions like VLOOKUP/XLOOKUP to bring in relevant columns.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Ensured consistency and removed duplicates.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Cleaning &amp; Conditional Formatting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Applied Excel’s built-in tools to highlight data patterns.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Used color scales, icon sets, and custom rules for visual clarity.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Removed duplicates and filtered missing values.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Pivot Tables &amp; Charts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Created pivot tables using fields like WEEKDAY, CASUAL, REGISTERED, and DATE.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Visualized data with pivot charts (e.g., clustered column, line).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Enabled dynamic analysis of ridership trends</a:t>
            </a:r>
            <a:endParaRPr lang="en-US" altLang="en-US" sz="1500"/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3C62B7-D6CC-D703-97E7-B1C80D4A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FD1B26-4962-A827-4332-BB805BE20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1034" y="167268"/>
            <a:ext cx="9209718" cy="6690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200400" lvl="7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Dashboard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Built an interactive dashboard with slicers for filtering by WEEKDAY, TEMP, or MONTH.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Grouped visuals meaningfully (e.g., temperature vs. ridership). 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Applied warm colors, icons, and elegant formatting for emotional resonance.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2E978-80BC-36C0-C599-4AA07B62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F939-EB2A-E065-CDEC-AE81AAFC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b="1" u="sng"/>
              <a:t>content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75801B-A43B-2B76-6037-283290015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9375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11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6C74-8CB6-5F76-5D3D-493C7514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Merging datasets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736894C-BE29-CD0F-F732-406808DE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To merge </a:t>
            </a:r>
            <a:r>
              <a:rPr lang="en-IN" sz="2000" dirty="0">
                <a:hlinkClick r:id="rId2" action="ppaction://hlinkfile"/>
              </a:rPr>
              <a:t>dataset_1.xlsx</a:t>
            </a:r>
            <a:r>
              <a:rPr lang="en-IN" sz="2000" dirty="0"/>
              <a:t> and </a:t>
            </a:r>
            <a:r>
              <a:rPr lang="en-IN" sz="2000" dirty="0">
                <a:hlinkClick r:id="rId3"/>
              </a:rPr>
              <a:t>dataset_2.xlsx</a:t>
            </a:r>
            <a:r>
              <a:rPr lang="en-IN" sz="2000" dirty="0"/>
              <a:t> , I was combined them based on common key like ( instant, date, temp, hum, </a:t>
            </a:r>
            <a:r>
              <a:rPr lang="en-IN" sz="2000" dirty="0" err="1"/>
              <a:t>atemp</a:t>
            </a:r>
            <a:r>
              <a:rPr lang="en-IN" sz="2000" dirty="0"/>
              <a:t>, windspeed, casual, Registered, count and week)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/>
              <a:t>Step 1: Merge dataset_1 and dataset_2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Use the instant column as the key.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In dataset_1, use VLOOKUP or XLOOKUP to bring in </a:t>
            </a:r>
            <a:r>
              <a:rPr lang="en-IN" sz="2000" dirty="0" err="1"/>
              <a:t>atemp</a:t>
            </a:r>
            <a:r>
              <a:rPr lang="en-IN" sz="2000" dirty="0"/>
              <a:t>, hum, windspeed, casual, registered, and </a:t>
            </a:r>
            <a:r>
              <a:rPr lang="en-IN" sz="2000" dirty="0" err="1"/>
              <a:t>cnt</a:t>
            </a:r>
            <a:r>
              <a:rPr lang="en-IN" sz="2000" dirty="0"/>
              <a:t> from dataset_2.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Step 2: Merge the result with dataset_3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Again, use the instant column as the key.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Use VLOOKUP or XLOOKUP to bring in any </a:t>
            </a:r>
            <a:r>
              <a:rPr lang="en-IN" sz="2000" b="1" dirty="0"/>
              <a:t>new or updated columns</a:t>
            </a:r>
            <a:r>
              <a:rPr lang="en-IN" sz="2000" dirty="0"/>
              <a:t> from dataset_3. Since dataset_3 appears to be a continuation (starting from instant = 620), you can:</a:t>
            </a:r>
          </a:p>
          <a:p>
            <a:pPr>
              <a:lnSpc>
                <a:spcPct val="100000"/>
              </a:lnSpc>
            </a:pPr>
            <a:r>
              <a:rPr lang="en-IN" sz="2000" b="1" dirty="0"/>
              <a:t>Append</a:t>
            </a:r>
            <a:r>
              <a:rPr lang="en-IN" sz="2000" dirty="0"/>
              <a:t> the new rows from dataset_3 to the bottom of the merged sheet from Step 1.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Ensure column headers match exactly.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Use Excel’s “Remove Duplicates” feature on instant if needed.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09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C77B2C5-BAC4-F88A-0CF6-286CC239E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" t="1783" r="1" b="8004"/>
          <a:stretch>
            <a:fillRect/>
          </a:stretch>
        </p:blipFill>
        <p:spPr>
          <a:xfrm>
            <a:off x="81280" y="-10160"/>
            <a:ext cx="11854961" cy="6299200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12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C446B-7729-A5B6-C5C8-BD2D0C2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IN" sz="7200"/>
              <a:t>Cleaning and conditional formatting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752EDA45-B61C-9367-EF32-4DA8814BF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0795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6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7537E2-9FBE-AC0B-8005-1B9BBCBE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663" r="-6" b="6030"/>
          <a:stretch>
            <a:fillRect/>
          </a:stretch>
        </p:blipFill>
        <p:spPr>
          <a:xfrm>
            <a:off x="180935" y="87062"/>
            <a:ext cx="11827082" cy="620741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130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5FE6C-451A-0ECE-5E0E-5D1B596C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>
                <a:solidFill>
                  <a:schemeClr val="accent1"/>
                </a:solidFill>
              </a:rPr>
              <a:t>cleaning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515D83D-92D8-54D7-F2D3-CE1AB2FF5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40316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0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52D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C992D-A525-DDCB-C5BE-3DBA7B1E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6700"/>
              <a:t>Pivot table and pivot chart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5747-7B68-0C15-389C-C867F6A5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523744"/>
            <a:ext cx="7057895" cy="36667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Your Data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anywhere inside your dataset (e.g., including columns like DATE, CASUAL, REGISTERED, WEEKDAY, etc.).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Make sure your data has headers.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Insert a Pivot Table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 to the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Insert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tab on the Ribbon.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PivotTable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dialog box: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Ensure the correct data range is selected.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Choose whether to place the pivot table in a New Worksheet or Existing Worksheet.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Ok.</a:t>
            </a: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0C4FC6C1-968C-4C34-98E4-FF42A20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83" r="28312" b="2"/>
          <a:stretch>
            <a:fillRect/>
          </a:stretch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058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7BD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DA1A-2E5B-7761-AECC-6E575A3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78734"/>
            <a:ext cx="6894576" cy="56117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Fields to the Pivot Table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PivotTable Fields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pane: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Drag WEEKDAY to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Rows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Drag CASUAL and REGISTERED to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(they’ll default to SUM).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You can also add DATE to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Columns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if you want a time-based breakdown.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Insert the Pivot Chart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anywhere inside the Pivot Table.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 to the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PivotTable </a:t>
            </a:r>
            <a:r>
              <a:rPr lang="en-IN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tab (or just </a:t>
            </a:r>
            <a:r>
              <a:rPr lang="en-IN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older versions).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PivotChart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Choose a chart type (e.g., Clustered Column, Line, or Stacked Area).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Click Ok.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Customize your chart.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900" dirty="0"/>
          </a:p>
          <a:p>
            <a:pPr>
              <a:lnSpc>
                <a:spcPct val="100000"/>
              </a:lnSpc>
            </a:pPr>
            <a:endParaRPr lang="en-IN" sz="900" dirty="0"/>
          </a:p>
        </p:txBody>
      </p:sp>
      <p:pic>
        <p:nvPicPr>
          <p:cNvPr id="14" name="Picture 13" descr="Multi-coloured chairs">
            <a:extLst>
              <a:ext uri="{FF2B5EF4-FFF2-40B4-BE49-F238E27FC236}">
                <a16:creationId xmlns:a16="http://schemas.microsoft.com/office/drawing/2014/main" id="{C2A3A262-2E41-06D5-C259-3CE46DF2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53" r="26651" b="-2"/>
          <a:stretch>
            <a:fillRect/>
          </a:stretch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682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779E3D5-4981-4BFD-AF59-F77C5BE0333C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AD2AE94-9477-4753-8E2C-F4D14E84B9AF}">
  <we:reference id="wa200005566" version="3.0.0.3" store="en-GB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719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The Hand Bold</vt:lpstr>
      <vt:lpstr>The Serif Hand Black</vt:lpstr>
      <vt:lpstr>SketchyVTI</vt:lpstr>
      <vt:lpstr>NEXTHIIKES IT SOLUTIONS</vt:lpstr>
      <vt:lpstr>content</vt:lpstr>
      <vt:lpstr>Merging datasets</vt:lpstr>
      <vt:lpstr>PowerPoint Presentation</vt:lpstr>
      <vt:lpstr>Cleaning and conditional formatting</vt:lpstr>
      <vt:lpstr>PowerPoint Presentation</vt:lpstr>
      <vt:lpstr>cleaning</vt:lpstr>
      <vt:lpstr>Pivot table and pivot chart</vt:lpstr>
      <vt:lpstr>PowerPoint Presentation</vt:lpstr>
      <vt:lpstr>PowerPoint Presentation</vt:lpstr>
      <vt:lpstr>dashboard</vt:lpstr>
      <vt:lpstr>PowerPoint Presentation</vt:lpstr>
      <vt:lpstr>Summary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Singh</dc:creator>
  <cp:lastModifiedBy>Richa Singh</cp:lastModifiedBy>
  <cp:revision>2</cp:revision>
  <dcterms:created xsi:type="dcterms:W3CDTF">2025-10-13T09:10:37Z</dcterms:created>
  <dcterms:modified xsi:type="dcterms:W3CDTF">2025-10-21T19:49:09Z</dcterms:modified>
</cp:coreProperties>
</file>