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372"/>
    <a:srgbClr val="205D62"/>
    <a:srgbClr val="1947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ita Mahajan" userId="c4e3210ad0f0de44" providerId="LiveId" clId="{FEF41239-54E0-4E05-BDA3-A7AD7B99D4B0}"/>
    <pc:docChg chg="undo redo custSel addSld delSld modSld">
      <pc:chgData name="Asmita Mahajan" userId="c4e3210ad0f0de44" providerId="LiveId" clId="{FEF41239-54E0-4E05-BDA3-A7AD7B99D4B0}" dt="2022-12-03T08:05:15.801" v="5577" actId="207"/>
      <pc:docMkLst>
        <pc:docMk/>
      </pc:docMkLst>
      <pc:sldChg chg="modSp mod">
        <pc:chgData name="Asmita Mahajan" userId="c4e3210ad0f0de44" providerId="LiveId" clId="{FEF41239-54E0-4E05-BDA3-A7AD7B99D4B0}" dt="2022-12-03T08:05:15.801" v="5577" actId="207"/>
        <pc:sldMkLst>
          <pc:docMk/>
          <pc:sldMk cId="1848738570" sldId="256"/>
        </pc:sldMkLst>
        <pc:spChg chg="mod">
          <ac:chgData name="Asmita Mahajan" userId="c4e3210ad0f0de44" providerId="LiveId" clId="{FEF41239-54E0-4E05-BDA3-A7AD7B99D4B0}" dt="2022-12-03T08:05:15.801" v="5577" actId="207"/>
          <ac:spMkLst>
            <pc:docMk/>
            <pc:sldMk cId="1848738570" sldId="256"/>
            <ac:spMk id="2" creationId="{17057425-423D-9D05-D772-61EFA080BFB8}"/>
          </ac:spMkLst>
        </pc:spChg>
        <pc:spChg chg="mod">
          <ac:chgData name="Asmita Mahajan" userId="c4e3210ad0f0de44" providerId="LiveId" clId="{FEF41239-54E0-4E05-BDA3-A7AD7B99D4B0}" dt="2022-12-03T08:05:11.214" v="5576" actId="207"/>
          <ac:spMkLst>
            <pc:docMk/>
            <pc:sldMk cId="1848738570" sldId="256"/>
            <ac:spMk id="3" creationId="{34A40785-B6CF-8BE8-988C-408618108EDC}"/>
          </ac:spMkLst>
        </pc:spChg>
      </pc:sldChg>
      <pc:sldChg chg="addSp delSp modSp mod">
        <pc:chgData name="Asmita Mahajan" userId="c4e3210ad0f0de44" providerId="LiveId" clId="{FEF41239-54E0-4E05-BDA3-A7AD7B99D4B0}" dt="2022-12-03T08:03:45.484" v="5575" actId="1076"/>
        <pc:sldMkLst>
          <pc:docMk/>
          <pc:sldMk cId="1423572772" sldId="257"/>
        </pc:sldMkLst>
        <pc:spChg chg="del">
          <ac:chgData name="Asmita Mahajan" userId="c4e3210ad0f0de44" providerId="LiveId" clId="{FEF41239-54E0-4E05-BDA3-A7AD7B99D4B0}" dt="2022-12-03T07:12:31.569" v="4939" actId="931"/>
          <ac:spMkLst>
            <pc:docMk/>
            <pc:sldMk cId="1423572772" sldId="257"/>
            <ac:spMk id="3" creationId="{E43E1713-9D66-662A-E249-E97EBC5E9380}"/>
          </ac:spMkLst>
        </pc:spChg>
        <pc:spChg chg="add del mod">
          <ac:chgData name="Asmita Mahajan" userId="c4e3210ad0f0de44" providerId="LiveId" clId="{FEF41239-54E0-4E05-BDA3-A7AD7B99D4B0}" dt="2022-12-03T07:31:48.543" v="5471" actId="1076"/>
          <ac:spMkLst>
            <pc:docMk/>
            <pc:sldMk cId="1423572772" sldId="257"/>
            <ac:spMk id="10" creationId="{9B02C304-2F4D-ADC6-3AC5-CDF58FBBBA69}"/>
          </ac:spMkLst>
        </pc:spChg>
        <pc:spChg chg="add del mod">
          <ac:chgData name="Asmita Mahajan" userId="c4e3210ad0f0de44" providerId="LiveId" clId="{FEF41239-54E0-4E05-BDA3-A7AD7B99D4B0}" dt="2022-12-03T07:21:24.599" v="5240" actId="47"/>
          <ac:spMkLst>
            <pc:docMk/>
            <pc:sldMk cId="1423572772" sldId="257"/>
            <ac:spMk id="11" creationId="{4048ACDE-F8AB-0681-7DED-69C0428E43CA}"/>
          </ac:spMkLst>
        </pc:spChg>
        <pc:spChg chg="add mod">
          <ac:chgData name="Asmita Mahajan" userId="c4e3210ad0f0de44" providerId="LiveId" clId="{FEF41239-54E0-4E05-BDA3-A7AD7B99D4B0}" dt="2022-12-03T07:30:58.447" v="5468" actId="1076"/>
          <ac:spMkLst>
            <pc:docMk/>
            <pc:sldMk cId="1423572772" sldId="257"/>
            <ac:spMk id="12" creationId="{041FA275-7776-2802-DD98-4CAC3B2DDF37}"/>
          </ac:spMkLst>
        </pc:spChg>
        <pc:spChg chg="add mod">
          <ac:chgData name="Asmita Mahajan" userId="c4e3210ad0f0de44" providerId="LiveId" clId="{FEF41239-54E0-4E05-BDA3-A7AD7B99D4B0}" dt="2022-12-03T07:31:19.101" v="5469" actId="1076"/>
          <ac:spMkLst>
            <pc:docMk/>
            <pc:sldMk cId="1423572772" sldId="257"/>
            <ac:spMk id="13" creationId="{E72A73BC-F360-CA5C-DC68-425436E49F8F}"/>
          </ac:spMkLst>
        </pc:spChg>
        <pc:spChg chg="add mod">
          <ac:chgData name="Asmita Mahajan" userId="c4e3210ad0f0de44" providerId="LiveId" clId="{FEF41239-54E0-4E05-BDA3-A7AD7B99D4B0}" dt="2022-12-03T07:31:31.630" v="5470" actId="1076"/>
          <ac:spMkLst>
            <pc:docMk/>
            <pc:sldMk cId="1423572772" sldId="257"/>
            <ac:spMk id="14" creationId="{5359D7DD-8A5C-E06E-48ED-CF37BABC0F16}"/>
          </ac:spMkLst>
        </pc:spChg>
        <pc:picChg chg="add mod modCrop">
          <ac:chgData name="Asmita Mahajan" userId="c4e3210ad0f0de44" providerId="LiveId" clId="{FEF41239-54E0-4E05-BDA3-A7AD7B99D4B0}" dt="2022-12-03T07:30:22.225" v="5464" actId="1076"/>
          <ac:picMkLst>
            <pc:docMk/>
            <pc:sldMk cId="1423572772" sldId="257"/>
            <ac:picMk id="5" creationId="{D0F800AA-5562-1EFF-82CA-617E79201040}"/>
          </ac:picMkLst>
        </pc:picChg>
        <pc:picChg chg="add mod modCrop">
          <ac:chgData name="Asmita Mahajan" userId="c4e3210ad0f0de44" providerId="LiveId" clId="{FEF41239-54E0-4E05-BDA3-A7AD7B99D4B0}" dt="2022-12-03T08:03:45.484" v="5575" actId="1076"/>
          <ac:picMkLst>
            <pc:docMk/>
            <pc:sldMk cId="1423572772" sldId="257"/>
            <ac:picMk id="7" creationId="{9CE9AF35-FE3E-A6AC-D994-7BE71D89782D}"/>
          </ac:picMkLst>
        </pc:picChg>
        <pc:picChg chg="add mod modCrop">
          <ac:chgData name="Asmita Mahajan" userId="c4e3210ad0f0de44" providerId="LiveId" clId="{FEF41239-54E0-4E05-BDA3-A7AD7B99D4B0}" dt="2022-12-03T07:30:39.419" v="5466" actId="1076"/>
          <ac:picMkLst>
            <pc:docMk/>
            <pc:sldMk cId="1423572772" sldId="257"/>
            <ac:picMk id="9" creationId="{43E57222-C68E-E5A6-45E6-17EEB0E30A13}"/>
          </ac:picMkLst>
        </pc:picChg>
        <pc:picChg chg="add del mod modCrop">
          <ac:chgData name="Asmita Mahajan" userId="c4e3210ad0f0de44" providerId="LiveId" clId="{FEF41239-54E0-4E05-BDA3-A7AD7B99D4B0}" dt="2022-12-03T08:03:38.480" v="5574" actId="21"/>
          <ac:picMkLst>
            <pc:docMk/>
            <pc:sldMk cId="1423572772" sldId="257"/>
            <ac:picMk id="16" creationId="{6A5BFCFC-00AE-A232-95EF-FBFFC402CB06}"/>
          </ac:picMkLst>
        </pc:picChg>
      </pc:sldChg>
      <pc:sldChg chg="modSp mod">
        <pc:chgData name="Asmita Mahajan" userId="c4e3210ad0f0de44" providerId="LiveId" clId="{FEF41239-54E0-4E05-BDA3-A7AD7B99D4B0}" dt="2022-11-30T14:47:45.185" v="4755" actId="20577"/>
        <pc:sldMkLst>
          <pc:docMk/>
          <pc:sldMk cId="1035064933" sldId="258"/>
        </pc:sldMkLst>
        <pc:spChg chg="mod">
          <ac:chgData name="Asmita Mahajan" userId="c4e3210ad0f0de44" providerId="LiveId" clId="{FEF41239-54E0-4E05-BDA3-A7AD7B99D4B0}" dt="2022-11-30T14:47:45.185" v="4755" actId="20577"/>
          <ac:spMkLst>
            <pc:docMk/>
            <pc:sldMk cId="1035064933" sldId="258"/>
            <ac:spMk id="3" creationId="{3C0FC0C2-20C5-1BE4-338B-033F35306C93}"/>
          </ac:spMkLst>
        </pc:spChg>
      </pc:sldChg>
      <pc:sldChg chg="addSp delSp modSp mod">
        <pc:chgData name="Asmita Mahajan" userId="c4e3210ad0f0de44" providerId="LiveId" clId="{FEF41239-54E0-4E05-BDA3-A7AD7B99D4B0}" dt="2022-12-03T07:57:48.829" v="5557" actId="14100"/>
        <pc:sldMkLst>
          <pc:docMk/>
          <pc:sldMk cId="2864251678" sldId="261"/>
        </pc:sldMkLst>
        <pc:spChg chg="add del">
          <ac:chgData name="Asmita Mahajan" userId="c4e3210ad0f0de44" providerId="LiveId" clId="{FEF41239-54E0-4E05-BDA3-A7AD7B99D4B0}" dt="2022-12-03T06:05:14.891" v="4889" actId="931"/>
          <ac:spMkLst>
            <pc:docMk/>
            <pc:sldMk cId="2864251678" sldId="261"/>
            <ac:spMk id="3" creationId="{6AEAC914-7864-6563-98DD-F2D2ED95F719}"/>
          </ac:spMkLst>
        </pc:spChg>
        <pc:spChg chg="add del mod">
          <ac:chgData name="Asmita Mahajan" userId="c4e3210ad0f0de44" providerId="LiveId" clId="{FEF41239-54E0-4E05-BDA3-A7AD7B99D4B0}" dt="2022-12-03T06:05:02.272" v="4876" actId="21"/>
          <ac:spMkLst>
            <pc:docMk/>
            <pc:sldMk cId="2864251678" sldId="261"/>
            <ac:spMk id="7" creationId="{7DA7C65C-72E5-90FC-93B2-561BA7725732}"/>
          </ac:spMkLst>
        </pc:spChg>
        <pc:spChg chg="add del mod">
          <ac:chgData name="Asmita Mahajan" userId="c4e3210ad0f0de44" providerId="LiveId" clId="{FEF41239-54E0-4E05-BDA3-A7AD7B99D4B0}" dt="2022-12-03T07:42:02.648" v="5535"/>
          <ac:spMkLst>
            <pc:docMk/>
            <pc:sldMk cId="2864251678" sldId="261"/>
            <ac:spMk id="13" creationId="{A6E45467-F40D-CAA1-28AE-5B778B84BFB7}"/>
          </ac:spMkLst>
        </pc:spChg>
        <pc:spChg chg="add del mod">
          <ac:chgData name="Asmita Mahajan" userId="c4e3210ad0f0de44" providerId="LiveId" clId="{FEF41239-54E0-4E05-BDA3-A7AD7B99D4B0}" dt="2022-12-03T07:42:11.377" v="5537"/>
          <ac:spMkLst>
            <pc:docMk/>
            <pc:sldMk cId="2864251678" sldId="261"/>
            <ac:spMk id="16" creationId="{C3407BE2-40F8-9F35-B519-E4D3BB597A3A}"/>
          </ac:spMkLst>
        </pc:spChg>
        <pc:spChg chg="add del mod">
          <ac:chgData name="Asmita Mahajan" userId="c4e3210ad0f0de44" providerId="LiveId" clId="{FEF41239-54E0-4E05-BDA3-A7AD7B99D4B0}" dt="2022-12-03T07:42:34.052" v="5539"/>
          <ac:spMkLst>
            <pc:docMk/>
            <pc:sldMk cId="2864251678" sldId="261"/>
            <ac:spMk id="19" creationId="{611B7ADB-0552-D548-DDEB-EFE27AE2EEE5}"/>
          </ac:spMkLst>
        </pc:spChg>
        <pc:spChg chg="add del mod">
          <ac:chgData name="Asmita Mahajan" userId="c4e3210ad0f0de44" providerId="LiveId" clId="{FEF41239-54E0-4E05-BDA3-A7AD7B99D4B0}" dt="2022-12-03T07:56:43.761" v="5545" actId="931"/>
          <ac:spMkLst>
            <pc:docMk/>
            <pc:sldMk cId="2864251678" sldId="261"/>
            <ac:spMk id="22" creationId="{A38CE929-5CC6-98F9-01D4-306699E000CB}"/>
          </ac:spMkLst>
        </pc:spChg>
        <pc:spChg chg="add del mod">
          <ac:chgData name="Asmita Mahajan" userId="c4e3210ad0f0de44" providerId="LiveId" clId="{FEF41239-54E0-4E05-BDA3-A7AD7B99D4B0}" dt="2022-12-03T07:57:03.730" v="5547" actId="931"/>
          <ac:spMkLst>
            <pc:docMk/>
            <pc:sldMk cId="2864251678" sldId="261"/>
            <ac:spMk id="26" creationId="{3B27FE76-F2DE-0E1F-D63F-AE5DAE0AEA35}"/>
          </ac:spMkLst>
        </pc:spChg>
        <pc:picChg chg="add del mod">
          <ac:chgData name="Asmita Mahajan" userId="c4e3210ad0f0de44" providerId="LiveId" clId="{FEF41239-54E0-4E05-BDA3-A7AD7B99D4B0}" dt="2022-12-03T06:05:02.416" v="4881" actId="931"/>
          <ac:picMkLst>
            <pc:docMk/>
            <pc:sldMk cId="2864251678" sldId="261"/>
            <ac:picMk id="5" creationId="{14EF8210-6475-F413-3D73-A606E0FBFB60}"/>
          </ac:picMkLst>
        </pc:picChg>
        <pc:picChg chg="add del mod">
          <ac:chgData name="Asmita Mahajan" userId="c4e3210ad0f0de44" providerId="LiveId" clId="{FEF41239-54E0-4E05-BDA3-A7AD7B99D4B0}" dt="2022-12-03T06:05:02.250" v="4875" actId="931"/>
          <ac:picMkLst>
            <pc:docMk/>
            <pc:sldMk cId="2864251678" sldId="261"/>
            <ac:picMk id="9" creationId="{CA720F53-192B-0EE0-981D-AB9A8D51D4C2}"/>
          </ac:picMkLst>
        </pc:picChg>
        <pc:picChg chg="add del mod modCrop">
          <ac:chgData name="Asmita Mahajan" userId="c4e3210ad0f0de44" providerId="LiveId" clId="{FEF41239-54E0-4E05-BDA3-A7AD7B99D4B0}" dt="2022-12-03T07:41:49.034" v="5534" actId="21"/>
          <ac:picMkLst>
            <pc:docMk/>
            <pc:sldMk cId="2864251678" sldId="261"/>
            <ac:picMk id="11" creationId="{9DC58BDD-B2CB-5AAD-2903-831E6E6E4974}"/>
          </ac:picMkLst>
        </pc:picChg>
        <pc:picChg chg="add del mod">
          <ac:chgData name="Asmita Mahajan" userId="c4e3210ad0f0de44" providerId="LiveId" clId="{FEF41239-54E0-4E05-BDA3-A7AD7B99D4B0}" dt="2022-12-03T07:42:06.904" v="5536" actId="21"/>
          <ac:picMkLst>
            <pc:docMk/>
            <pc:sldMk cId="2864251678" sldId="261"/>
            <ac:picMk id="14" creationId="{1519E087-30B3-2B35-C0CC-4D3E8A75FE61}"/>
          </ac:picMkLst>
        </pc:picChg>
        <pc:picChg chg="add del mod">
          <ac:chgData name="Asmita Mahajan" userId="c4e3210ad0f0de44" providerId="LiveId" clId="{FEF41239-54E0-4E05-BDA3-A7AD7B99D4B0}" dt="2022-12-03T07:42:21.654" v="5538" actId="21"/>
          <ac:picMkLst>
            <pc:docMk/>
            <pc:sldMk cId="2864251678" sldId="261"/>
            <ac:picMk id="17" creationId="{9574A8EF-F3D7-EBC8-0A80-93B3A0DC1680}"/>
          </ac:picMkLst>
        </pc:picChg>
        <pc:picChg chg="add del mod">
          <ac:chgData name="Asmita Mahajan" userId="c4e3210ad0f0de44" providerId="LiveId" clId="{FEF41239-54E0-4E05-BDA3-A7AD7B99D4B0}" dt="2022-12-03T07:56:19.957" v="5544" actId="21"/>
          <ac:picMkLst>
            <pc:docMk/>
            <pc:sldMk cId="2864251678" sldId="261"/>
            <ac:picMk id="20" creationId="{39A2757A-0BB0-4B3F-B863-66334BCE882D}"/>
          </ac:picMkLst>
        </pc:picChg>
        <pc:picChg chg="add del mod">
          <ac:chgData name="Asmita Mahajan" userId="c4e3210ad0f0de44" providerId="LiveId" clId="{FEF41239-54E0-4E05-BDA3-A7AD7B99D4B0}" dt="2022-12-03T07:56:47.646" v="5546" actId="21"/>
          <ac:picMkLst>
            <pc:docMk/>
            <pc:sldMk cId="2864251678" sldId="261"/>
            <ac:picMk id="24" creationId="{F7ECFE9B-CA6E-F4F9-7349-6A014CD1816F}"/>
          </ac:picMkLst>
        </pc:picChg>
        <pc:picChg chg="add mod modCrop">
          <ac:chgData name="Asmita Mahajan" userId="c4e3210ad0f0de44" providerId="LiveId" clId="{FEF41239-54E0-4E05-BDA3-A7AD7B99D4B0}" dt="2022-12-03T07:57:48.829" v="5557" actId="14100"/>
          <ac:picMkLst>
            <pc:docMk/>
            <pc:sldMk cId="2864251678" sldId="261"/>
            <ac:picMk id="28" creationId="{92A26DDA-9201-90F4-4341-7C41B6B556A1}"/>
          </ac:picMkLst>
        </pc:picChg>
      </pc:sldChg>
      <pc:sldChg chg="del">
        <pc:chgData name="Asmita Mahajan" userId="c4e3210ad0f0de44" providerId="LiveId" clId="{FEF41239-54E0-4E05-BDA3-A7AD7B99D4B0}" dt="2022-11-30T09:37:30.188" v="78" actId="2696"/>
        <pc:sldMkLst>
          <pc:docMk/>
          <pc:sldMk cId="899136920" sldId="265"/>
        </pc:sldMkLst>
      </pc:sldChg>
      <pc:sldChg chg="addSp delSp modSp new mod">
        <pc:chgData name="Asmita Mahajan" userId="c4e3210ad0f0de44" providerId="LiveId" clId="{FEF41239-54E0-4E05-BDA3-A7AD7B99D4B0}" dt="2022-12-03T07:32:37.472" v="5476" actId="14100"/>
        <pc:sldMkLst>
          <pc:docMk/>
          <pc:sldMk cId="4131770160" sldId="266"/>
        </pc:sldMkLst>
        <pc:spChg chg="mod">
          <ac:chgData name="Asmita Mahajan" userId="c4e3210ad0f0de44" providerId="LiveId" clId="{FEF41239-54E0-4E05-BDA3-A7AD7B99D4B0}" dt="2022-11-30T09:57:28.991" v="724" actId="255"/>
          <ac:spMkLst>
            <pc:docMk/>
            <pc:sldMk cId="4131770160" sldId="266"/>
            <ac:spMk id="2" creationId="{2E5AC3C0-F257-6327-6D5E-7874FD2EC06B}"/>
          </ac:spMkLst>
        </pc:spChg>
        <pc:spChg chg="add del">
          <ac:chgData name="Asmita Mahajan" userId="c4e3210ad0f0de44" providerId="LiveId" clId="{FEF41239-54E0-4E05-BDA3-A7AD7B99D4B0}" dt="2022-11-30T09:28:33.529" v="3"/>
          <ac:spMkLst>
            <pc:docMk/>
            <pc:sldMk cId="4131770160" sldId="266"/>
            <ac:spMk id="3" creationId="{AF989AAF-C80B-3F45-75E9-E4195F4FE32D}"/>
          </ac:spMkLst>
        </pc:spChg>
        <pc:spChg chg="add del mod">
          <ac:chgData name="Asmita Mahajan" userId="c4e3210ad0f0de44" providerId="LiveId" clId="{FEF41239-54E0-4E05-BDA3-A7AD7B99D4B0}" dt="2022-11-30T09:34:55.629" v="30"/>
          <ac:spMkLst>
            <pc:docMk/>
            <pc:sldMk cId="4131770160" sldId="266"/>
            <ac:spMk id="6" creationId="{C80341ED-2AD9-B4AA-9A03-A4DEAFC180CE}"/>
          </ac:spMkLst>
        </pc:spChg>
        <pc:spChg chg="add mod">
          <ac:chgData name="Asmita Mahajan" userId="c4e3210ad0f0de44" providerId="LiveId" clId="{FEF41239-54E0-4E05-BDA3-A7AD7B99D4B0}" dt="2022-11-30T09:43:56.836" v="354" actId="20577"/>
          <ac:spMkLst>
            <pc:docMk/>
            <pc:sldMk cId="4131770160" sldId="266"/>
            <ac:spMk id="7" creationId="{BC315595-5201-6491-F4D3-6D667265A79C}"/>
          </ac:spMkLst>
        </pc:spChg>
        <pc:spChg chg="add mod">
          <ac:chgData name="Asmita Mahajan" userId="c4e3210ad0f0de44" providerId="LiveId" clId="{FEF41239-54E0-4E05-BDA3-A7AD7B99D4B0}" dt="2022-12-03T07:32:20.498" v="5473" actId="14100"/>
          <ac:spMkLst>
            <pc:docMk/>
            <pc:sldMk cId="4131770160" sldId="266"/>
            <ac:spMk id="8" creationId="{FADC6886-67E6-19CE-9C56-2BB7F4D062AB}"/>
          </ac:spMkLst>
        </pc:spChg>
        <pc:spChg chg="add mod">
          <ac:chgData name="Asmita Mahajan" userId="c4e3210ad0f0de44" providerId="LiveId" clId="{FEF41239-54E0-4E05-BDA3-A7AD7B99D4B0}" dt="2022-12-03T07:32:37.472" v="5476" actId="14100"/>
          <ac:spMkLst>
            <pc:docMk/>
            <pc:sldMk cId="4131770160" sldId="266"/>
            <ac:spMk id="13" creationId="{71C6E1AF-CFDD-83BE-D798-F4BBE24E6E01}"/>
          </ac:spMkLst>
        </pc:spChg>
        <pc:picChg chg="add del mod">
          <ac:chgData name="Asmita Mahajan" userId="c4e3210ad0f0de44" providerId="LiveId" clId="{FEF41239-54E0-4E05-BDA3-A7AD7B99D4B0}" dt="2022-11-30T09:28:33.513" v="2"/>
          <ac:picMkLst>
            <pc:docMk/>
            <pc:sldMk cId="4131770160" sldId="266"/>
            <ac:picMk id="4" creationId="{55A665D1-01F4-5347-2178-53F11803693A}"/>
          </ac:picMkLst>
        </pc:picChg>
        <pc:picChg chg="add mod modCrop">
          <ac:chgData name="Asmita Mahajan" userId="c4e3210ad0f0de44" providerId="LiveId" clId="{FEF41239-54E0-4E05-BDA3-A7AD7B99D4B0}" dt="2022-12-03T07:32:14.851" v="5472" actId="14100"/>
          <ac:picMkLst>
            <pc:docMk/>
            <pc:sldMk cId="4131770160" sldId="266"/>
            <ac:picMk id="5" creationId="{0A1D87EB-DAF9-84E2-8B91-41C291AA2310}"/>
          </ac:picMkLst>
        </pc:picChg>
        <pc:picChg chg="add del mod">
          <ac:chgData name="Asmita Mahajan" userId="c4e3210ad0f0de44" providerId="LiveId" clId="{FEF41239-54E0-4E05-BDA3-A7AD7B99D4B0}" dt="2022-11-30T09:48:47.197" v="392" actId="21"/>
          <ac:picMkLst>
            <pc:docMk/>
            <pc:sldMk cId="4131770160" sldId="266"/>
            <ac:picMk id="10" creationId="{EA14FD45-12E1-C5A2-144A-09F00B15C7E5}"/>
          </ac:picMkLst>
        </pc:picChg>
        <pc:picChg chg="add mod modCrop">
          <ac:chgData name="Asmita Mahajan" userId="c4e3210ad0f0de44" providerId="LiveId" clId="{FEF41239-54E0-4E05-BDA3-A7AD7B99D4B0}" dt="2022-12-03T07:32:29.474" v="5475" actId="14100"/>
          <ac:picMkLst>
            <pc:docMk/>
            <pc:sldMk cId="4131770160" sldId="266"/>
            <ac:picMk id="12" creationId="{D722881E-EB3A-37DA-6E94-C72252556858}"/>
          </ac:picMkLst>
        </pc:picChg>
      </pc:sldChg>
      <pc:sldChg chg="addSp delSp modSp new add del mod">
        <pc:chgData name="Asmita Mahajan" userId="c4e3210ad0f0de44" providerId="LiveId" clId="{FEF41239-54E0-4E05-BDA3-A7AD7B99D4B0}" dt="2022-12-03T07:34:27.894" v="5500" actId="255"/>
        <pc:sldMkLst>
          <pc:docMk/>
          <pc:sldMk cId="1315695966" sldId="267"/>
        </pc:sldMkLst>
        <pc:spChg chg="mod">
          <ac:chgData name="Asmita Mahajan" userId="c4e3210ad0f0de44" providerId="LiveId" clId="{FEF41239-54E0-4E05-BDA3-A7AD7B99D4B0}" dt="2022-11-30T10:00:41.736" v="753" actId="255"/>
          <ac:spMkLst>
            <pc:docMk/>
            <pc:sldMk cId="1315695966" sldId="267"/>
            <ac:spMk id="2" creationId="{AC2A9E9E-7E16-2F4B-8155-DA8E3DE8982B}"/>
          </ac:spMkLst>
        </pc:spChg>
        <pc:spChg chg="del mod">
          <ac:chgData name="Asmita Mahajan" userId="c4e3210ad0f0de44" providerId="LiveId" clId="{FEF41239-54E0-4E05-BDA3-A7AD7B99D4B0}" dt="2022-11-30T10:01:20.535" v="756" actId="931"/>
          <ac:spMkLst>
            <pc:docMk/>
            <pc:sldMk cId="1315695966" sldId="267"/>
            <ac:spMk id="3" creationId="{7ED8FF09-ABD0-0D96-5083-F73CD959E149}"/>
          </ac:spMkLst>
        </pc:spChg>
        <pc:spChg chg="add mod">
          <ac:chgData name="Asmita Mahajan" userId="c4e3210ad0f0de44" providerId="LiveId" clId="{FEF41239-54E0-4E05-BDA3-A7AD7B99D4B0}" dt="2022-12-03T07:32:58.608" v="5479" actId="14100"/>
          <ac:spMkLst>
            <pc:docMk/>
            <pc:sldMk cId="1315695966" sldId="267"/>
            <ac:spMk id="6" creationId="{01D415F5-2E43-464A-802D-290EAEF9E2F2}"/>
          </ac:spMkLst>
        </pc:spChg>
        <pc:spChg chg="add mod">
          <ac:chgData name="Asmita Mahajan" userId="c4e3210ad0f0de44" providerId="LiveId" clId="{FEF41239-54E0-4E05-BDA3-A7AD7B99D4B0}" dt="2022-12-03T07:34:27.894" v="5500" actId="255"/>
          <ac:spMkLst>
            <pc:docMk/>
            <pc:sldMk cId="1315695966" sldId="267"/>
            <ac:spMk id="9" creationId="{B3DCF7CC-291E-4246-2F62-91B6713E5E8B}"/>
          </ac:spMkLst>
        </pc:spChg>
        <pc:picChg chg="add mod">
          <ac:chgData name="Asmita Mahajan" userId="c4e3210ad0f0de44" providerId="LiveId" clId="{FEF41239-54E0-4E05-BDA3-A7AD7B99D4B0}" dt="2022-12-03T07:32:51.176" v="5478" actId="14100"/>
          <ac:picMkLst>
            <pc:docMk/>
            <pc:sldMk cId="1315695966" sldId="267"/>
            <ac:picMk id="5" creationId="{CF5E1887-E284-FD60-92AA-263001C6B544}"/>
          </ac:picMkLst>
        </pc:picChg>
        <pc:picChg chg="add mod modCrop">
          <ac:chgData name="Asmita Mahajan" userId="c4e3210ad0f0de44" providerId="LiveId" clId="{FEF41239-54E0-4E05-BDA3-A7AD7B99D4B0}" dt="2022-12-03T07:33:09.450" v="5482" actId="14100"/>
          <ac:picMkLst>
            <pc:docMk/>
            <pc:sldMk cId="1315695966" sldId="267"/>
            <ac:picMk id="8" creationId="{7BB4076B-0DE8-2EAF-3347-D70D98A714BC}"/>
          </ac:picMkLst>
        </pc:picChg>
      </pc:sldChg>
      <pc:sldChg chg="addSp delSp modSp new add del mod">
        <pc:chgData name="Asmita Mahajan" userId="c4e3210ad0f0de44" providerId="LiveId" clId="{FEF41239-54E0-4E05-BDA3-A7AD7B99D4B0}" dt="2022-12-03T07:35:14.404" v="5509" actId="1076"/>
        <pc:sldMkLst>
          <pc:docMk/>
          <pc:sldMk cId="4120042722" sldId="268"/>
        </pc:sldMkLst>
        <pc:spChg chg="mod">
          <ac:chgData name="Asmita Mahajan" userId="c4e3210ad0f0de44" providerId="LiveId" clId="{FEF41239-54E0-4E05-BDA3-A7AD7B99D4B0}" dt="2022-11-30T11:13:20.760" v="1685"/>
          <ac:spMkLst>
            <pc:docMk/>
            <pc:sldMk cId="4120042722" sldId="268"/>
            <ac:spMk id="2" creationId="{CEBBD248-1844-5D4E-2E63-619519BF722C}"/>
          </ac:spMkLst>
        </pc:spChg>
        <pc:spChg chg="del">
          <ac:chgData name="Asmita Mahajan" userId="c4e3210ad0f0de44" providerId="LiveId" clId="{FEF41239-54E0-4E05-BDA3-A7AD7B99D4B0}" dt="2022-11-30T11:13:33.148" v="1686" actId="931"/>
          <ac:spMkLst>
            <pc:docMk/>
            <pc:sldMk cId="4120042722" sldId="268"/>
            <ac:spMk id="3" creationId="{C0137744-6790-7DB1-CCB6-60B3CD34E0D8}"/>
          </ac:spMkLst>
        </pc:spChg>
        <pc:spChg chg="add del mod">
          <ac:chgData name="Asmita Mahajan" userId="c4e3210ad0f0de44" providerId="LiveId" clId="{FEF41239-54E0-4E05-BDA3-A7AD7B99D4B0}" dt="2022-12-03T07:34:47.548" v="5503" actId="14100"/>
          <ac:spMkLst>
            <pc:docMk/>
            <pc:sldMk cId="4120042722" sldId="268"/>
            <ac:spMk id="6" creationId="{7BC08223-E388-2560-02F2-474139447A40}"/>
          </ac:spMkLst>
        </pc:spChg>
        <pc:spChg chg="add del">
          <ac:chgData name="Asmita Mahajan" userId="c4e3210ad0f0de44" providerId="LiveId" clId="{FEF41239-54E0-4E05-BDA3-A7AD7B99D4B0}" dt="2022-11-30T11:18:09.596" v="1766" actId="11529"/>
          <ac:spMkLst>
            <pc:docMk/>
            <pc:sldMk cId="4120042722" sldId="268"/>
            <ac:spMk id="7" creationId="{B9AE2EBC-42F4-F9A2-4E2E-0EBC4C8835FF}"/>
          </ac:spMkLst>
        </pc:spChg>
        <pc:spChg chg="add mod">
          <ac:chgData name="Asmita Mahajan" userId="c4e3210ad0f0de44" providerId="LiveId" clId="{FEF41239-54E0-4E05-BDA3-A7AD7B99D4B0}" dt="2022-12-03T07:35:10.728" v="5508" actId="14100"/>
          <ac:spMkLst>
            <pc:docMk/>
            <pc:sldMk cId="4120042722" sldId="268"/>
            <ac:spMk id="10" creationId="{A2351664-A313-BC1E-541E-94455B0752F3}"/>
          </ac:spMkLst>
        </pc:spChg>
        <pc:picChg chg="add mod">
          <ac:chgData name="Asmita Mahajan" userId="c4e3210ad0f0de44" providerId="LiveId" clId="{FEF41239-54E0-4E05-BDA3-A7AD7B99D4B0}" dt="2022-12-03T07:34:43.066" v="5502" actId="14100"/>
          <ac:picMkLst>
            <pc:docMk/>
            <pc:sldMk cId="4120042722" sldId="268"/>
            <ac:picMk id="5" creationId="{1A532715-3BF9-35B8-B0B7-B718C67F0F92}"/>
          </ac:picMkLst>
        </pc:picChg>
        <pc:picChg chg="add mod">
          <ac:chgData name="Asmita Mahajan" userId="c4e3210ad0f0de44" providerId="LiveId" clId="{FEF41239-54E0-4E05-BDA3-A7AD7B99D4B0}" dt="2022-12-03T07:35:14.404" v="5509" actId="1076"/>
          <ac:picMkLst>
            <pc:docMk/>
            <pc:sldMk cId="4120042722" sldId="268"/>
            <ac:picMk id="9" creationId="{20DD7E42-E733-1117-4DCE-29A8292F623E}"/>
          </ac:picMkLst>
        </pc:picChg>
      </pc:sldChg>
      <pc:sldChg chg="addSp delSp modSp new mod">
        <pc:chgData name="Asmita Mahajan" userId="c4e3210ad0f0de44" providerId="LiveId" clId="{FEF41239-54E0-4E05-BDA3-A7AD7B99D4B0}" dt="2022-12-03T07:36:30.552" v="5523" actId="20577"/>
        <pc:sldMkLst>
          <pc:docMk/>
          <pc:sldMk cId="3110953561" sldId="269"/>
        </pc:sldMkLst>
        <pc:spChg chg="mod">
          <ac:chgData name="Asmita Mahajan" userId="c4e3210ad0f0de44" providerId="LiveId" clId="{FEF41239-54E0-4E05-BDA3-A7AD7B99D4B0}" dt="2022-11-30T11:46:27.093" v="2515" actId="255"/>
          <ac:spMkLst>
            <pc:docMk/>
            <pc:sldMk cId="3110953561" sldId="269"/>
            <ac:spMk id="2" creationId="{B101406C-CA32-3920-32F8-EF886F6C353F}"/>
          </ac:spMkLst>
        </pc:spChg>
        <pc:spChg chg="del">
          <ac:chgData name="Asmita Mahajan" userId="c4e3210ad0f0de44" providerId="LiveId" clId="{FEF41239-54E0-4E05-BDA3-A7AD7B99D4B0}" dt="2022-11-30T11:46:51.276" v="2516" actId="931"/>
          <ac:spMkLst>
            <pc:docMk/>
            <pc:sldMk cId="3110953561" sldId="269"/>
            <ac:spMk id="3" creationId="{8A90092C-3A47-A570-7A72-1190E001A4DF}"/>
          </ac:spMkLst>
        </pc:spChg>
        <pc:spChg chg="add mod">
          <ac:chgData name="Asmita Mahajan" userId="c4e3210ad0f0de44" providerId="LiveId" clId="{FEF41239-54E0-4E05-BDA3-A7AD7B99D4B0}" dt="2022-12-03T07:36:30.552" v="5523" actId="20577"/>
          <ac:spMkLst>
            <pc:docMk/>
            <pc:sldMk cId="3110953561" sldId="269"/>
            <ac:spMk id="6" creationId="{41C27C2E-6A2F-B118-0E4B-E627A731E63C}"/>
          </ac:spMkLst>
        </pc:spChg>
        <pc:spChg chg="add mod">
          <ac:chgData name="Asmita Mahajan" userId="c4e3210ad0f0de44" providerId="LiveId" clId="{FEF41239-54E0-4E05-BDA3-A7AD7B99D4B0}" dt="2022-12-03T07:36:12.362" v="5518" actId="14100"/>
          <ac:spMkLst>
            <pc:docMk/>
            <pc:sldMk cId="3110953561" sldId="269"/>
            <ac:spMk id="9" creationId="{E9718C89-351E-8621-458D-78260C45E8B3}"/>
          </ac:spMkLst>
        </pc:spChg>
        <pc:picChg chg="add mod">
          <ac:chgData name="Asmita Mahajan" userId="c4e3210ad0f0de44" providerId="LiveId" clId="{FEF41239-54E0-4E05-BDA3-A7AD7B99D4B0}" dt="2022-12-03T07:35:24.111" v="5511" actId="14100"/>
          <ac:picMkLst>
            <pc:docMk/>
            <pc:sldMk cId="3110953561" sldId="269"/>
            <ac:picMk id="5" creationId="{711D72D6-9591-20A6-B097-876192818A20}"/>
          </ac:picMkLst>
        </pc:picChg>
        <pc:picChg chg="add mod modCrop">
          <ac:chgData name="Asmita Mahajan" userId="c4e3210ad0f0de44" providerId="LiveId" clId="{FEF41239-54E0-4E05-BDA3-A7AD7B99D4B0}" dt="2022-12-03T07:35:51.957" v="5516" actId="1076"/>
          <ac:picMkLst>
            <pc:docMk/>
            <pc:sldMk cId="3110953561" sldId="269"/>
            <ac:picMk id="8" creationId="{019E0D03-3F7B-FFE1-54FA-CC345178BB8C}"/>
          </ac:picMkLst>
        </pc:picChg>
      </pc:sldChg>
      <pc:sldChg chg="addSp delSp modSp new mod">
        <pc:chgData name="Asmita Mahajan" userId="c4e3210ad0f0de44" providerId="LiveId" clId="{FEF41239-54E0-4E05-BDA3-A7AD7B99D4B0}" dt="2022-12-03T07:37:31.338" v="5533" actId="1076"/>
        <pc:sldMkLst>
          <pc:docMk/>
          <pc:sldMk cId="555150897" sldId="270"/>
        </pc:sldMkLst>
        <pc:spChg chg="mod">
          <ac:chgData name="Asmita Mahajan" userId="c4e3210ad0f0de44" providerId="LiveId" clId="{FEF41239-54E0-4E05-BDA3-A7AD7B99D4B0}" dt="2022-11-30T12:21:33.062" v="3216" actId="255"/>
          <ac:spMkLst>
            <pc:docMk/>
            <pc:sldMk cId="555150897" sldId="270"/>
            <ac:spMk id="2" creationId="{3657763B-AA7A-8849-E235-E2B567C3C483}"/>
          </ac:spMkLst>
        </pc:spChg>
        <pc:spChg chg="del">
          <ac:chgData name="Asmita Mahajan" userId="c4e3210ad0f0de44" providerId="LiveId" clId="{FEF41239-54E0-4E05-BDA3-A7AD7B99D4B0}" dt="2022-11-30T12:21:51.394" v="3217" actId="931"/>
          <ac:spMkLst>
            <pc:docMk/>
            <pc:sldMk cId="555150897" sldId="270"/>
            <ac:spMk id="3" creationId="{3713B70C-FAA1-7E71-7FB7-49E12F0B3F55}"/>
          </ac:spMkLst>
        </pc:spChg>
        <pc:spChg chg="add mod">
          <ac:chgData name="Asmita Mahajan" userId="c4e3210ad0f0de44" providerId="LiveId" clId="{FEF41239-54E0-4E05-BDA3-A7AD7B99D4B0}" dt="2022-12-03T07:37:12.360" v="5529" actId="14100"/>
          <ac:spMkLst>
            <pc:docMk/>
            <pc:sldMk cId="555150897" sldId="270"/>
            <ac:spMk id="6" creationId="{A6F8CBE3-06DE-6D3F-777E-2668F07EF296}"/>
          </ac:spMkLst>
        </pc:spChg>
        <pc:spChg chg="add mod">
          <ac:chgData name="Asmita Mahajan" userId="c4e3210ad0f0de44" providerId="LiveId" clId="{FEF41239-54E0-4E05-BDA3-A7AD7B99D4B0}" dt="2022-12-03T07:37:31.338" v="5533" actId="1076"/>
          <ac:spMkLst>
            <pc:docMk/>
            <pc:sldMk cId="555150897" sldId="270"/>
            <ac:spMk id="9" creationId="{CD9ADE7F-3FFC-468E-BAF8-6C0377BF685A}"/>
          </ac:spMkLst>
        </pc:spChg>
        <pc:picChg chg="add mod">
          <ac:chgData name="Asmita Mahajan" userId="c4e3210ad0f0de44" providerId="LiveId" clId="{FEF41239-54E0-4E05-BDA3-A7AD7B99D4B0}" dt="2022-12-03T07:37:16.229" v="5530" actId="14100"/>
          <ac:picMkLst>
            <pc:docMk/>
            <pc:sldMk cId="555150897" sldId="270"/>
            <ac:picMk id="5" creationId="{F6F0FBDD-22C0-DCF9-7BA8-041AD7128039}"/>
          </ac:picMkLst>
        </pc:picChg>
        <pc:picChg chg="add mod modCrop">
          <ac:chgData name="Asmita Mahajan" userId="c4e3210ad0f0de44" providerId="LiveId" clId="{FEF41239-54E0-4E05-BDA3-A7AD7B99D4B0}" dt="2022-12-03T07:37:19.023" v="5531" actId="14100"/>
          <ac:picMkLst>
            <pc:docMk/>
            <pc:sldMk cId="555150897" sldId="270"/>
            <ac:picMk id="8" creationId="{2373B7AB-7858-9335-F944-563008C4C896}"/>
          </ac:picMkLst>
        </pc:picChg>
      </pc:sldChg>
      <pc:sldChg chg="addSp delSp modSp new mod">
        <pc:chgData name="Asmita Mahajan" userId="c4e3210ad0f0de44" providerId="LiveId" clId="{FEF41239-54E0-4E05-BDA3-A7AD7B99D4B0}" dt="2022-11-30T14:32:32.518" v="4601" actId="113"/>
        <pc:sldMkLst>
          <pc:docMk/>
          <pc:sldMk cId="253624469" sldId="271"/>
        </pc:sldMkLst>
        <pc:spChg chg="mod">
          <ac:chgData name="Asmita Mahajan" userId="c4e3210ad0f0de44" providerId="LiveId" clId="{FEF41239-54E0-4E05-BDA3-A7AD7B99D4B0}" dt="2022-11-30T12:42:15.600" v="3873" actId="255"/>
          <ac:spMkLst>
            <pc:docMk/>
            <pc:sldMk cId="253624469" sldId="271"/>
            <ac:spMk id="2" creationId="{6657C0E9-039F-0262-DF3A-FA0FEB75443A}"/>
          </ac:spMkLst>
        </pc:spChg>
        <pc:spChg chg="del mod">
          <ac:chgData name="Asmita Mahajan" userId="c4e3210ad0f0de44" providerId="LiveId" clId="{FEF41239-54E0-4E05-BDA3-A7AD7B99D4B0}" dt="2022-11-30T13:45:50.493" v="3876" actId="931"/>
          <ac:spMkLst>
            <pc:docMk/>
            <pc:sldMk cId="253624469" sldId="271"/>
            <ac:spMk id="3" creationId="{FED0146F-E16A-5044-BA9D-EDC65A6CABD2}"/>
          </ac:spMkLst>
        </pc:spChg>
        <pc:spChg chg="add del mod">
          <ac:chgData name="Asmita Mahajan" userId="c4e3210ad0f0de44" providerId="LiveId" clId="{FEF41239-54E0-4E05-BDA3-A7AD7B99D4B0}" dt="2022-11-30T13:49:18.602" v="3891" actId="931"/>
          <ac:spMkLst>
            <pc:docMk/>
            <pc:sldMk cId="253624469" sldId="271"/>
            <ac:spMk id="7" creationId="{C35E50B7-4444-F2A0-B547-853C74001C74}"/>
          </ac:spMkLst>
        </pc:spChg>
        <pc:spChg chg="add del mod">
          <ac:chgData name="Asmita Mahajan" userId="c4e3210ad0f0de44" providerId="LiveId" clId="{FEF41239-54E0-4E05-BDA3-A7AD7B99D4B0}" dt="2022-11-30T13:55:26.610" v="3913" actId="21"/>
          <ac:spMkLst>
            <pc:docMk/>
            <pc:sldMk cId="253624469" sldId="271"/>
            <ac:spMk id="10" creationId="{599C09B6-5BE3-98A5-EBE6-A9077A103D35}"/>
          </ac:spMkLst>
        </pc:spChg>
        <pc:spChg chg="add mod">
          <ac:chgData name="Asmita Mahajan" userId="c4e3210ad0f0de44" providerId="LiveId" clId="{FEF41239-54E0-4E05-BDA3-A7AD7B99D4B0}" dt="2022-11-30T14:32:32.518" v="4601" actId="113"/>
          <ac:spMkLst>
            <pc:docMk/>
            <pc:sldMk cId="253624469" sldId="271"/>
            <ac:spMk id="11" creationId="{729DAA73-0886-B583-DF13-E1AD92D408D4}"/>
          </ac:spMkLst>
        </pc:spChg>
        <pc:spChg chg="add mod">
          <ac:chgData name="Asmita Mahajan" userId="c4e3210ad0f0de44" providerId="LiveId" clId="{FEF41239-54E0-4E05-BDA3-A7AD7B99D4B0}" dt="2022-11-30T14:28:59.505" v="4557" actId="1076"/>
          <ac:spMkLst>
            <pc:docMk/>
            <pc:sldMk cId="253624469" sldId="271"/>
            <ac:spMk id="14" creationId="{AAFC33FB-A4DA-32BE-6D9D-E62B32F60387}"/>
          </ac:spMkLst>
        </pc:spChg>
        <pc:spChg chg="add del mod">
          <ac:chgData name="Asmita Mahajan" userId="c4e3210ad0f0de44" providerId="LiveId" clId="{FEF41239-54E0-4E05-BDA3-A7AD7B99D4B0}" dt="2022-11-30T14:21:21.596" v="4169" actId="11529"/>
          <ac:spMkLst>
            <pc:docMk/>
            <pc:sldMk cId="253624469" sldId="271"/>
            <ac:spMk id="15" creationId="{FBF1C62C-77C2-E061-1C8C-4247245E76BA}"/>
          </ac:spMkLst>
        </pc:spChg>
        <pc:spChg chg="add del mod">
          <ac:chgData name="Asmita Mahajan" userId="c4e3210ad0f0de44" providerId="LiveId" clId="{FEF41239-54E0-4E05-BDA3-A7AD7B99D4B0}" dt="2022-11-30T14:22:39.914" v="4184" actId="11529"/>
          <ac:spMkLst>
            <pc:docMk/>
            <pc:sldMk cId="253624469" sldId="271"/>
            <ac:spMk id="16" creationId="{0970D7F0-9D86-60B8-2BD5-80A71B4F01C7}"/>
          </ac:spMkLst>
        </pc:spChg>
        <pc:spChg chg="add mod">
          <ac:chgData name="Asmita Mahajan" userId="c4e3210ad0f0de44" providerId="LiveId" clId="{FEF41239-54E0-4E05-BDA3-A7AD7B99D4B0}" dt="2022-11-30T14:30:53.335" v="4579" actId="113"/>
          <ac:spMkLst>
            <pc:docMk/>
            <pc:sldMk cId="253624469" sldId="271"/>
            <ac:spMk id="17" creationId="{F5B460B8-4F3D-BE23-90C9-6D9261C6CD99}"/>
          </ac:spMkLst>
        </pc:spChg>
        <pc:picChg chg="add del mod modCrop">
          <ac:chgData name="Asmita Mahajan" userId="c4e3210ad0f0de44" providerId="LiveId" clId="{FEF41239-54E0-4E05-BDA3-A7AD7B99D4B0}" dt="2022-11-30T13:49:01.682" v="3888" actId="21"/>
          <ac:picMkLst>
            <pc:docMk/>
            <pc:sldMk cId="253624469" sldId="271"/>
            <ac:picMk id="5" creationId="{B3BC7EA6-9581-F67E-9188-D1F56B36C767}"/>
          </ac:picMkLst>
        </pc:picChg>
        <pc:picChg chg="add mod modCrop">
          <ac:chgData name="Asmita Mahajan" userId="c4e3210ad0f0de44" providerId="LiveId" clId="{FEF41239-54E0-4E05-BDA3-A7AD7B99D4B0}" dt="2022-11-30T14:29:27.258" v="4560" actId="14100"/>
          <ac:picMkLst>
            <pc:docMk/>
            <pc:sldMk cId="253624469" sldId="271"/>
            <ac:picMk id="9" creationId="{2CD74C8C-447F-DD43-183B-471EBF133CCE}"/>
          </ac:picMkLst>
        </pc:picChg>
        <pc:picChg chg="add mod modCrop">
          <ac:chgData name="Asmita Mahajan" userId="c4e3210ad0f0de44" providerId="LiveId" clId="{FEF41239-54E0-4E05-BDA3-A7AD7B99D4B0}" dt="2022-11-30T14:29:07.630" v="4558" actId="1076"/>
          <ac:picMkLst>
            <pc:docMk/>
            <pc:sldMk cId="253624469" sldId="271"/>
            <ac:picMk id="13" creationId="{A6C9F954-607D-09AB-0423-71564ED2EE4B}"/>
          </ac:picMkLst>
        </pc:picChg>
      </pc:sldChg>
      <pc:sldChg chg="new del">
        <pc:chgData name="Asmita Mahajan" userId="c4e3210ad0f0de44" providerId="LiveId" clId="{FEF41239-54E0-4E05-BDA3-A7AD7B99D4B0}" dt="2022-11-30T13:49:09.113" v="3890" actId="680"/>
        <pc:sldMkLst>
          <pc:docMk/>
          <pc:sldMk cId="1000881703" sldId="272"/>
        </pc:sldMkLst>
      </pc:sldChg>
      <pc:sldChg chg="addSp delSp modSp new mod">
        <pc:chgData name="Asmita Mahajan" userId="c4e3210ad0f0de44" providerId="LiveId" clId="{FEF41239-54E0-4E05-BDA3-A7AD7B99D4B0}" dt="2022-12-03T06:57:04.198" v="4938" actId="14100"/>
        <pc:sldMkLst>
          <pc:docMk/>
          <pc:sldMk cId="3902185501" sldId="272"/>
        </pc:sldMkLst>
        <pc:spChg chg="mod">
          <ac:chgData name="Asmita Mahajan" userId="c4e3210ad0f0de44" providerId="LiveId" clId="{FEF41239-54E0-4E05-BDA3-A7AD7B99D4B0}" dt="2022-11-30T14:34:33.576" v="4637" actId="113"/>
          <ac:spMkLst>
            <pc:docMk/>
            <pc:sldMk cId="3902185501" sldId="272"/>
            <ac:spMk id="2" creationId="{2543567B-F37F-1451-7126-5CCFD7015782}"/>
          </ac:spMkLst>
        </pc:spChg>
        <pc:spChg chg="del">
          <ac:chgData name="Asmita Mahajan" userId="c4e3210ad0f0de44" providerId="LiveId" clId="{FEF41239-54E0-4E05-BDA3-A7AD7B99D4B0}" dt="2022-11-30T14:38:06.468" v="4638" actId="931"/>
          <ac:spMkLst>
            <pc:docMk/>
            <pc:sldMk cId="3902185501" sldId="272"/>
            <ac:spMk id="3" creationId="{3128063E-F7D5-CE0D-536A-FBE5E4F7E1AD}"/>
          </ac:spMkLst>
        </pc:spChg>
        <pc:spChg chg="add mod">
          <ac:chgData name="Asmita Mahajan" userId="c4e3210ad0f0de44" providerId="LiveId" clId="{FEF41239-54E0-4E05-BDA3-A7AD7B99D4B0}" dt="2022-11-30T14:45:08.147" v="4710" actId="207"/>
          <ac:spMkLst>
            <pc:docMk/>
            <pc:sldMk cId="3902185501" sldId="272"/>
            <ac:spMk id="6" creationId="{0910F1E0-97D3-4853-08C6-A9848EBF43BE}"/>
          </ac:spMkLst>
        </pc:spChg>
        <pc:spChg chg="add del mod">
          <ac:chgData name="Asmita Mahajan" userId="c4e3210ad0f0de44" providerId="LiveId" clId="{FEF41239-54E0-4E05-BDA3-A7AD7B99D4B0}" dt="2022-12-03T06:56:00.709" v="4925" actId="931"/>
          <ac:spMkLst>
            <pc:docMk/>
            <pc:sldMk cId="3902185501" sldId="272"/>
            <ac:spMk id="8" creationId="{29392342-95D6-F9E8-FFE0-CEEBF10B8DBC}"/>
          </ac:spMkLst>
        </pc:spChg>
        <pc:picChg chg="add del mod modCrop">
          <ac:chgData name="Asmita Mahajan" userId="c4e3210ad0f0de44" providerId="LiveId" clId="{FEF41239-54E0-4E05-BDA3-A7AD7B99D4B0}" dt="2022-12-03T06:55:27.717" v="4923" actId="21"/>
          <ac:picMkLst>
            <pc:docMk/>
            <pc:sldMk cId="3902185501" sldId="272"/>
            <ac:picMk id="4" creationId="{59E61720-19AB-EFE9-3D7B-18AAA65AF1C9}"/>
          </ac:picMkLst>
        </pc:picChg>
        <pc:picChg chg="add del mod modCrop">
          <ac:chgData name="Asmita Mahajan" userId="c4e3210ad0f0de44" providerId="LiveId" clId="{FEF41239-54E0-4E05-BDA3-A7AD7B99D4B0}" dt="2022-12-03T06:53:52.095" v="4915" actId="21"/>
          <ac:picMkLst>
            <pc:docMk/>
            <pc:sldMk cId="3902185501" sldId="272"/>
            <ac:picMk id="5" creationId="{5BC89FE4-7BC9-28DA-A6C7-3E6FFBE269CC}"/>
          </ac:picMkLst>
        </pc:picChg>
        <pc:picChg chg="add mod modCrop">
          <ac:chgData name="Asmita Mahajan" userId="c4e3210ad0f0de44" providerId="LiveId" clId="{FEF41239-54E0-4E05-BDA3-A7AD7B99D4B0}" dt="2022-12-03T06:57:04.198" v="4938" actId="14100"/>
          <ac:picMkLst>
            <pc:docMk/>
            <pc:sldMk cId="3902185501" sldId="272"/>
            <ac:picMk id="12" creationId="{4FC9E693-08EB-A8F8-03DF-239571C9477D}"/>
          </ac:picMkLst>
        </pc:picChg>
      </pc:sldChg>
      <pc:sldChg chg="modSp new mod">
        <pc:chgData name="Asmita Mahajan" userId="c4e3210ad0f0de44" providerId="LiveId" clId="{FEF41239-54E0-4E05-BDA3-A7AD7B99D4B0}" dt="2022-11-30T14:49:08.975" v="4772" actId="1076"/>
        <pc:sldMkLst>
          <pc:docMk/>
          <pc:sldMk cId="2288991952" sldId="273"/>
        </pc:sldMkLst>
        <pc:spChg chg="mod">
          <ac:chgData name="Asmita Mahajan" userId="c4e3210ad0f0de44" providerId="LiveId" clId="{FEF41239-54E0-4E05-BDA3-A7AD7B99D4B0}" dt="2022-11-30T14:47:27.598" v="4742" actId="113"/>
          <ac:spMkLst>
            <pc:docMk/>
            <pc:sldMk cId="2288991952" sldId="273"/>
            <ac:spMk id="2" creationId="{528B1007-01AA-2687-66BF-57AD9B94446B}"/>
          </ac:spMkLst>
        </pc:spChg>
        <pc:spChg chg="mod">
          <ac:chgData name="Asmita Mahajan" userId="c4e3210ad0f0de44" providerId="LiveId" clId="{FEF41239-54E0-4E05-BDA3-A7AD7B99D4B0}" dt="2022-11-30T14:49:08.975" v="4772" actId="1076"/>
          <ac:spMkLst>
            <pc:docMk/>
            <pc:sldMk cId="2288991952" sldId="273"/>
            <ac:spMk id="3" creationId="{0B158E62-0BAD-091D-1D40-2C9EDC6EE313}"/>
          </ac:spMkLst>
        </pc:spChg>
      </pc:sldChg>
      <pc:sldChg chg="addSp delSp modSp new del mod">
        <pc:chgData name="Asmita Mahajan" userId="c4e3210ad0f0de44" providerId="LiveId" clId="{FEF41239-54E0-4E05-BDA3-A7AD7B99D4B0}" dt="2022-11-30T14:57:04.034" v="4781" actId="2696"/>
        <pc:sldMkLst>
          <pc:docMk/>
          <pc:sldMk cId="328781393" sldId="274"/>
        </pc:sldMkLst>
        <pc:picChg chg="add del mod">
          <ac:chgData name="Asmita Mahajan" userId="c4e3210ad0f0de44" providerId="LiveId" clId="{FEF41239-54E0-4E05-BDA3-A7AD7B99D4B0}" dt="2022-11-30T14:56:58.585" v="4780" actId="21"/>
          <ac:picMkLst>
            <pc:docMk/>
            <pc:sldMk cId="328781393" sldId="274"/>
            <ac:picMk id="3" creationId="{1AA49804-D595-8E45-A39E-CF9ABC761826}"/>
          </ac:picMkLst>
        </pc:picChg>
      </pc:sldChg>
      <pc:sldChg chg="addSp modSp new mod">
        <pc:chgData name="Asmita Mahajan" userId="c4e3210ad0f0de44" providerId="LiveId" clId="{FEF41239-54E0-4E05-BDA3-A7AD7B99D4B0}" dt="2022-11-30T15:47:47.385" v="4852" actId="1076"/>
        <pc:sldMkLst>
          <pc:docMk/>
          <pc:sldMk cId="1572517421" sldId="274"/>
        </pc:sldMkLst>
        <pc:spChg chg="add mod">
          <ac:chgData name="Asmita Mahajan" userId="c4e3210ad0f0de44" providerId="LiveId" clId="{FEF41239-54E0-4E05-BDA3-A7AD7B99D4B0}" dt="2022-11-30T15:47:47.385" v="4852" actId="1076"/>
          <ac:spMkLst>
            <pc:docMk/>
            <pc:sldMk cId="1572517421" sldId="274"/>
            <ac:spMk id="2" creationId="{0D8774F1-11DE-E6FE-E0D0-53E122615C8A}"/>
          </ac:spMkLst>
        </pc:spChg>
        <pc:picChg chg="add mod">
          <ac:chgData name="Asmita Mahajan" userId="c4e3210ad0f0de44" providerId="LiveId" clId="{FEF41239-54E0-4E05-BDA3-A7AD7B99D4B0}" dt="2022-11-30T15:47:05.489" v="4849" actId="14100"/>
          <ac:picMkLst>
            <pc:docMk/>
            <pc:sldMk cId="1572517421" sldId="274"/>
            <ac:picMk id="4" creationId="{3BDB4969-0E8F-00B5-0692-49F928D4B7B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5533D-EA58-4006-8B4D-8DB3112A781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BA2E50A-DC30-4F92-80D1-1FBDA0478C0F}">
      <dgm:prSet phldrT="[Text]" custT="1"/>
      <dgm:spPr/>
      <dgm:t>
        <a:bodyPr/>
        <a:lstStyle/>
        <a:p>
          <a:r>
            <a:rPr lang="en-US" sz="2400" b="1" dirty="0"/>
            <a:t>Registration Service</a:t>
          </a:r>
          <a:endParaRPr lang="en-IN" sz="2400" b="1" dirty="0"/>
        </a:p>
      </dgm:t>
    </dgm:pt>
    <dgm:pt modelId="{CC3EBD30-5C8B-43A8-ABBE-8BEB683848DD}" type="parTrans" cxnId="{D080115D-D263-42B8-9E5A-AB71275C963D}">
      <dgm:prSet/>
      <dgm:spPr/>
      <dgm:t>
        <a:bodyPr/>
        <a:lstStyle/>
        <a:p>
          <a:endParaRPr lang="en-IN"/>
        </a:p>
      </dgm:t>
    </dgm:pt>
    <dgm:pt modelId="{21F8CAE4-8087-4CFA-8ADF-CFF7BC223AC9}" type="sibTrans" cxnId="{D080115D-D263-42B8-9E5A-AB71275C963D}">
      <dgm:prSet/>
      <dgm:spPr/>
      <dgm:t>
        <a:bodyPr/>
        <a:lstStyle/>
        <a:p>
          <a:endParaRPr lang="en-IN"/>
        </a:p>
      </dgm:t>
    </dgm:pt>
    <dgm:pt modelId="{26BBE427-0153-42E8-BA32-BF7834DE637C}">
      <dgm:prSet phldrT="[Text]" custT="1"/>
      <dgm:spPr/>
      <dgm:t>
        <a:bodyPr/>
        <a:lstStyle/>
        <a:p>
          <a:r>
            <a:rPr lang="en-US" sz="2400" b="1" dirty="0"/>
            <a:t>Login Service</a:t>
          </a:r>
          <a:endParaRPr lang="en-IN" sz="2400" b="1" dirty="0"/>
        </a:p>
      </dgm:t>
    </dgm:pt>
    <dgm:pt modelId="{A1EF07E8-5822-49B3-BD07-E048133B24EC}" type="parTrans" cxnId="{C98F746F-5F2B-4E10-9F86-72E3591C2A6B}">
      <dgm:prSet/>
      <dgm:spPr/>
      <dgm:t>
        <a:bodyPr/>
        <a:lstStyle/>
        <a:p>
          <a:endParaRPr lang="en-IN"/>
        </a:p>
      </dgm:t>
    </dgm:pt>
    <dgm:pt modelId="{784B8C65-042C-4665-B56D-3AC5BAA291C2}" type="sibTrans" cxnId="{C98F746F-5F2B-4E10-9F86-72E3591C2A6B}">
      <dgm:prSet/>
      <dgm:spPr/>
      <dgm:t>
        <a:bodyPr/>
        <a:lstStyle/>
        <a:p>
          <a:endParaRPr lang="en-IN"/>
        </a:p>
      </dgm:t>
    </dgm:pt>
    <dgm:pt modelId="{54FAF9A2-D2FE-4E6A-A807-17EC2A2B794B}" type="pres">
      <dgm:prSet presAssocID="{9C15533D-EA58-4006-8B4D-8DB3112A781C}" presName="linear" presStyleCnt="0">
        <dgm:presLayoutVars>
          <dgm:dir/>
          <dgm:animLvl val="lvl"/>
          <dgm:resizeHandles val="exact"/>
        </dgm:presLayoutVars>
      </dgm:prSet>
      <dgm:spPr/>
    </dgm:pt>
    <dgm:pt modelId="{16BB7161-5086-4680-AE4D-9191FB3D5A38}" type="pres">
      <dgm:prSet presAssocID="{7BA2E50A-DC30-4F92-80D1-1FBDA0478C0F}" presName="parentLin" presStyleCnt="0"/>
      <dgm:spPr/>
    </dgm:pt>
    <dgm:pt modelId="{2039299E-8882-41B0-A57A-BCDF7A908971}" type="pres">
      <dgm:prSet presAssocID="{7BA2E50A-DC30-4F92-80D1-1FBDA0478C0F}" presName="parentLeftMargin" presStyleLbl="node1" presStyleIdx="0" presStyleCnt="2"/>
      <dgm:spPr/>
    </dgm:pt>
    <dgm:pt modelId="{39EC2E2F-9D24-4AE0-B88E-1308C84B8F46}" type="pres">
      <dgm:prSet presAssocID="{7BA2E50A-DC30-4F92-80D1-1FBDA0478C0F}" presName="parentText" presStyleLbl="node1" presStyleIdx="0" presStyleCnt="2" custScaleX="37708" custScaleY="51864" custLinFactNeighborX="-100000" custLinFactNeighborY="-9282">
        <dgm:presLayoutVars>
          <dgm:chMax val="0"/>
          <dgm:bulletEnabled val="1"/>
        </dgm:presLayoutVars>
      </dgm:prSet>
      <dgm:spPr/>
    </dgm:pt>
    <dgm:pt modelId="{3897A5B4-26A8-47D0-BA52-C01440C8F52A}" type="pres">
      <dgm:prSet presAssocID="{7BA2E50A-DC30-4F92-80D1-1FBDA0478C0F}" presName="negativeSpace" presStyleCnt="0"/>
      <dgm:spPr/>
    </dgm:pt>
    <dgm:pt modelId="{0972BC16-0BE8-4882-AC94-76AF373B328B}" type="pres">
      <dgm:prSet presAssocID="{7BA2E50A-DC30-4F92-80D1-1FBDA0478C0F}" presName="childText" presStyleLbl="conFgAcc1" presStyleIdx="0" presStyleCnt="2">
        <dgm:presLayoutVars>
          <dgm:bulletEnabled val="1"/>
        </dgm:presLayoutVars>
      </dgm:prSet>
      <dgm:spPr/>
    </dgm:pt>
    <dgm:pt modelId="{D11EC73A-D2A6-4E4F-97E3-B997B7436F21}" type="pres">
      <dgm:prSet presAssocID="{21F8CAE4-8087-4CFA-8ADF-CFF7BC223AC9}" presName="spaceBetweenRectangles" presStyleCnt="0"/>
      <dgm:spPr/>
    </dgm:pt>
    <dgm:pt modelId="{20E392FC-D894-4901-8DD6-AAC221B3028D}" type="pres">
      <dgm:prSet presAssocID="{26BBE427-0153-42E8-BA32-BF7834DE637C}" presName="parentLin" presStyleCnt="0"/>
      <dgm:spPr/>
    </dgm:pt>
    <dgm:pt modelId="{519882E4-56CB-4255-9F1C-41347AF809BC}" type="pres">
      <dgm:prSet presAssocID="{26BBE427-0153-42E8-BA32-BF7834DE637C}" presName="parentLeftMargin" presStyleLbl="node1" presStyleIdx="0" presStyleCnt="2"/>
      <dgm:spPr/>
    </dgm:pt>
    <dgm:pt modelId="{2639D261-14DC-4146-931A-923D558BD406}" type="pres">
      <dgm:prSet presAssocID="{26BBE427-0153-42E8-BA32-BF7834DE637C}" presName="parentText" presStyleLbl="node1" presStyleIdx="1" presStyleCnt="2" custFlipHor="1" custScaleX="39515" custScaleY="55723" custLinFactX="-1659" custLinFactNeighborX="-100000" custLinFactNeighborY="-2479">
        <dgm:presLayoutVars>
          <dgm:chMax val="0"/>
          <dgm:bulletEnabled val="1"/>
        </dgm:presLayoutVars>
      </dgm:prSet>
      <dgm:spPr/>
    </dgm:pt>
    <dgm:pt modelId="{9B914D36-C551-41A7-B487-E648301C92F8}" type="pres">
      <dgm:prSet presAssocID="{26BBE427-0153-42E8-BA32-BF7834DE637C}" presName="negativeSpace" presStyleCnt="0"/>
      <dgm:spPr/>
    </dgm:pt>
    <dgm:pt modelId="{EA4C5A89-9819-4777-9348-FC5878992B6E}" type="pres">
      <dgm:prSet presAssocID="{26BBE427-0153-42E8-BA32-BF7834DE637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832509-A88B-47D7-857E-8E6AEF03FAD3}" type="presOf" srcId="{7BA2E50A-DC30-4F92-80D1-1FBDA0478C0F}" destId="{39EC2E2F-9D24-4AE0-B88E-1308C84B8F46}" srcOrd="1" destOrd="0" presId="urn:microsoft.com/office/officeart/2005/8/layout/list1"/>
    <dgm:cxn modelId="{D080115D-D263-42B8-9E5A-AB71275C963D}" srcId="{9C15533D-EA58-4006-8B4D-8DB3112A781C}" destId="{7BA2E50A-DC30-4F92-80D1-1FBDA0478C0F}" srcOrd="0" destOrd="0" parTransId="{CC3EBD30-5C8B-43A8-ABBE-8BEB683848DD}" sibTransId="{21F8CAE4-8087-4CFA-8ADF-CFF7BC223AC9}"/>
    <dgm:cxn modelId="{C98F746F-5F2B-4E10-9F86-72E3591C2A6B}" srcId="{9C15533D-EA58-4006-8B4D-8DB3112A781C}" destId="{26BBE427-0153-42E8-BA32-BF7834DE637C}" srcOrd="1" destOrd="0" parTransId="{A1EF07E8-5822-49B3-BD07-E048133B24EC}" sibTransId="{784B8C65-042C-4665-B56D-3AC5BAA291C2}"/>
    <dgm:cxn modelId="{6CE83890-6952-458E-A30E-9472D470D66D}" type="presOf" srcId="{7BA2E50A-DC30-4F92-80D1-1FBDA0478C0F}" destId="{2039299E-8882-41B0-A57A-BCDF7A908971}" srcOrd="0" destOrd="0" presId="urn:microsoft.com/office/officeart/2005/8/layout/list1"/>
    <dgm:cxn modelId="{7A51289D-D011-492D-9D12-1563AAC15178}" type="presOf" srcId="{9C15533D-EA58-4006-8B4D-8DB3112A781C}" destId="{54FAF9A2-D2FE-4E6A-A807-17EC2A2B794B}" srcOrd="0" destOrd="0" presId="urn:microsoft.com/office/officeart/2005/8/layout/list1"/>
    <dgm:cxn modelId="{86C83EB6-1F2F-4A59-898A-E1C16BB0E478}" type="presOf" srcId="{26BBE427-0153-42E8-BA32-BF7834DE637C}" destId="{519882E4-56CB-4255-9F1C-41347AF809BC}" srcOrd="0" destOrd="0" presId="urn:microsoft.com/office/officeart/2005/8/layout/list1"/>
    <dgm:cxn modelId="{4034D9DA-5A0A-47DE-9692-C665126B772D}" type="presOf" srcId="{26BBE427-0153-42E8-BA32-BF7834DE637C}" destId="{2639D261-14DC-4146-931A-923D558BD406}" srcOrd="1" destOrd="0" presId="urn:microsoft.com/office/officeart/2005/8/layout/list1"/>
    <dgm:cxn modelId="{6D97E7F1-63CC-43AF-A766-AF070C113495}" type="presParOf" srcId="{54FAF9A2-D2FE-4E6A-A807-17EC2A2B794B}" destId="{16BB7161-5086-4680-AE4D-9191FB3D5A38}" srcOrd="0" destOrd="0" presId="urn:microsoft.com/office/officeart/2005/8/layout/list1"/>
    <dgm:cxn modelId="{1D5F1AB1-44CA-4593-85E2-81C2D8F69284}" type="presParOf" srcId="{16BB7161-5086-4680-AE4D-9191FB3D5A38}" destId="{2039299E-8882-41B0-A57A-BCDF7A908971}" srcOrd="0" destOrd="0" presId="urn:microsoft.com/office/officeart/2005/8/layout/list1"/>
    <dgm:cxn modelId="{FF13B332-595C-4AF7-9911-6E20504512FF}" type="presParOf" srcId="{16BB7161-5086-4680-AE4D-9191FB3D5A38}" destId="{39EC2E2F-9D24-4AE0-B88E-1308C84B8F46}" srcOrd="1" destOrd="0" presId="urn:microsoft.com/office/officeart/2005/8/layout/list1"/>
    <dgm:cxn modelId="{430134B6-15F6-4B35-AA09-046B13931782}" type="presParOf" srcId="{54FAF9A2-D2FE-4E6A-A807-17EC2A2B794B}" destId="{3897A5B4-26A8-47D0-BA52-C01440C8F52A}" srcOrd="1" destOrd="0" presId="urn:microsoft.com/office/officeart/2005/8/layout/list1"/>
    <dgm:cxn modelId="{307F3999-D5CD-4CC8-900C-F0F60E0D3319}" type="presParOf" srcId="{54FAF9A2-D2FE-4E6A-A807-17EC2A2B794B}" destId="{0972BC16-0BE8-4882-AC94-76AF373B328B}" srcOrd="2" destOrd="0" presId="urn:microsoft.com/office/officeart/2005/8/layout/list1"/>
    <dgm:cxn modelId="{06E65C26-4376-4F70-BA7E-E75BA9441A7C}" type="presParOf" srcId="{54FAF9A2-D2FE-4E6A-A807-17EC2A2B794B}" destId="{D11EC73A-D2A6-4E4F-97E3-B997B7436F21}" srcOrd="3" destOrd="0" presId="urn:microsoft.com/office/officeart/2005/8/layout/list1"/>
    <dgm:cxn modelId="{614FBD00-4913-498D-88DB-1AC9AD95719C}" type="presParOf" srcId="{54FAF9A2-D2FE-4E6A-A807-17EC2A2B794B}" destId="{20E392FC-D894-4901-8DD6-AAC221B3028D}" srcOrd="4" destOrd="0" presId="urn:microsoft.com/office/officeart/2005/8/layout/list1"/>
    <dgm:cxn modelId="{77DC2FD0-538F-443E-AD4C-1C91B32CC905}" type="presParOf" srcId="{20E392FC-D894-4901-8DD6-AAC221B3028D}" destId="{519882E4-56CB-4255-9F1C-41347AF809BC}" srcOrd="0" destOrd="0" presId="urn:microsoft.com/office/officeart/2005/8/layout/list1"/>
    <dgm:cxn modelId="{F6265D85-14B9-45E9-9F82-FA8382E76910}" type="presParOf" srcId="{20E392FC-D894-4901-8DD6-AAC221B3028D}" destId="{2639D261-14DC-4146-931A-923D558BD406}" srcOrd="1" destOrd="0" presId="urn:microsoft.com/office/officeart/2005/8/layout/list1"/>
    <dgm:cxn modelId="{A858DA4A-AFBA-46B3-AD1E-40BA1ECD9AA8}" type="presParOf" srcId="{54FAF9A2-D2FE-4E6A-A807-17EC2A2B794B}" destId="{9B914D36-C551-41A7-B487-E648301C92F8}" srcOrd="5" destOrd="0" presId="urn:microsoft.com/office/officeart/2005/8/layout/list1"/>
    <dgm:cxn modelId="{731BF730-904A-4C55-A688-6D6E8937038C}" type="presParOf" srcId="{54FAF9A2-D2FE-4E6A-A807-17EC2A2B794B}" destId="{EA4C5A89-9819-4777-9348-FC5878992B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51746-1536-4DA9-9937-DBFB139934B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9D288C64-1E6D-4E37-BDFF-E4C71E049D67}">
      <dgm:prSet phldrT="[Text]" custT="1"/>
      <dgm:spPr/>
      <dgm:t>
        <a:bodyPr/>
        <a:lstStyle/>
        <a:p>
          <a:r>
            <a:rPr lang="en-US" sz="2400" b="1" dirty="0"/>
            <a:t>Add Task</a:t>
          </a:r>
          <a:r>
            <a:rPr lang="en-US" sz="4000" dirty="0"/>
            <a:t> </a:t>
          </a:r>
          <a:endParaRPr lang="en-IN" sz="4000" dirty="0"/>
        </a:p>
      </dgm:t>
    </dgm:pt>
    <dgm:pt modelId="{DB6C44D2-884D-4C64-9631-C38FEA7C455C}" type="parTrans" cxnId="{E0AD2182-30B3-4B78-8CA4-1326015CB158}">
      <dgm:prSet/>
      <dgm:spPr/>
      <dgm:t>
        <a:bodyPr/>
        <a:lstStyle/>
        <a:p>
          <a:endParaRPr lang="en-IN"/>
        </a:p>
      </dgm:t>
    </dgm:pt>
    <dgm:pt modelId="{48785F4C-E3DC-4CCF-BF46-DEFE05E00F84}" type="sibTrans" cxnId="{E0AD2182-30B3-4B78-8CA4-1326015CB158}">
      <dgm:prSet/>
      <dgm:spPr/>
      <dgm:t>
        <a:bodyPr/>
        <a:lstStyle/>
        <a:p>
          <a:endParaRPr lang="en-IN"/>
        </a:p>
      </dgm:t>
    </dgm:pt>
    <dgm:pt modelId="{1CE1C47F-0F68-443B-9C07-6859457FEF0F}">
      <dgm:prSet phldrT="[Text]" custT="1"/>
      <dgm:spPr/>
      <dgm:t>
        <a:bodyPr/>
        <a:lstStyle/>
        <a:p>
          <a:r>
            <a:rPr lang="en-US" sz="2400" b="1" dirty="0"/>
            <a:t>Delete &amp; Update Task</a:t>
          </a:r>
          <a:endParaRPr lang="en-IN" sz="2400" b="1" dirty="0"/>
        </a:p>
      </dgm:t>
    </dgm:pt>
    <dgm:pt modelId="{FF4D28A3-8F61-4441-AFBD-DE4D65006E51}" type="parTrans" cxnId="{7996268D-A157-4913-B852-EC19F5F98493}">
      <dgm:prSet/>
      <dgm:spPr/>
      <dgm:t>
        <a:bodyPr/>
        <a:lstStyle/>
        <a:p>
          <a:endParaRPr lang="en-IN"/>
        </a:p>
      </dgm:t>
    </dgm:pt>
    <dgm:pt modelId="{AD085428-2A4C-4832-9883-C3C11488E24A}" type="sibTrans" cxnId="{7996268D-A157-4913-B852-EC19F5F98493}">
      <dgm:prSet/>
      <dgm:spPr/>
      <dgm:t>
        <a:bodyPr/>
        <a:lstStyle/>
        <a:p>
          <a:endParaRPr lang="en-IN"/>
        </a:p>
      </dgm:t>
    </dgm:pt>
    <dgm:pt modelId="{1B6BE8EE-9ED2-493C-9730-ABB73088513F}" type="pres">
      <dgm:prSet presAssocID="{64051746-1536-4DA9-9937-DBFB139934B3}" presName="linear" presStyleCnt="0">
        <dgm:presLayoutVars>
          <dgm:dir/>
          <dgm:animLvl val="lvl"/>
          <dgm:resizeHandles val="exact"/>
        </dgm:presLayoutVars>
      </dgm:prSet>
      <dgm:spPr/>
    </dgm:pt>
    <dgm:pt modelId="{5C7BA664-8AC1-4A05-812C-1A1E5871BD40}" type="pres">
      <dgm:prSet presAssocID="{9D288C64-1E6D-4E37-BDFF-E4C71E049D67}" presName="parentLin" presStyleCnt="0"/>
      <dgm:spPr/>
    </dgm:pt>
    <dgm:pt modelId="{AC2292B8-E0BB-4652-B726-4350E57FDA77}" type="pres">
      <dgm:prSet presAssocID="{9D288C64-1E6D-4E37-BDFF-E4C71E049D67}" presName="parentLeftMargin" presStyleLbl="node1" presStyleIdx="0" presStyleCnt="2"/>
      <dgm:spPr/>
    </dgm:pt>
    <dgm:pt modelId="{E9878B0B-D012-4597-A3A5-E5A54CF3F77B}" type="pres">
      <dgm:prSet presAssocID="{9D288C64-1E6D-4E37-BDFF-E4C71E049D67}" presName="parentText" presStyleLbl="node1" presStyleIdx="0" presStyleCnt="2" custFlipHor="1" custScaleX="33198" custScaleY="49038" custLinFactX="-11" custLinFactNeighborX="-100000" custLinFactNeighborY="-5286">
        <dgm:presLayoutVars>
          <dgm:chMax val="0"/>
          <dgm:bulletEnabled val="1"/>
        </dgm:presLayoutVars>
      </dgm:prSet>
      <dgm:spPr/>
    </dgm:pt>
    <dgm:pt modelId="{16D6E268-B4C5-49BA-A4D3-25529DA0151E}" type="pres">
      <dgm:prSet presAssocID="{9D288C64-1E6D-4E37-BDFF-E4C71E049D67}" presName="negativeSpace" presStyleCnt="0"/>
      <dgm:spPr/>
    </dgm:pt>
    <dgm:pt modelId="{4241D030-25EC-4DD2-8B64-CC7B96018465}" type="pres">
      <dgm:prSet presAssocID="{9D288C64-1E6D-4E37-BDFF-E4C71E049D67}" presName="childText" presStyleLbl="conFgAcc1" presStyleIdx="0" presStyleCnt="2">
        <dgm:presLayoutVars>
          <dgm:bulletEnabled val="1"/>
        </dgm:presLayoutVars>
      </dgm:prSet>
      <dgm:spPr/>
    </dgm:pt>
    <dgm:pt modelId="{616A2553-67CC-4C2C-AF27-3368EF5571DB}" type="pres">
      <dgm:prSet presAssocID="{48785F4C-E3DC-4CCF-BF46-DEFE05E00F84}" presName="spaceBetweenRectangles" presStyleCnt="0"/>
      <dgm:spPr/>
    </dgm:pt>
    <dgm:pt modelId="{64F31262-9112-4423-8BD7-188B2E87BBD3}" type="pres">
      <dgm:prSet presAssocID="{1CE1C47F-0F68-443B-9C07-6859457FEF0F}" presName="parentLin" presStyleCnt="0"/>
      <dgm:spPr/>
    </dgm:pt>
    <dgm:pt modelId="{00FA1379-9BA6-4983-BE47-DED26C1E42DE}" type="pres">
      <dgm:prSet presAssocID="{1CE1C47F-0F68-443B-9C07-6859457FEF0F}" presName="parentLeftMargin" presStyleLbl="node1" presStyleIdx="0" presStyleCnt="2"/>
      <dgm:spPr/>
    </dgm:pt>
    <dgm:pt modelId="{4E948DA6-7157-4F8A-BE71-342FF64DEF86}" type="pres">
      <dgm:prSet presAssocID="{1CE1C47F-0F68-443B-9C07-6859457FEF0F}" presName="parentText" presStyleLbl="node1" presStyleIdx="1" presStyleCnt="2" custScaleX="36616" custScaleY="49448" custLinFactX="-1570" custLinFactNeighborX="-100000" custLinFactNeighborY="-3544">
        <dgm:presLayoutVars>
          <dgm:chMax val="0"/>
          <dgm:bulletEnabled val="1"/>
        </dgm:presLayoutVars>
      </dgm:prSet>
      <dgm:spPr/>
    </dgm:pt>
    <dgm:pt modelId="{5E749CA0-7DDD-4996-8895-290B80AF0EE9}" type="pres">
      <dgm:prSet presAssocID="{1CE1C47F-0F68-443B-9C07-6859457FEF0F}" presName="negativeSpace" presStyleCnt="0"/>
      <dgm:spPr/>
    </dgm:pt>
    <dgm:pt modelId="{1C6D8D5D-3DBC-4FFC-8E9F-15DA3D6152BE}" type="pres">
      <dgm:prSet presAssocID="{1CE1C47F-0F68-443B-9C07-6859457FEF0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96C4900-E551-4396-8C73-8639C12BE290}" type="presOf" srcId="{9D288C64-1E6D-4E37-BDFF-E4C71E049D67}" destId="{AC2292B8-E0BB-4652-B726-4350E57FDA77}" srcOrd="0" destOrd="0" presId="urn:microsoft.com/office/officeart/2005/8/layout/list1"/>
    <dgm:cxn modelId="{2857A44D-47DC-4EAA-92BB-31F5C8A62E50}" type="presOf" srcId="{1CE1C47F-0F68-443B-9C07-6859457FEF0F}" destId="{4E948DA6-7157-4F8A-BE71-342FF64DEF86}" srcOrd="1" destOrd="0" presId="urn:microsoft.com/office/officeart/2005/8/layout/list1"/>
    <dgm:cxn modelId="{0A07527B-1C59-441E-B616-AD76D3C82D2A}" type="presOf" srcId="{1CE1C47F-0F68-443B-9C07-6859457FEF0F}" destId="{00FA1379-9BA6-4983-BE47-DED26C1E42DE}" srcOrd="0" destOrd="0" presId="urn:microsoft.com/office/officeart/2005/8/layout/list1"/>
    <dgm:cxn modelId="{1FE06281-F47C-47E6-AF19-89DC25417E9F}" type="presOf" srcId="{9D288C64-1E6D-4E37-BDFF-E4C71E049D67}" destId="{E9878B0B-D012-4597-A3A5-E5A54CF3F77B}" srcOrd="1" destOrd="0" presId="urn:microsoft.com/office/officeart/2005/8/layout/list1"/>
    <dgm:cxn modelId="{E0AD2182-30B3-4B78-8CA4-1326015CB158}" srcId="{64051746-1536-4DA9-9937-DBFB139934B3}" destId="{9D288C64-1E6D-4E37-BDFF-E4C71E049D67}" srcOrd="0" destOrd="0" parTransId="{DB6C44D2-884D-4C64-9631-C38FEA7C455C}" sibTransId="{48785F4C-E3DC-4CCF-BF46-DEFE05E00F84}"/>
    <dgm:cxn modelId="{7996268D-A157-4913-B852-EC19F5F98493}" srcId="{64051746-1536-4DA9-9937-DBFB139934B3}" destId="{1CE1C47F-0F68-443B-9C07-6859457FEF0F}" srcOrd="1" destOrd="0" parTransId="{FF4D28A3-8F61-4441-AFBD-DE4D65006E51}" sibTransId="{AD085428-2A4C-4832-9883-C3C11488E24A}"/>
    <dgm:cxn modelId="{A57463E0-24D5-4CC3-B96B-71D4948CBA3F}" type="presOf" srcId="{64051746-1536-4DA9-9937-DBFB139934B3}" destId="{1B6BE8EE-9ED2-493C-9730-ABB73088513F}" srcOrd="0" destOrd="0" presId="urn:microsoft.com/office/officeart/2005/8/layout/list1"/>
    <dgm:cxn modelId="{239835A0-2604-4F44-B95A-8CDFD662D322}" type="presParOf" srcId="{1B6BE8EE-9ED2-493C-9730-ABB73088513F}" destId="{5C7BA664-8AC1-4A05-812C-1A1E5871BD40}" srcOrd="0" destOrd="0" presId="urn:microsoft.com/office/officeart/2005/8/layout/list1"/>
    <dgm:cxn modelId="{6AA09CC5-A3EB-4D61-98A4-25B34AE17D41}" type="presParOf" srcId="{5C7BA664-8AC1-4A05-812C-1A1E5871BD40}" destId="{AC2292B8-E0BB-4652-B726-4350E57FDA77}" srcOrd="0" destOrd="0" presId="urn:microsoft.com/office/officeart/2005/8/layout/list1"/>
    <dgm:cxn modelId="{26B656D9-3114-4C54-9499-4905D98CA580}" type="presParOf" srcId="{5C7BA664-8AC1-4A05-812C-1A1E5871BD40}" destId="{E9878B0B-D012-4597-A3A5-E5A54CF3F77B}" srcOrd="1" destOrd="0" presId="urn:microsoft.com/office/officeart/2005/8/layout/list1"/>
    <dgm:cxn modelId="{F36B0BAC-5A36-469A-AD58-9374A2F4A021}" type="presParOf" srcId="{1B6BE8EE-9ED2-493C-9730-ABB73088513F}" destId="{16D6E268-B4C5-49BA-A4D3-25529DA0151E}" srcOrd="1" destOrd="0" presId="urn:microsoft.com/office/officeart/2005/8/layout/list1"/>
    <dgm:cxn modelId="{6B9BF88D-3478-407E-AF45-D8351604340F}" type="presParOf" srcId="{1B6BE8EE-9ED2-493C-9730-ABB73088513F}" destId="{4241D030-25EC-4DD2-8B64-CC7B96018465}" srcOrd="2" destOrd="0" presId="urn:microsoft.com/office/officeart/2005/8/layout/list1"/>
    <dgm:cxn modelId="{5843E694-171E-4535-B37F-0E2654F7E461}" type="presParOf" srcId="{1B6BE8EE-9ED2-493C-9730-ABB73088513F}" destId="{616A2553-67CC-4C2C-AF27-3368EF5571DB}" srcOrd="3" destOrd="0" presId="urn:microsoft.com/office/officeart/2005/8/layout/list1"/>
    <dgm:cxn modelId="{8CB0666D-7AC4-4E0B-8A4D-BE4C1DE25DBE}" type="presParOf" srcId="{1B6BE8EE-9ED2-493C-9730-ABB73088513F}" destId="{64F31262-9112-4423-8BD7-188B2E87BBD3}" srcOrd="4" destOrd="0" presId="urn:microsoft.com/office/officeart/2005/8/layout/list1"/>
    <dgm:cxn modelId="{24BDB148-D062-4BDF-B56A-42FEFC3732FA}" type="presParOf" srcId="{64F31262-9112-4423-8BD7-188B2E87BBD3}" destId="{00FA1379-9BA6-4983-BE47-DED26C1E42DE}" srcOrd="0" destOrd="0" presId="urn:microsoft.com/office/officeart/2005/8/layout/list1"/>
    <dgm:cxn modelId="{16742630-8466-4CE1-A798-4E1B500CBAE3}" type="presParOf" srcId="{64F31262-9112-4423-8BD7-188B2E87BBD3}" destId="{4E948DA6-7157-4F8A-BE71-342FF64DEF86}" srcOrd="1" destOrd="0" presId="urn:microsoft.com/office/officeart/2005/8/layout/list1"/>
    <dgm:cxn modelId="{E2CE0C36-16C4-4123-9B60-A049074799D9}" type="presParOf" srcId="{1B6BE8EE-9ED2-493C-9730-ABB73088513F}" destId="{5E749CA0-7DDD-4996-8895-290B80AF0EE9}" srcOrd="5" destOrd="0" presId="urn:microsoft.com/office/officeart/2005/8/layout/list1"/>
    <dgm:cxn modelId="{EFFC6DB7-A476-49C6-A535-BC696AA42992}" type="presParOf" srcId="{1B6BE8EE-9ED2-493C-9730-ABB73088513F}" destId="{1C6D8D5D-3DBC-4FFC-8E9F-15DA3D6152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225B5-B8E1-48B4-932C-FBA861C92A9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4AD73CF-125E-446B-B5AF-169C264A7672}">
      <dgm:prSet phldrT="[Text]" custT="1"/>
      <dgm:spPr/>
      <dgm:t>
        <a:bodyPr/>
        <a:lstStyle/>
        <a:p>
          <a:r>
            <a:rPr lang="en-IN" sz="2400" b="1" dirty="0"/>
            <a:t>Archive task</a:t>
          </a:r>
        </a:p>
      </dgm:t>
    </dgm:pt>
    <dgm:pt modelId="{47E3DF59-6878-4248-AB8E-ED261528D184}" type="parTrans" cxnId="{6F4DC608-EB43-4C0C-9524-4809240FB31A}">
      <dgm:prSet/>
      <dgm:spPr/>
      <dgm:t>
        <a:bodyPr/>
        <a:lstStyle/>
        <a:p>
          <a:endParaRPr lang="en-IN"/>
        </a:p>
      </dgm:t>
    </dgm:pt>
    <dgm:pt modelId="{1CF2D69B-81D0-4E2A-B209-C67A8E1900EF}" type="sibTrans" cxnId="{6F4DC608-EB43-4C0C-9524-4809240FB31A}">
      <dgm:prSet/>
      <dgm:spPr/>
      <dgm:t>
        <a:bodyPr/>
        <a:lstStyle/>
        <a:p>
          <a:endParaRPr lang="en-IN"/>
        </a:p>
      </dgm:t>
    </dgm:pt>
    <dgm:pt modelId="{CE29C7FB-F9E8-41ED-BB2D-D991C43A64E3}">
      <dgm:prSet phldrT="[Text]" custT="1"/>
      <dgm:spPr/>
      <dgm:t>
        <a:bodyPr/>
        <a:lstStyle/>
        <a:p>
          <a:r>
            <a:rPr lang="en-IN" sz="2400" b="1" dirty="0"/>
            <a:t>Priority</a:t>
          </a:r>
        </a:p>
      </dgm:t>
    </dgm:pt>
    <dgm:pt modelId="{7AA0DB6C-2931-492D-9AEA-916AF20D3628}" type="parTrans" cxnId="{B40CAAC5-FC9E-4A9C-92C5-3B58619AB439}">
      <dgm:prSet/>
      <dgm:spPr/>
      <dgm:t>
        <a:bodyPr/>
        <a:lstStyle/>
        <a:p>
          <a:endParaRPr lang="en-IN"/>
        </a:p>
      </dgm:t>
    </dgm:pt>
    <dgm:pt modelId="{266F9C5A-F252-457A-A0CD-54C585C043ED}" type="sibTrans" cxnId="{B40CAAC5-FC9E-4A9C-92C5-3B58619AB439}">
      <dgm:prSet/>
      <dgm:spPr/>
      <dgm:t>
        <a:bodyPr/>
        <a:lstStyle/>
        <a:p>
          <a:endParaRPr lang="en-IN"/>
        </a:p>
      </dgm:t>
    </dgm:pt>
    <dgm:pt modelId="{BAD2B5F3-FCCB-468B-9FC5-C6C1E4008CD3}" type="pres">
      <dgm:prSet presAssocID="{A8C225B5-B8E1-48B4-932C-FBA861C92A9F}" presName="linear" presStyleCnt="0">
        <dgm:presLayoutVars>
          <dgm:dir/>
          <dgm:animLvl val="lvl"/>
          <dgm:resizeHandles val="exact"/>
        </dgm:presLayoutVars>
      </dgm:prSet>
      <dgm:spPr/>
    </dgm:pt>
    <dgm:pt modelId="{2976A380-ABD9-401E-9B0F-2FD7B45C0AFE}" type="pres">
      <dgm:prSet presAssocID="{C4AD73CF-125E-446B-B5AF-169C264A7672}" presName="parentLin" presStyleCnt="0"/>
      <dgm:spPr/>
    </dgm:pt>
    <dgm:pt modelId="{4466653F-B482-40EB-8BEB-1695F71DD7E6}" type="pres">
      <dgm:prSet presAssocID="{C4AD73CF-125E-446B-B5AF-169C264A7672}" presName="parentLeftMargin" presStyleLbl="node1" presStyleIdx="0" presStyleCnt="2"/>
      <dgm:spPr/>
    </dgm:pt>
    <dgm:pt modelId="{3E3D8EE8-97A0-4669-9AA1-D231F07E0DC9}" type="pres">
      <dgm:prSet presAssocID="{C4AD73CF-125E-446B-B5AF-169C264A7672}" presName="parentText" presStyleLbl="node1" presStyleIdx="0" presStyleCnt="2" custScaleX="40442" custScaleY="53927" custLinFactX="-12" custLinFactNeighborX="-100000" custLinFactNeighborY="-14718">
        <dgm:presLayoutVars>
          <dgm:chMax val="0"/>
          <dgm:bulletEnabled val="1"/>
        </dgm:presLayoutVars>
      </dgm:prSet>
      <dgm:spPr/>
    </dgm:pt>
    <dgm:pt modelId="{39518C50-8DC5-438C-B487-F54052BA4C85}" type="pres">
      <dgm:prSet presAssocID="{C4AD73CF-125E-446B-B5AF-169C264A7672}" presName="negativeSpace" presStyleCnt="0"/>
      <dgm:spPr/>
    </dgm:pt>
    <dgm:pt modelId="{26DCE5A5-1C91-485B-AE5F-725FC38A9FE6}" type="pres">
      <dgm:prSet presAssocID="{C4AD73CF-125E-446B-B5AF-169C264A7672}" presName="childText" presStyleLbl="conFgAcc1" presStyleIdx="0" presStyleCnt="2" custLinFactNeighborY="-72721">
        <dgm:presLayoutVars>
          <dgm:bulletEnabled val="1"/>
        </dgm:presLayoutVars>
      </dgm:prSet>
      <dgm:spPr/>
    </dgm:pt>
    <dgm:pt modelId="{8CA95B7E-1CFE-4129-AC84-75B09A7BD2AF}" type="pres">
      <dgm:prSet presAssocID="{1CF2D69B-81D0-4E2A-B209-C67A8E1900EF}" presName="spaceBetweenRectangles" presStyleCnt="0"/>
      <dgm:spPr/>
    </dgm:pt>
    <dgm:pt modelId="{12DC3B26-3191-41BF-9D46-2CE3F6772A70}" type="pres">
      <dgm:prSet presAssocID="{CE29C7FB-F9E8-41ED-BB2D-D991C43A64E3}" presName="parentLin" presStyleCnt="0"/>
      <dgm:spPr/>
    </dgm:pt>
    <dgm:pt modelId="{B5F3C030-7034-4CC0-A480-0B084447AE44}" type="pres">
      <dgm:prSet presAssocID="{CE29C7FB-F9E8-41ED-BB2D-D991C43A64E3}" presName="parentLeftMargin" presStyleLbl="node1" presStyleIdx="0" presStyleCnt="2"/>
      <dgm:spPr/>
    </dgm:pt>
    <dgm:pt modelId="{104E1C30-2A0C-4739-BF89-DB5E6DFBA637}" type="pres">
      <dgm:prSet presAssocID="{CE29C7FB-F9E8-41ED-BB2D-D991C43A64E3}" presName="parentText" presStyleLbl="node1" presStyleIdx="1" presStyleCnt="2" custAng="0" custScaleX="25742" custScaleY="45925" custLinFactX="-1095" custLinFactNeighborX="-100000" custLinFactNeighborY="-8491">
        <dgm:presLayoutVars>
          <dgm:chMax val="0"/>
          <dgm:bulletEnabled val="1"/>
        </dgm:presLayoutVars>
      </dgm:prSet>
      <dgm:spPr/>
    </dgm:pt>
    <dgm:pt modelId="{2E9FF571-3DC8-4E97-B3F4-E51C4B145055}" type="pres">
      <dgm:prSet presAssocID="{CE29C7FB-F9E8-41ED-BB2D-D991C43A64E3}" presName="negativeSpace" presStyleCnt="0"/>
      <dgm:spPr/>
    </dgm:pt>
    <dgm:pt modelId="{66C8F6AE-E4BE-451D-A495-210B42097A9C}" type="pres">
      <dgm:prSet presAssocID="{CE29C7FB-F9E8-41ED-BB2D-D991C43A64E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4DC608-EB43-4C0C-9524-4809240FB31A}" srcId="{A8C225B5-B8E1-48B4-932C-FBA861C92A9F}" destId="{C4AD73CF-125E-446B-B5AF-169C264A7672}" srcOrd="0" destOrd="0" parTransId="{47E3DF59-6878-4248-AB8E-ED261528D184}" sibTransId="{1CF2D69B-81D0-4E2A-B209-C67A8E1900EF}"/>
    <dgm:cxn modelId="{198EC113-860E-4FE8-BD48-E6CF115B15F7}" type="presOf" srcId="{C4AD73CF-125E-446B-B5AF-169C264A7672}" destId="{3E3D8EE8-97A0-4669-9AA1-D231F07E0DC9}" srcOrd="1" destOrd="0" presId="urn:microsoft.com/office/officeart/2005/8/layout/list1"/>
    <dgm:cxn modelId="{CAE51C14-AFC7-4752-9998-6F8E83D442E9}" type="presOf" srcId="{A8C225B5-B8E1-48B4-932C-FBA861C92A9F}" destId="{BAD2B5F3-FCCB-468B-9FC5-C6C1E4008CD3}" srcOrd="0" destOrd="0" presId="urn:microsoft.com/office/officeart/2005/8/layout/list1"/>
    <dgm:cxn modelId="{D53AFF52-B488-4400-A777-7112DAE170F7}" type="presOf" srcId="{CE29C7FB-F9E8-41ED-BB2D-D991C43A64E3}" destId="{104E1C30-2A0C-4739-BF89-DB5E6DFBA637}" srcOrd="1" destOrd="0" presId="urn:microsoft.com/office/officeart/2005/8/layout/list1"/>
    <dgm:cxn modelId="{74253273-914F-4981-A295-853D9F1F21D0}" type="presOf" srcId="{CE29C7FB-F9E8-41ED-BB2D-D991C43A64E3}" destId="{B5F3C030-7034-4CC0-A480-0B084447AE44}" srcOrd="0" destOrd="0" presId="urn:microsoft.com/office/officeart/2005/8/layout/list1"/>
    <dgm:cxn modelId="{B40CAAC5-FC9E-4A9C-92C5-3B58619AB439}" srcId="{A8C225B5-B8E1-48B4-932C-FBA861C92A9F}" destId="{CE29C7FB-F9E8-41ED-BB2D-D991C43A64E3}" srcOrd="1" destOrd="0" parTransId="{7AA0DB6C-2931-492D-9AEA-916AF20D3628}" sibTransId="{266F9C5A-F252-457A-A0CD-54C585C043ED}"/>
    <dgm:cxn modelId="{EBA846C8-92AC-4979-8823-C5532F1974E6}" type="presOf" srcId="{C4AD73CF-125E-446B-B5AF-169C264A7672}" destId="{4466653F-B482-40EB-8BEB-1695F71DD7E6}" srcOrd="0" destOrd="0" presId="urn:microsoft.com/office/officeart/2005/8/layout/list1"/>
    <dgm:cxn modelId="{85C2EB34-5089-4C62-9A9C-B3F596820183}" type="presParOf" srcId="{BAD2B5F3-FCCB-468B-9FC5-C6C1E4008CD3}" destId="{2976A380-ABD9-401E-9B0F-2FD7B45C0AFE}" srcOrd="0" destOrd="0" presId="urn:microsoft.com/office/officeart/2005/8/layout/list1"/>
    <dgm:cxn modelId="{52330627-A41F-4655-A0D6-E66EE64725CF}" type="presParOf" srcId="{2976A380-ABD9-401E-9B0F-2FD7B45C0AFE}" destId="{4466653F-B482-40EB-8BEB-1695F71DD7E6}" srcOrd="0" destOrd="0" presId="urn:microsoft.com/office/officeart/2005/8/layout/list1"/>
    <dgm:cxn modelId="{D6E265EE-CE35-4519-AFDA-DCBD841F87F1}" type="presParOf" srcId="{2976A380-ABD9-401E-9B0F-2FD7B45C0AFE}" destId="{3E3D8EE8-97A0-4669-9AA1-D231F07E0DC9}" srcOrd="1" destOrd="0" presId="urn:microsoft.com/office/officeart/2005/8/layout/list1"/>
    <dgm:cxn modelId="{135A3C04-9C4D-4D4A-B584-DFFAA5ABDB92}" type="presParOf" srcId="{BAD2B5F3-FCCB-468B-9FC5-C6C1E4008CD3}" destId="{39518C50-8DC5-438C-B487-F54052BA4C85}" srcOrd="1" destOrd="0" presId="urn:microsoft.com/office/officeart/2005/8/layout/list1"/>
    <dgm:cxn modelId="{C60F13A1-CFC3-4577-ACAD-B5ED0682D354}" type="presParOf" srcId="{BAD2B5F3-FCCB-468B-9FC5-C6C1E4008CD3}" destId="{26DCE5A5-1C91-485B-AE5F-725FC38A9FE6}" srcOrd="2" destOrd="0" presId="urn:microsoft.com/office/officeart/2005/8/layout/list1"/>
    <dgm:cxn modelId="{672CAA2B-F13A-45D5-B678-E65FA2C7A1BD}" type="presParOf" srcId="{BAD2B5F3-FCCB-468B-9FC5-C6C1E4008CD3}" destId="{8CA95B7E-1CFE-4129-AC84-75B09A7BD2AF}" srcOrd="3" destOrd="0" presId="urn:microsoft.com/office/officeart/2005/8/layout/list1"/>
    <dgm:cxn modelId="{12825737-76D4-4F8B-9793-E058635FC6B5}" type="presParOf" srcId="{BAD2B5F3-FCCB-468B-9FC5-C6C1E4008CD3}" destId="{12DC3B26-3191-41BF-9D46-2CE3F6772A70}" srcOrd="4" destOrd="0" presId="urn:microsoft.com/office/officeart/2005/8/layout/list1"/>
    <dgm:cxn modelId="{49D436C0-1924-4234-AB61-EB475C9B729E}" type="presParOf" srcId="{12DC3B26-3191-41BF-9D46-2CE3F6772A70}" destId="{B5F3C030-7034-4CC0-A480-0B084447AE44}" srcOrd="0" destOrd="0" presId="urn:microsoft.com/office/officeart/2005/8/layout/list1"/>
    <dgm:cxn modelId="{4D99351B-192A-4CC7-BC1E-BDB61E1CC60F}" type="presParOf" srcId="{12DC3B26-3191-41BF-9D46-2CE3F6772A70}" destId="{104E1C30-2A0C-4739-BF89-DB5E6DFBA637}" srcOrd="1" destOrd="0" presId="urn:microsoft.com/office/officeart/2005/8/layout/list1"/>
    <dgm:cxn modelId="{0A765910-C3EC-4990-B89A-520E58B93F53}" type="presParOf" srcId="{BAD2B5F3-FCCB-468B-9FC5-C6C1E4008CD3}" destId="{2E9FF571-3DC8-4E97-B3F4-E51C4B145055}" srcOrd="5" destOrd="0" presId="urn:microsoft.com/office/officeart/2005/8/layout/list1"/>
    <dgm:cxn modelId="{9DE00C8F-68A1-4F1E-BDAB-14736BFDAC2A}" type="presParOf" srcId="{BAD2B5F3-FCCB-468B-9FC5-C6C1E4008CD3}" destId="{66C8F6AE-E4BE-451D-A495-210B42097A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2BC16-0BE8-4882-AC94-76AF373B328B}">
      <dsp:nvSpPr>
        <dsp:cNvPr id="0" name=""/>
        <dsp:cNvSpPr/>
      </dsp:nvSpPr>
      <dsp:spPr>
        <a:xfrm>
          <a:off x="0" y="41611"/>
          <a:ext cx="10154652" cy="163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C2E2F-9D24-4AE0-B88E-1308C84B8F46}">
      <dsp:nvSpPr>
        <dsp:cNvPr id="0" name=""/>
        <dsp:cNvSpPr/>
      </dsp:nvSpPr>
      <dsp:spPr>
        <a:xfrm>
          <a:off x="0" y="0"/>
          <a:ext cx="2680381" cy="9951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75" tIns="0" rIns="26867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Registration Service</a:t>
          </a:r>
          <a:endParaRPr lang="en-IN" sz="2400" b="1" kern="1200" dirty="0"/>
        </a:p>
      </dsp:txBody>
      <dsp:txXfrm>
        <a:off x="48580" y="48580"/>
        <a:ext cx="2583221" cy="898006"/>
      </dsp:txXfrm>
    </dsp:sp>
    <dsp:sp modelId="{EA4C5A89-9819-4777-9348-FC5878992B6E}">
      <dsp:nvSpPr>
        <dsp:cNvPr id="0" name=""/>
        <dsp:cNvSpPr/>
      </dsp:nvSpPr>
      <dsp:spPr>
        <a:xfrm>
          <a:off x="0" y="2140424"/>
          <a:ext cx="10154652" cy="163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9D261-14DC-4146-931A-923D558BD406}">
      <dsp:nvSpPr>
        <dsp:cNvPr id="0" name=""/>
        <dsp:cNvSpPr/>
      </dsp:nvSpPr>
      <dsp:spPr>
        <a:xfrm flipH="1">
          <a:off x="0" y="1983044"/>
          <a:ext cx="2808827" cy="10692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75" tIns="0" rIns="26867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Login Service</a:t>
          </a:r>
          <a:endParaRPr lang="en-IN" sz="2400" b="1" kern="1200" dirty="0"/>
        </a:p>
      </dsp:txBody>
      <dsp:txXfrm>
        <a:off x="52195" y="2035239"/>
        <a:ext cx="2704437" cy="964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1D030-25EC-4DD2-8B64-CC7B96018465}">
      <dsp:nvSpPr>
        <dsp:cNvPr id="0" name=""/>
        <dsp:cNvSpPr/>
      </dsp:nvSpPr>
      <dsp:spPr>
        <a:xfrm>
          <a:off x="0" y="186698"/>
          <a:ext cx="9897311" cy="163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8B0B-D012-4597-A3A5-E5A54CF3F77B}">
      <dsp:nvSpPr>
        <dsp:cNvPr id="0" name=""/>
        <dsp:cNvSpPr/>
      </dsp:nvSpPr>
      <dsp:spPr>
        <a:xfrm flipH="1">
          <a:off x="0" y="103729"/>
          <a:ext cx="2299996" cy="9409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66" tIns="0" rIns="26186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Add Task</a:t>
          </a:r>
          <a:r>
            <a:rPr lang="en-US" sz="4000" kern="1200" dirty="0"/>
            <a:t> </a:t>
          </a:r>
          <a:endParaRPr lang="en-IN" sz="4000" kern="1200" dirty="0"/>
        </a:p>
      </dsp:txBody>
      <dsp:txXfrm>
        <a:off x="45933" y="149662"/>
        <a:ext cx="2208130" cy="849075"/>
      </dsp:txXfrm>
    </dsp:sp>
    <dsp:sp modelId="{1C6D8D5D-3DBC-4FFC-8E9F-15DA3D6152BE}">
      <dsp:nvSpPr>
        <dsp:cNvPr id="0" name=""/>
        <dsp:cNvSpPr/>
      </dsp:nvSpPr>
      <dsp:spPr>
        <a:xfrm>
          <a:off x="0" y="2165106"/>
          <a:ext cx="9897311" cy="163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48DA6-7157-4F8A-BE71-342FF64DEF86}">
      <dsp:nvSpPr>
        <dsp:cNvPr id="0" name=""/>
        <dsp:cNvSpPr/>
      </dsp:nvSpPr>
      <dsp:spPr>
        <a:xfrm>
          <a:off x="0" y="2107696"/>
          <a:ext cx="2536799" cy="9488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66" tIns="0" rIns="26186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Delete &amp; Update Task</a:t>
          </a:r>
          <a:endParaRPr lang="en-IN" sz="2400" b="1" kern="1200" dirty="0"/>
        </a:p>
      </dsp:txBody>
      <dsp:txXfrm>
        <a:off x="46317" y="2154013"/>
        <a:ext cx="2444165" cy="856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CE5A5-1C91-485B-AE5F-725FC38A9FE6}">
      <dsp:nvSpPr>
        <dsp:cNvPr id="0" name=""/>
        <dsp:cNvSpPr/>
      </dsp:nvSpPr>
      <dsp:spPr>
        <a:xfrm>
          <a:off x="0" y="0"/>
          <a:ext cx="10571748" cy="163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D8EE8-97A0-4669-9AA1-D231F07E0DC9}">
      <dsp:nvSpPr>
        <dsp:cNvPr id="0" name=""/>
        <dsp:cNvSpPr/>
      </dsp:nvSpPr>
      <dsp:spPr>
        <a:xfrm>
          <a:off x="0" y="0"/>
          <a:ext cx="2992798" cy="10347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11" tIns="0" rIns="27971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Archive task</a:t>
          </a:r>
        </a:p>
      </dsp:txBody>
      <dsp:txXfrm>
        <a:off x="50512" y="50512"/>
        <a:ext cx="2891774" cy="933727"/>
      </dsp:txXfrm>
    </dsp:sp>
    <dsp:sp modelId="{66C8F6AE-E4BE-451D-A495-210B42097A9C}">
      <dsp:nvSpPr>
        <dsp:cNvPr id="0" name=""/>
        <dsp:cNvSpPr/>
      </dsp:nvSpPr>
      <dsp:spPr>
        <a:xfrm>
          <a:off x="0" y="2131217"/>
          <a:ext cx="10571748" cy="163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E1C30-2A0C-4739-BF89-DB5E6DFBA637}">
      <dsp:nvSpPr>
        <dsp:cNvPr id="0" name=""/>
        <dsp:cNvSpPr/>
      </dsp:nvSpPr>
      <dsp:spPr>
        <a:xfrm>
          <a:off x="0" y="2046482"/>
          <a:ext cx="1904965" cy="8812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11" tIns="0" rIns="27971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Priority</a:t>
          </a:r>
        </a:p>
      </dsp:txBody>
      <dsp:txXfrm>
        <a:off x="43017" y="2089499"/>
        <a:ext cx="1818931" cy="795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mailto:richasinha0501@gmali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riyanka.nagarkar09@gmail.com" TargetMode="External"/><Relationship Id="rId5" Type="http://schemas.openxmlformats.org/officeDocument/2006/relationships/hyperlink" Target="mailto:mahajanasmita7@gmail.com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7425-423D-9D05-D772-61EFA080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527860"/>
            <a:ext cx="8825658" cy="2132216"/>
          </a:xfrm>
        </p:spPr>
        <p:txBody>
          <a:bodyPr/>
          <a:lstStyle/>
          <a:p>
            <a:r>
              <a:rPr lang="en-U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Tracker</a:t>
            </a:r>
            <a:endParaRPr lang="en-IN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40785-B6CF-8BE8-988C-408618108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039442"/>
            <a:ext cx="10186813" cy="18480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Asmita  Mahajan,  Priyanka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Nagarkar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&amp; Richa Sinha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Mrs. Anjali Singhal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3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3C0-F257-6327-6D5E-7874FD2E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D87EB-DAF9-84E2-8B91-41C291AA2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715" b="2623"/>
          <a:stretch/>
        </p:blipFill>
        <p:spPr>
          <a:xfrm>
            <a:off x="1005838" y="2511638"/>
            <a:ext cx="1363775" cy="1607356"/>
          </a:xfr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15595-5201-6491-F4D3-6D667265A79C}"/>
              </a:ext>
            </a:extLst>
          </p:cNvPr>
          <p:cNvSpPr txBox="1"/>
          <p:nvPr/>
        </p:nvSpPr>
        <p:spPr>
          <a:xfrm>
            <a:off x="1478278" y="2804160"/>
            <a:ext cx="102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endParaRPr lang="en-IN" b="1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ADC6886-67E6-19CE-9C56-2BB7F4D062AB}"/>
              </a:ext>
            </a:extLst>
          </p:cNvPr>
          <p:cNvSpPr/>
          <p:nvPr/>
        </p:nvSpPr>
        <p:spPr>
          <a:xfrm flipH="1">
            <a:off x="2804155" y="2511638"/>
            <a:ext cx="8382003" cy="1607356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	The</a:t>
            </a:r>
            <a:r>
              <a:rPr lang="en-IN" b="1" dirty="0"/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hyper text markup language </a:t>
            </a:r>
            <a:r>
              <a:rPr lang="en-IN" dirty="0"/>
              <a:t>or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IN" b="1" dirty="0"/>
              <a:t> </a:t>
            </a:r>
            <a:r>
              <a:rPr lang="en-IN" dirty="0"/>
              <a:t>is the standard markup     language for documents designed to be displayed in a web browser. </a:t>
            </a:r>
            <a:endParaRPr lang="en-IN" b="1" dirty="0"/>
          </a:p>
          <a:p>
            <a:r>
              <a:rPr lang="en-IN" dirty="0"/>
              <a:t>It can be assigned by technologies such as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Cascading Style sheets      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 (CSS) </a:t>
            </a:r>
            <a:r>
              <a:rPr lang="en-IN" dirty="0"/>
              <a:t>and scripting languages such as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JavaScript. </a:t>
            </a:r>
          </a:p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22881E-EB3A-37DA-6E94-C72252556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63" r="52363"/>
          <a:stretch/>
        </p:blipFill>
        <p:spPr>
          <a:xfrm>
            <a:off x="1005837" y="4529827"/>
            <a:ext cx="1363775" cy="1669637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1C6E1AF-CFDD-83BE-D798-F4BBE24E6E01}"/>
              </a:ext>
            </a:extLst>
          </p:cNvPr>
          <p:cNvSpPr/>
          <p:nvPr/>
        </p:nvSpPr>
        <p:spPr>
          <a:xfrm flipH="1">
            <a:off x="2804156" y="4638884"/>
            <a:ext cx="8382003" cy="156058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Cascading Style Sheets [CSS] </a:t>
            </a:r>
            <a:r>
              <a:rPr lang="en-IN" dirty="0"/>
              <a:t>is a style sheet language used for describing the presentation of a document written in a markup          language such as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IN" b="1" dirty="0"/>
              <a:t> </a:t>
            </a:r>
            <a:r>
              <a:rPr lang="en-IN" dirty="0"/>
              <a:t>or</a:t>
            </a:r>
            <a:r>
              <a:rPr lang="en-IN" b="1" dirty="0"/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IN" b="1" dirty="0"/>
              <a:t>.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IN" b="1" dirty="0"/>
              <a:t> </a:t>
            </a:r>
            <a:r>
              <a:rPr lang="en-IN" dirty="0"/>
              <a:t>is a cornerstone technology</a:t>
            </a:r>
          </a:p>
          <a:p>
            <a:pPr algn="ctr"/>
            <a:r>
              <a:rPr lang="en-IN" dirty="0"/>
              <a:t>of the world wide web, alongside</a:t>
            </a:r>
            <a:r>
              <a:rPr lang="en-IN" b="1" dirty="0"/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IN" b="1" dirty="0"/>
              <a:t> </a:t>
            </a:r>
            <a:r>
              <a:rPr lang="en-IN" dirty="0"/>
              <a:t>and</a:t>
            </a:r>
            <a:r>
              <a:rPr lang="en-IN" b="1" dirty="0"/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77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9E9E-7E16-2F4B-8155-DA8E3DE8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E1887-E284-FD60-92AA-263001C6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2545080"/>
            <a:ext cx="1574893" cy="1615859"/>
          </a:xfr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1D415F5-2E43-464A-802D-290EAEF9E2F2}"/>
              </a:ext>
            </a:extLst>
          </p:cNvPr>
          <p:cNvSpPr/>
          <p:nvPr/>
        </p:nvSpPr>
        <p:spPr>
          <a:xfrm flipH="1">
            <a:off x="3093720" y="2545080"/>
            <a:ext cx="8122920" cy="161585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	Angular</a:t>
            </a:r>
          </a:p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Angular</a:t>
            </a:r>
            <a:r>
              <a:rPr lang="en-IN" dirty="0"/>
              <a:t> is a platform and framework for building single-page client applications using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IN" dirty="0"/>
              <a:t> 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TypeScript</a:t>
            </a:r>
            <a:r>
              <a:rPr lang="en-IN" dirty="0"/>
              <a:t>. Angular is a Written in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TypeScript</a:t>
            </a:r>
            <a:r>
              <a:rPr lang="en-IN" dirty="0"/>
              <a:t>. It implements core and optional functionality as a set of TypeScript libraries that you import into your applications.</a:t>
            </a:r>
          </a:p>
          <a:p>
            <a:pPr algn="ctr"/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4076B-0DE8-2EAF-3347-D70D98A7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20" t="11190"/>
          <a:stretch/>
        </p:blipFill>
        <p:spPr>
          <a:xfrm>
            <a:off x="975360" y="4575635"/>
            <a:ext cx="1574893" cy="161585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3DCF7CC-291E-4246-2F62-91B6713E5E8B}"/>
              </a:ext>
            </a:extLst>
          </p:cNvPr>
          <p:cNvSpPr/>
          <p:nvPr/>
        </p:nvSpPr>
        <p:spPr>
          <a:xfrm flipH="1">
            <a:off x="3093720" y="4575635"/>
            <a:ext cx="8122920" cy="161585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TypeScript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TypeScript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is a strongly typed,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object oriented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language. It was        	design by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Anders Hejlsberg (designer of C#)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at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Microsoft. TypeScript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is both a language and a set of tools.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TypeScript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is a 	typed superset of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JavaScript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compiled to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JavaScript</a:t>
            </a:r>
          </a:p>
          <a:p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9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D248-1844-5D4E-2E63-619519BF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32715-3BF9-35B8-B0B7-B718C67F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594" y="2590801"/>
            <a:ext cx="1407323" cy="1469471"/>
          </a:xfrm>
          <a:ln w="38100">
            <a:solidFill>
              <a:schemeClr val="tx1"/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BC08223-E388-2560-02F2-474139447A40}"/>
              </a:ext>
            </a:extLst>
          </p:cNvPr>
          <p:cNvSpPr/>
          <p:nvPr/>
        </p:nvSpPr>
        <p:spPr>
          <a:xfrm flipH="1">
            <a:off x="3002280" y="2590800"/>
            <a:ext cx="8138160" cy="1469471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Bootstrap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	Bootstrap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is the most popular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CSS Framework </a:t>
            </a:r>
            <a:r>
              <a:rPr lang="en-IN" dirty="0">
                <a:solidFill>
                  <a:schemeClr val="tx1"/>
                </a:solidFill>
              </a:rPr>
              <a:t>for developing 	responsive and mobile-first websites.</a:t>
            </a:r>
          </a:p>
          <a:p>
            <a:pPr lvl="1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Bootstrap 5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is the newest version of bootstrap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DD7E42-E733-1117-4DCE-29A8292F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93" y="4456791"/>
            <a:ext cx="1407323" cy="1583282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2351664-A313-BC1E-541E-94455B0752F3}"/>
              </a:ext>
            </a:extLst>
          </p:cNvPr>
          <p:cNvSpPr/>
          <p:nvPr/>
        </p:nvSpPr>
        <p:spPr>
          <a:xfrm flipH="1">
            <a:off x="3002280" y="4456791"/>
            <a:ext cx="8138160" cy="1583282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   Angular Material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  	Angular material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is a User Interface (UI) component library 	that developers can use in their Angular projects to speed  up 	the 	development of elegant and consistent user interfaces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04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06C-CA32-3920-32F8-EF886F6C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D72D6-9591-20A6-B097-876192818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074"/>
            <a:ext cx="1336576" cy="1515920"/>
          </a:xfr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1C27C2E-6A2F-B118-0E4B-E627A731E63C}"/>
              </a:ext>
            </a:extLst>
          </p:cNvPr>
          <p:cNvSpPr/>
          <p:nvPr/>
        </p:nvSpPr>
        <p:spPr>
          <a:xfrm flipH="1">
            <a:off x="3124200" y="2603074"/>
            <a:ext cx="8077200" cy="151592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/>
              <a:t>	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	Spring Boot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  Spring Boot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/>
              <a:t>makes it easy to create stan-alone, production-grade        	Spring based applications that you can “just run”.</a:t>
            </a:r>
          </a:p>
          <a:p>
            <a:r>
              <a:rPr lang="en-IN" dirty="0"/>
              <a:t>  Most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Spring Boot Applications</a:t>
            </a:r>
            <a:r>
              <a:rPr lang="en-IN" dirty="0"/>
              <a:t> need minimal Spring configuration. </a:t>
            </a:r>
          </a:p>
          <a:p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E0D03-3F7B-FFE1-54FA-CC345178B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96" t="12813" r="24008" b="11346"/>
          <a:stretch/>
        </p:blipFill>
        <p:spPr>
          <a:xfrm>
            <a:off x="1154954" y="4575635"/>
            <a:ext cx="1336576" cy="151592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9718C89-351E-8621-458D-78260C45E8B3}"/>
              </a:ext>
            </a:extLst>
          </p:cNvPr>
          <p:cNvSpPr/>
          <p:nvPr/>
        </p:nvSpPr>
        <p:spPr>
          <a:xfrm flipH="1">
            <a:off x="3124200" y="4575636"/>
            <a:ext cx="8077200" cy="166577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	Spring Framework</a:t>
            </a: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It was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developed by Road Johnson in 2003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. Spring Framework makes the easy development of java EE application. Spring is a fight weight framework. It can be thought of as a framework of frameworks because it 	provides support to various frameworks such as Struts, Hibernate, 	Tapestry, EJB,JSF, etc.  </a:t>
            </a:r>
          </a:p>
        </p:txBody>
      </p:sp>
    </p:spTree>
    <p:extLst>
      <p:ext uri="{BB962C8B-B14F-4D97-AF65-F5344CB8AC3E}">
        <p14:creationId xmlns:p14="http://schemas.microsoft.com/office/powerpoint/2010/main" val="311095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63B-AA7A-8849-E235-E2B567C3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0FBDD-22C0-DCF9-7BA8-041AD7128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20" y="2448559"/>
            <a:ext cx="1415363" cy="1586545"/>
          </a:xfr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6F8CBE3-06DE-6D3F-777E-2668F07EF296}"/>
              </a:ext>
            </a:extLst>
          </p:cNvPr>
          <p:cNvSpPr/>
          <p:nvPr/>
        </p:nvSpPr>
        <p:spPr>
          <a:xfrm flipH="1">
            <a:off x="2804160" y="2448560"/>
            <a:ext cx="8580120" cy="1586545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/>
              <a:t>	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MySQL</a:t>
            </a:r>
          </a:p>
          <a:p>
            <a:r>
              <a:rPr lang="en-IN" dirty="0"/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MySQL</a:t>
            </a:r>
            <a:r>
              <a:rPr lang="en-IN" dirty="0"/>
              <a:t> is relational database management system. It is open 	source.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MySQL</a:t>
            </a:r>
            <a:r>
              <a:rPr lang="en-IN" dirty="0"/>
              <a:t> is compliant with the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ANSI SQL </a:t>
            </a:r>
            <a:r>
              <a:rPr lang="en-IN" dirty="0"/>
              <a:t>standard. It was first 	released in 1995. MySQL is developed, distributed and supported 	by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Oracle Corporation</a:t>
            </a:r>
            <a:r>
              <a:rPr lang="en-I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3B7AB-7858-9335-F944-563008C4C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21" t="20296" r="25021" b="21308"/>
          <a:stretch/>
        </p:blipFill>
        <p:spPr>
          <a:xfrm>
            <a:off x="807720" y="4569941"/>
            <a:ext cx="1415362" cy="1586544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D9ADE7F-3FFC-468E-BAF8-6C0377BF685A}"/>
              </a:ext>
            </a:extLst>
          </p:cNvPr>
          <p:cNvSpPr/>
          <p:nvPr/>
        </p:nvSpPr>
        <p:spPr>
          <a:xfrm flipH="1">
            <a:off x="2804160" y="4498117"/>
            <a:ext cx="8580120" cy="1730191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	MongoDB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	MongoDB </a:t>
            </a:r>
            <a:r>
              <a:rPr lang="en-IN" dirty="0">
                <a:solidFill>
                  <a:schemeClr val="tx1"/>
                </a:solidFill>
              </a:rPr>
              <a:t>is a source-available cross-platform document-oriented 	database program. Classified as a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NoSQL database </a:t>
            </a:r>
            <a:r>
              <a:rPr lang="en-IN" dirty="0">
                <a:solidFill>
                  <a:schemeClr val="tx1"/>
                </a:solidFill>
              </a:rPr>
              <a:t>program, 	MongoDB uses JSON-like documents with optional schemas. 	MongoDB is developed by MongoDB In.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5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C0E9-039F-0262-DF3A-FA0FEB75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  <a:endParaRPr lang="en-IN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D74C8C-447F-DD43-183B-471EBF13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460" b="92829" l="35161" r="55653">
                        <a14:backgroundMark x1="32922" y1="55618" x2="35484" y2="77247"/>
                        <a14:backgroundMark x1="35484" y1="77247" x2="32638" y2="78090"/>
                      </a14:backgroundRemoval>
                    </a14:imgEffect>
                  </a14:imgLayer>
                </a14:imgProps>
              </a:ext>
            </a:extLst>
          </a:blip>
          <a:srcRect l="32599" t="28289" r="41785"/>
          <a:stretch/>
        </p:blipFill>
        <p:spPr>
          <a:xfrm>
            <a:off x="731523" y="2423160"/>
            <a:ext cx="1767836" cy="2103120"/>
          </a:xfrm>
          <a:solidFill>
            <a:schemeClr val="bg1"/>
          </a:solidFill>
          <a:ln w="38100">
            <a:solidFill>
              <a:schemeClr val="tx1"/>
            </a:solidFill>
          </a:ln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29DAA73-0886-B583-DF13-E1AD92D408D4}"/>
              </a:ext>
            </a:extLst>
          </p:cNvPr>
          <p:cNvSpPr/>
          <p:nvPr/>
        </p:nvSpPr>
        <p:spPr>
          <a:xfrm flipH="1">
            <a:off x="3124195" y="2423160"/>
            <a:ext cx="8199123" cy="210312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 	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The 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Feign Client 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is a declarative web service (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HTTP client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) developed by Netflix. Its is simplify the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HTTP API clients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. It is a Java to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HTTP client binder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. If </a:t>
            </a:r>
            <a:r>
              <a:rPr lang="en-US" dirty="0">
                <a:solidFill>
                  <a:srgbClr val="4D5156"/>
                </a:solidFill>
                <a:latin typeface="Century Gothic (Body)"/>
              </a:rPr>
              <a:t>you 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want to use Feign, create an interface, and annotate it.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Feign Client 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will play an important role to 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consume data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 produced by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Book service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. Feign Client as a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load balancer    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	when used with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Eureka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. It is a library for creating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REST API 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	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clients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.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C9F954-607D-09AB-0423-71564ED2EE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1399" r="79754"/>
                    </a14:imgEffect>
                  </a14:imgLayer>
                </a14:imgProps>
              </a:ext>
            </a:extLst>
          </a:blip>
          <a:srcRect l="47855" t="7438" r="16702" b="18182"/>
          <a:stretch/>
        </p:blipFill>
        <p:spPr>
          <a:xfrm>
            <a:off x="731523" y="4936052"/>
            <a:ext cx="1767836" cy="13716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FC33FB-A4DA-32BE-6D9D-E62B32F60387}"/>
              </a:ext>
            </a:extLst>
          </p:cNvPr>
          <p:cNvSpPr txBox="1"/>
          <p:nvPr/>
        </p:nvSpPr>
        <p:spPr>
          <a:xfrm>
            <a:off x="740070" y="6253752"/>
            <a:ext cx="3369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Eureka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5B460B8-4F3D-BE23-90C9-6D9261C6CD99}"/>
              </a:ext>
            </a:extLst>
          </p:cNvPr>
          <p:cNvSpPr/>
          <p:nvPr/>
        </p:nvSpPr>
        <p:spPr>
          <a:xfrm flipH="1">
            <a:off x="3124196" y="4936053"/>
            <a:ext cx="8199122" cy="1744722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Eureka Server </a:t>
            </a:r>
            <a:r>
              <a:rPr lang="en-IN" dirty="0"/>
              <a:t>is an application that holds the information about all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client-service applications</a:t>
            </a:r>
            <a:r>
              <a:rPr lang="en-IN" dirty="0"/>
              <a:t>. </a:t>
            </a:r>
          </a:p>
          <a:p>
            <a:r>
              <a:rPr lang="en-IN" dirty="0"/>
              <a:t>Every Micro Service will register into the Eureka Server and Eureka server knows all the client applications running on each port and I	P 	address.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Eureka Server </a:t>
            </a:r>
            <a:r>
              <a:rPr lang="en-IN" dirty="0"/>
              <a:t>is also known as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Discovery Server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2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567B-F37F-1451-7126-5CCFD701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Demonstration of </a:t>
            </a:r>
            <a:r>
              <a:rPr lang="en-IN" sz="4000" b="1" dirty="0" err="1"/>
              <a:t>ToDo</a:t>
            </a:r>
            <a:r>
              <a:rPr lang="en-IN" sz="4000" b="1" dirty="0"/>
              <a:t> Tracker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0F1E0-97D3-4853-08C6-A9848EBF43BE}"/>
              </a:ext>
            </a:extLst>
          </p:cNvPr>
          <p:cNvSpPr txBox="1"/>
          <p:nvPr/>
        </p:nvSpPr>
        <p:spPr>
          <a:xfrm>
            <a:off x="9285890" y="3739150"/>
            <a:ext cx="252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98372"/>
                </a:solidFill>
              </a:rPr>
              <a:t>Our Application Dashboard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C9E693-08EB-A8F8-03DF-239571C9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36"/>
          <a:stretch/>
        </p:blipFill>
        <p:spPr>
          <a:xfrm>
            <a:off x="562062" y="2306972"/>
            <a:ext cx="8617937" cy="4387443"/>
          </a:xfrm>
        </p:spPr>
      </p:pic>
    </p:spTree>
    <p:extLst>
      <p:ext uri="{BB962C8B-B14F-4D97-AF65-F5344CB8AC3E}">
        <p14:creationId xmlns:p14="http://schemas.microsoft.com/office/powerpoint/2010/main" val="390218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007-01AA-2687-66BF-57AD9B9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Ask Your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8E62-0BAD-091D-1D40-2C9EDC6E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849271"/>
            <a:ext cx="8825659" cy="1891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We will be happy to answer your questions</a:t>
            </a:r>
            <a:r>
              <a:rPr lang="en-IN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899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774F1-11DE-E6FE-E0D0-53E122615C8A}"/>
              </a:ext>
            </a:extLst>
          </p:cNvPr>
          <p:cNvSpPr txBox="1"/>
          <p:nvPr/>
        </p:nvSpPr>
        <p:spPr>
          <a:xfrm>
            <a:off x="1412422" y="163863"/>
            <a:ext cx="87752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0" b="1" dirty="0">
                <a:solidFill>
                  <a:schemeClr val="tx2">
                    <a:lumMod val="75000"/>
                  </a:schemeClr>
                </a:solidFill>
              </a:rPr>
              <a:t>Thank You </a:t>
            </a:r>
          </a:p>
          <a:p>
            <a:endParaRPr lang="en-IN" sz="15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B4969-0E8F-00B5-0692-49F928D4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22" y="2287522"/>
            <a:ext cx="9437914" cy="44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4987-45C7-7198-A3D5-43177BAD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Our Team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800AA-5562-1EFF-82CA-617E7920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91" t="14499" r="1869" b="20230"/>
          <a:stretch/>
        </p:blipFill>
        <p:spPr>
          <a:xfrm>
            <a:off x="1154954" y="2617365"/>
            <a:ext cx="2256639" cy="2850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9AF35-FE3E-A6AC-D994-7BE71D897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44" t="1863" r="26528" b="58091"/>
          <a:stretch/>
        </p:blipFill>
        <p:spPr>
          <a:xfrm>
            <a:off x="4812484" y="2617364"/>
            <a:ext cx="2256639" cy="2850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57222-C68E-E5A6-45E6-17EEB0E30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519"/>
          <a:stretch/>
        </p:blipFill>
        <p:spPr>
          <a:xfrm>
            <a:off x="8598715" y="2617364"/>
            <a:ext cx="2256638" cy="2850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2C304-2F4D-ADC6-3AC5-CDF58FBBBA69}"/>
              </a:ext>
            </a:extLst>
          </p:cNvPr>
          <p:cNvSpPr txBox="1"/>
          <p:nvPr/>
        </p:nvSpPr>
        <p:spPr>
          <a:xfrm>
            <a:off x="922789" y="5739541"/>
            <a:ext cx="1062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mahajanasmita7@gmail.com</a:t>
            </a:r>
            <a:r>
              <a:rPr lang="en-US" sz="1400" dirty="0">
                <a:solidFill>
                  <a:srgbClr val="0070C0"/>
                </a:solidFill>
              </a:rPr>
              <a:t>                    </a:t>
            </a:r>
            <a:r>
              <a:rPr lang="en-US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Priyanka.nagarkar09@gmail.com</a:t>
            </a:r>
            <a:r>
              <a:rPr lang="en-US" sz="1400" dirty="0">
                <a:solidFill>
                  <a:srgbClr val="0070C0"/>
                </a:solidFill>
              </a:rPr>
              <a:t>                          </a:t>
            </a:r>
            <a:r>
              <a:rPr lang="en-US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richasinha0501@gmali.com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                          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8ACDE-F8AB-0681-7DED-69C0428E43CA}"/>
              </a:ext>
            </a:extLst>
          </p:cNvPr>
          <p:cNvSpPr txBox="1"/>
          <p:nvPr/>
        </p:nvSpPr>
        <p:spPr>
          <a:xfrm>
            <a:off x="5217952" y="6300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FA275-7776-2802-DD98-4CAC3B2DDF37}"/>
              </a:ext>
            </a:extLst>
          </p:cNvPr>
          <p:cNvSpPr txBox="1"/>
          <p:nvPr/>
        </p:nvSpPr>
        <p:spPr>
          <a:xfrm>
            <a:off x="1273220" y="555487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Asmita Mahajan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A73BC-F360-CA5C-DC68-425436E49F8F}"/>
              </a:ext>
            </a:extLst>
          </p:cNvPr>
          <p:cNvSpPr txBox="1"/>
          <p:nvPr/>
        </p:nvSpPr>
        <p:spPr>
          <a:xfrm>
            <a:off x="4812484" y="5554875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Priyanka </a:t>
            </a:r>
            <a:r>
              <a:rPr lang="en-US" dirty="0" err="1"/>
              <a:t>Nagarkar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9D7DD-8A5C-E06E-48ED-CF37BABC0F16}"/>
              </a:ext>
            </a:extLst>
          </p:cNvPr>
          <p:cNvSpPr txBox="1"/>
          <p:nvPr/>
        </p:nvSpPr>
        <p:spPr>
          <a:xfrm>
            <a:off x="9077764" y="555487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Richa Sinha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57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3756-735C-C4F1-4AFE-F65ADF1D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Contents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C0C2-20C5-1BE4-338B-033F3530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9509" cy="34163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Advantages of Tracker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Microservice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Features of </a:t>
            </a:r>
            <a:r>
              <a:rPr lang="en-US" sz="2400" dirty="0" err="1"/>
              <a:t>ToDo</a:t>
            </a:r>
            <a:r>
              <a:rPr lang="en-US" sz="2400" dirty="0"/>
              <a:t> Tracker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Technology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Project Demonstration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Ask Your Questions?</a:t>
            </a:r>
          </a:p>
        </p:txBody>
      </p:sp>
    </p:spTree>
    <p:extLst>
      <p:ext uri="{BB962C8B-B14F-4D97-AF65-F5344CB8AC3E}">
        <p14:creationId xmlns:p14="http://schemas.microsoft.com/office/powerpoint/2010/main" val="10350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C86F-B72D-0410-E4F9-9DD4F3F5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Introduction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B632-D97C-A548-2B68-7BCF3BD5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782" y="2924342"/>
            <a:ext cx="10042435" cy="44389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Project is based on Worked as Team to develop a </a:t>
            </a:r>
            <a:r>
              <a:rPr lang="en-US" sz="2400" dirty="0" err="1"/>
              <a:t>ToDoTracker</a:t>
            </a:r>
            <a:r>
              <a:rPr lang="en-US" sz="2400" dirty="0"/>
              <a:t> Application and it is project management tool in which we can add the task and that task is completed or that task is in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Backend Technologies comprises of java and spring and spring Boot with My </a:t>
            </a:r>
            <a:r>
              <a:rPr lang="en-US" sz="2400" dirty="0" err="1"/>
              <a:t>Sql</a:t>
            </a:r>
            <a:r>
              <a:rPr lang="en-US" sz="2400" dirty="0"/>
              <a:t> and Mongo DB as a database, while Angular, HTML, CSS, JavaScript is used as frontend technology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078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F125-CF11-736C-7C10-88FF862D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Characteristics of </a:t>
            </a:r>
            <a:r>
              <a:rPr lang="en-US" sz="4000" b="1" dirty="0" err="1"/>
              <a:t>ToDo</a:t>
            </a:r>
            <a:r>
              <a:rPr lang="en-US" sz="4000" b="1" dirty="0"/>
              <a:t> Tracker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86D1-63A4-2E2D-3DA6-7D946AE3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8267" cy="341630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02A35"/>
                </a:solidFill>
                <a:effectLst/>
                <a:latin typeface="Century Gothic (Body)"/>
              </a:rPr>
              <a:t>Get Organized:</a:t>
            </a:r>
            <a:r>
              <a:rPr lang="en-US" sz="2400" b="0" i="0" dirty="0">
                <a:solidFill>
                  <a:srgbClr val="102A35"/>
                </a:solidFill>
                <a:effectLst/>
                <a:latin typeface="Century Gothic (Body)"/>
              </a:rPr>
              <a:t> A task tracker forces you to get organized, planning out all the tasks and details for your project ahead of time before you get to work.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02A35"/>
                </a:solidFill>
                <a:effectLst/>
                <a:latin typeface="Century Gothic (Body)"/>
              </a:rPr>
              <a:t>Improve Your Workflow:</a:t>
            </a:r>
            <a:r>
              <a:rPr lang="en-US" sz="2400" b="0" i="0" dirty="0">
                <a:solidFill>
                  <a:srgbClr val="102A35"/>
                </a:solidFill>
                <a:effectLst/>
                <a:latin typeface="Century Gothic (Body)"/>
              </a:rPr>
              <a:t> Task trackers require you to systematize your workflow, giving you a consistent and repeatable process you can fine-tune.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102A35"/>
                </a:solidFill>
                <a:effectLst/>
                <a:latin typeface="Century Gothic (Body)"/>
              </a:rPr>
              <a:t>Plan for the Future:</a:t>
            </a:r>
            <a:r>
              <a:rPr lang="en-US" sz="2400" b="0" i="0" dirty="0">
                <a:solidFill>
                  <a:srgbClr val="102A35"/>
                </a:solidFill>
                <a:effectLst/>
                <a:latin typeface="Century Gothic (Body)"/>
              </a:rPr>
              <a:t> Task management software helps you plan for future projects, learning from experience and budgeting your time and resources.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153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B9BB-01E0-FAAB-3937-3E9E7659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Microservices Architectural</a:t>
            </a:r>
            <a:endParaRPr lang="en-IN" sz="4000" b="1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92A26DDA-9201-90F4-4341-7C41B6B55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7" t="7036" r="4238" b="13404"/>
          <a:stretch/>
        </p:blipFill>
        <p:spPr>
          <a:xfrm>
            <a:off x="1154955" y="2365696"/>
            <a:ext cx="9977236" cy="4219662"/>
          </a:xfrm>
        </p:spPr>
      </p:pic>
    </p:spTree>
    <p:extLst>
      <p:ext uri="{BB962C8B-B14F-4D97-AF65-F5344CB8AC3E}">
        <p14:creationId xmlns:p14="http://schemas.microsoft.com/office/powerpoint/2010/main" val="286425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912D-1038-9D98-EB80-6DA2C969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Features of </a:t>
            </a:r>
            <a:r>
              <a:rPr lang="en-US" sz="4000" b="1" dirty="0" err="1"/>
              <a:t>ToDo</a:t>
            </a:r>
            <a:r>
              <a:rPr lang="en-US" sz="4000" b="1" dirty="0"/>
              <a:t> Tracker</a:t>
            </a:r>
            <a:endParaRPr lang="en-IN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BEC8F7-01E1-98E8-A6AD-DE357AD02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37629"/>
              </p:ext>
            </p:extLst>
          </p:nvPr>
        </p:nvGraphicFramePr>
        <p:xfrm>
          <a:off x="1018674" y="2486527"/>
          <a:ext cx="10154652" cy="378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1402A-7D7A-30F6-DAD8-F9B91A170219}"/>
              </a:ext>
            </a:extLst>
          </p:cNvPr>
          <p:cNvSpPr txBox="1"/>
          <p:nvPr/>
        </p:nvSpPr>
        <p:spPr>
          <a:xfrm>
            <a:off x="4154905" y="2828835"/>
            <a:ext cx="701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our application user needs to register access the features of the application.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service helps the user to  register themselves with our application database.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CEA30-B248-6435-CFAA-2749A878CC58}"/>
              </a:ext>
            </a:extLst>
          </p:cNvPr>
          <p:cNvSpPr txBox="1"/>
          <p:nvPr/>
        </p:nvSpPr>
        <p:spPr>
          <a:xfrm>
            <a:off x="4154905" y="4665132"/>
            <a:ext cx="7154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Register user can login with their credentials and start using our application.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is an circumstances, User forgot their password They can able to reset it with Forgot password link provide in the dialog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99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160D-ED33-1C46-E518-BD23754F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Features of </a:t>
            </a:r>
            <a:r>
              <a:rPr lang="en-US" sz="4000" b="1" dirty="0" err="1"/>
              <a:t>ToDo</a:t>
            </a:r>
            <a:r>
              <a:rPr lang="en-US" sz="4000" b="1" dirty="0"/>
              <a:t> Tracker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D85BCC-8578-C8D8-DC7E-FA9B609A8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246387"/>
              </p:ext>
            </p:extLst>
          </p:nvPr>
        </p:nvGraphicFramePr>
        <p:xfrm>
          <a:off x="1154954" y="2507246"/>
          <a:ext cx="9897311" cy="398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5ED28A-5867-1579-F8B9-DA9B73771EF3}"/>
              </a:ext>
            </a:extLst>
          </p:cNvPr>
          <p:cNvSpPr txBox="1"/>
          <p:nvPr/>
        </p:nvSpPr>
        <p:spPr>
          <a:xfrm>
            <a:off x="4572000" y="3048001"/>
            <a:ext cx="6323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Login user can add the task to manage  their work efficiently.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User can drag and drop the added task into specific column as per their requirements.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257E9-68C1-B499-4C48-061355262BA5}"/>
              </a:ext>
            </a:extLst>
          </p:cNvPr>
          <p:cNvSpPr txBox="1"/>
          <p:nvPr/>
        </p:nvSpPr>
        <p:spPr>
          <a:xfrm>
            <a:off x="4713289" y="5171196"/>
            <a:ext cx="632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Login user are able to delete and update the tasks for their requirement available in the list.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73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A856-D572-7F4D-E123-1A90B72C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Features of </a:t>
            </a:r>
            <a:r>
              <a:rPr lang="en-US" sz="4000" b="1" dirty="0" err="1"/>
              <a:t>ToDo</a:t>
            </a:r>
            <a:r>
              <a:rPr lang="en-US" sz="4000" b="1" dirty="0"/>
              <a:t> Tracker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8EF18F-175D-2E52-CCD9-9D981D57A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25075"/>
              </p:ext>
            </p:extLst>
          </p:nvPr>
        </p:nvGraphicFramePr>
        <p:xfrm>
          <a:off x="866274" y="2566737"/>
          <a:ext cx="10571748" cy="391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93046C-E65D-A184-966B-156EBF0616E2}"/>
              </a:ext>
            </a:extLst>
          </p:cNvPr>
          <p:cNvSpPr txBox="1"/>
          <p:nvPr/>
        </p:nvSpPr>
        <p:spPr>
          <a:xfrm>
            <a:off x="4042612" y="2779215"/>
            <a:ext cx="739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Every register user with an access to List task can archive the task.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If user want to see any archive task it will easily show in the list.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0276B-03D4-4F5F-377E-15EC34466EEA}"/>
              </a:ext>
            </a:extLst>
          </p:cNvPr>
          <p:cNvSpPr txBox="1"/>
          <p:nvPr/>
        </p:nvSpPr>
        <p:spPr>
          <a:xfrm>
            <a:off x="3400926" y="5000561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When Ever login user want to make a priority to task they are able to do that operations.. Like able to give 1</a:t>
            </a:r>
            <a:r>
              <a:rPr lang="en-IN" baseline="30000" dirty="0"/>
              <a:t>st</a:t>
            </a:r>
            <a:r>
              <a:rPr lang="en-IN" dirty="0"/>
              <a:t>, 2</a:t>
            </a:r>
            <a:r>
              <a:rPr lang="en-IN" baseline="30000" dirty="0"/>
              <a:t>nd</a:t>
            </a:r>
            <a:r>
              <a:rPr lang="en-IN" dirty="0"/>
              <a:t> or 3</a:t>
            </a:r>
            <a:r>
              <a:rPr lang="en-IN" baseline="30000" dirty="0"/>
              <a:t>rd</a:t>
            </a:r>
            <a:r>
              <a:rPr lang="en-IN" dirty="0"/>
              <a:t> priority to any task. For their preferences. </a:t>
            </a:r>
          </a:p>
        </p:txBody>
      </p:sp>
    </p:spTree>
    <p:extLst>
      <p:ext uri="{BB962C8B-B14F-4D97-AF65-F5344CB8AC3E}">
        <p14:creationId xmlns:p14="http://schemas.microsoft.com/office/powerpoint/2010/main" val="276196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719</TotalTime>
  <Words>1068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Cascadia Code</vt:lpstr>
      <vt:lpstr>Century Gothic</vt:lpstr>
      <vt:lpstr>Century Gothic (Body)</vt:lpstr>
      <vt:lpstr>Roboto</vt:lpstr>
      <vt:lpstr>Times New Roman</vt:lpstr>
      <vt:lpstr>Wingdings</vt:lpstr>
      <vt:lpstr>Wingdings 3</vt:lpstr>
      <vt:lpstr>Ion Boardroom</vt:lpstr>
      <vt:lpstr>ToDo Tracker</vt:lpstr>
      <vt:lpstr>Our Team</vt:lpstr>
      <vt:lpstr>Contents</vt:lpstr>
      <vt:lpstr>Introduction</vt:lpstr>
      <vt:lpstr>Characteristics of ToDo Tracker</vt:lpstr>
      <vt:lpstr>Microservices Architectural</vt:lpstr>
      <vt:lpstr>Features of ToDo Tracker</vt:lpstr>
      <vt:lpstr>Features of ToDo Tracker</vt:lpstr>
      <vt:lpstr>Features of ToDo Tracker</vt:lpstr>
      <vt:lpstr>Technologies Used</vt:lpstr>
      <vt:lpstr>Technologies Used</vt:lpstr>
      <vt:lpstr>Technologies Used</vt:lpstr>
      <vt:lpstr>Technologies Used</vt:lpstr>
      <vt:lpstr>Technologies Used</vt:lpstr>
      <vt:lpstr>Technologies Used</vt:lpstr>
      <vt:lpstr>Demonstration of ToDo Tracker  </vt:lpstr>
      <vt:lpstr>Ask Your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Tracker</dc:title>
  <dc:creator>Asmita Mahajan</dc:creator>
  <cp:lastModifiedBy>Asmita Mahajan</cp:lastModifiedBy>
  <cp:revision>1</cp:revision>
  <dcterms:created xsi:type="dcterms:W3CDTF">2022-11-30T05:52:13Z</dcterms:created>
  <dcterms:modified xsi:type="dcterms:W3CDTF">2022-12-03T08:05:18Z</dcterms:modified>
</cp:coreProperties>
</file>