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71" r:id="rId12"/>
    <p:sldId id="270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9474B"/>
    <a:srgbClr val="298372"/>
    <a:srgbClr val="205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15533D-EA58-4006-8B4D-8DB3112A781C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7BA2E50A-DC30-4F92-80D1-1FBDA0478C0F}">
      <dgm:prSet phldrT="[Text]" custT="1"/>
      <dgm:spPr/>
      <dgm:t>
        <a:bodyPr/>
        <a:lstStyle/>
        <a:p>
          <a:r>
            <a:rPr lang="en-US" sz="2400" b="1" dirty="0"/>
            <a:t>Registration Service</a:t>
          </a:r>
          <a:endParaRPr lang="en-IN" sz="2400" b="1" dirty="0"/>
        </a:p>
      </dgm:t>
    </dgm:pt>
    <dgm:pt modelId="{CC3EBD30-5C8B-43A8-ABBE-8BEB683848DD}" type="parTrans" cxnId="{D080115D-D263-42B8-9E5A-AB71275C963D}">
      <dgm:prSet/>
      <dgm:spPr/>
      <dgm:t>
        <a:bodyPr/>
        <a:lstStyle/>
        <a:p>
          <a:endParaRPr lang="en-IN"/>
        </a:p>
      </dgm:t>
    </dgm:pt>
    <dgm:pt modelId="{21F8CAE4-8087-4CFA-8ADF-CFF7BC223AC9}" type="sibTrans" cxnId="{D080115D-D263-42B8-9E5A-AB71275C963D}">
      <dgm:prSet/>
      <dgm:spPr/>
      <dgm:t>
        <a:bodyPr/>
        <a:lstStyle/>
        <a:p>
          <a:endParaRPr lang="en-IN"/>
        </a:p>
      </dgm:t>
    </dgm:pt>
    <dgm:pt modelId="{26BBE427-0153-42E8-BA32-BF7834DE637C}">
      <dgm:prSet phldrT="[Text]" custT="1"/>
      <dgm:spPr/>
      <dgm:t>
        <a:bodyPr/>
        <a:lstStyle/>
        <a:p>
          <a:r>
            <a:rPr lang="en-US" sz="2400" b="1" dirty="0"/>
            <a:t>Login Service</a:t>
          </a:r>
          <a:endParaRPr lang="en-IN" sz="2400" b="1" dirty="0"/>
        </a:p>
      </dgm:t>
    </dgm:pt>
    <dgm:pt modelId="{A1EF07E8-5822-49B3-BD07-E048133B24EC}" type="parTrans" cxnId="{C98F746F-5F2B-4E10-9F86-72E3591C2A6B}">
      <dgm:prSet/>
      <dgm:spPr/>
      <dgm:t>
        <a:bodyPr/>
        <a:lstStyle/>
        <a:p>
          <a:endParaRPr lang="en-IN"/>
        </a:p>
      </dgm:t>
    </dgm:pt>
    <dgm:pt modelId="{784B8C65-042C-4665-B56D-3AC5BAA291C2}" type="sibTrans" cxnId="{C98F746F-5F2B-4E10-9F86-72E3591C2A6B}">
      <dgm:prSet/>
      <dgm:spPr/>
      <dgm:t>
        <a:bodyPr/>
        <a:lstStyle/>
        <a:p>
          <a:endParaRPr lang="en-IN"/>
        </a:p>
      </dgm:t>
    </dgm:pt>
    <dgm:pt modelId="{612693D3-9FA2-4696-A688-E2458E187070}">
      <dgm:prSet phldrT="[Text]"/>
      <dgm:spPr/>
      <dgm:t>
        <a:bodyPr/>
        <a:lstStyle/>
        <a:p>
          <a:r>
            <a:rPr lang="en-US" b="1" dirty="0"/>
            <a:t>Add Task</a:t>
          </a:r>
          <a:endParaRPr lang="en-IN" b="1" dirty="0"/>
        </a:p>
      </dgm:t>
    </dgm:pt>
    <dgm:pt modelId="{F08A68A1-C551-4D94-A6B2-A84CD54A51D4}" type="parTrans" cxnId="{EE8446DA-A183-4D5C-8431-FF6B01123BD5}">
      <dgm:prSet/>
      <dgm:spPr/>
      <dgm:t>
        <a:bodyPr/>
        <a:lstStyle/>
        <a:p>
          <a:endParaRPr lang="en-IN"/>
        </a:p>
      </dgm:t>
    </dgm:pt>
    <dgm:pt modelId="{36299818-0C88-41E7-8449-55ED53DE5BEE}" type="sibTrans" cxnId="{EE8446DA-A183-4D5C-8431-FF6B01123BD5}">
      <dgm:prSet/>
      <dgm:spPr/>
      <dgm:t>
        <a:bodyPr/>
        <a:lstStyle/>
        <a:p>
          <a:endParaRPr lang="en-IN"/>
        </a:p>
      </dgm:t>
    </dgm:pt>
    <dgm:pt modelId="{54FAF9A2-D2FE-4E6A-A807-17EC2A2B794B}" type="pres">
      <dgm:prSet presAssocID="{9C15533D-EA58-4006-8B4D-8DB3112A781C}" presName="linear" presStyleCnt="0">
        <dgm:presLayoutVars>
          <dgm:dir/>
          <dgm:animLvl val="lvl"/>
          <dgm:resizeHandles val="exact"/>
        </dgm:presLayoutVars>
      </dgm:prSet>
      <dgm:spPr/>
    </dgm:pt>
    <dgm:pt modelId="{16BB7161-5086-4680-AE4D-9191FB3D5A38}" type="pres">
      <dgm:prSet presAssocID="{7BA2E50A-DC30-4F92-80D1-1FBDA0478C0F}" presName="parentLin" presStyleCnt="0"/>
      <dgm:spPr/>
    </dgm:pt>
    <dgm:pt modelId="{2039299E-8882-41B0-A57A-BCDF7A908971}" type="pres">
      <dgm:prSet presAssocID="{7BA2E50A-DC30-4F92-80D1-1FBDA0478C0F}" presName="parentLeftMargin" presStyleLbl="node1" presStyleIdx="0" presStyleCnt="3"/>
      <dgm:spPr/>
    </dgm:pt>
    <dgm:pt modelId="{39EC2E2F-9D24-4AE0-B88E-1308C84B8F46}" type="pres">
      <dgm:prSet presAssocID="{7BA2E50A-DC30-4F92-80D1-1FBDA0478C0F}" presName="parentText" presStyleLbl="node1" presStyleIdx="0" presStyleCnt="3" custScaleX="33130" custScaleY="40841" custLinFactNeighborX="-100000" custLinFactNeighborY="-25622">
        <dgm:presLayoutVars>
          <dgm:chMax val="0"/>
          <dgm:bulletEnabled val="1"/>
        </dgm:presLayoutVars>
      </dgm:prSet>
      <dgm:spPr/>
    </dgm:pt>
    <dgm:pt modelId="{3897A5B4-26A8-47D0-BA52-C01440C8F52A}" type="pres">
      <dgm:prSet presAssocID="{7BA2E50A-DC30-4F92-80D1-1FBDA0478C0F}" presName="negativeSpace" presStyleCnt="0"/>
      <dgm:spPr/>
    </dgm:pt>
    <dgm:pt modelId="{0972BC16-0BE8-4882-AC94-76AF373B328B}" type="pres">
      <dgm:prSet presAssocID="{7BA2E50A-DC30-4F92-80D1-1FBDA0478C0F}" presName="childText" presStyleLbl="conFgAcc1" presStyleIdx="0" presStyleCnt="3" custScaleY="81133" custLinFactY="-15804" custLinFactNeighborX="583" custLinFactNeighborY="-100000">
        <dgm:presLayoutVars>
          <dgm:bulletEnabled val="1"/>
        </dgm:presLayoutVars>
      </dgm:prSet>
      <dgm:spPr/>
    </dgm:pt>
    <dgm:pt modelId="{D11EC73A-D2A6-4E4F-97E3-B997B7436F21}" type="pres">
      <dgm:prSet presAssocID="{21F8CAE4-8087-4CFA-8ADF-CFF7BC223AC9}" presName="spaceBetweenRectangles" presStyleCnt="0"/>
      <dgm:spPr/>
    </dgm:pt>
    <dgm:pt modelId="{20E392FC-D894-4901-8DD6-AAC221B3028D}" type="pres">
      <dgm:prSet presAssocID="{26BBE427-0153-42E8-BA32-BF7834DE637C}" presName="parentLin" presStyleCnt="0"/>
      <dgm:spPr/>
    </dgm:pt>
    <dgm:pt modelId="{519882E4-56CB-4255-9F1C-41347AF809BC}" type="pres">
      <dgm:prSet presAssocID="{26BBE427-0153-42E8-BA32-BF7834DE637C}" presName="parentLeftMargin" presStyleLbl="node1" presStyleIdx="0" presStyleCnt="3"/>
      <dgm:spPr/>
    </dgm:pt>
    <dgm:pt modelId="{2639D261-14DC-4146-931A-923D558BD406}" type="pres">
      <dgm:prSet presAssocID="{26BBE427-0153-42E8-BA32-BF7834DE637C}" presName="parentText" presStyleLbl="node1" presStyleIdx="1" presStyleCnt="3" custFlipHor="1" custScaleX="37314" custScaleY="35868" custLinFactX="-240" custLinFactNeighborX="-100000" custLinFactNeighborY="-19039">
        <dgm:presLayoutVars>
          <dgm:chMax val="0"/>
          <dgm:bulletEnabled val="1"/>
        </dgm:presLayoutVars>
      </dgm:prSet>
      <dgm:spPr/>
    </dgm:pt>
    <dgm:pt modelId="{9B914D36-C551-41A7-B487-E648301C92F8}" type="pres">
      <dgm:prSet presAssocID="{26BBE427-0153-42E8-BA32-BF7834DE637C}" presName="negativeSpace" presStyleCnt="0"/>
      <dgm:spPr/>
    </dgm:pt>
    <dgm:pt modelId="{EA4C5A89-9819-4777-9348-FC5878992B6E}" type="pres">
      <dgm:prSet presAssocID="{26BBE427-0153-42E8-BA32-BF7834DE637C}" presName="childText" presStyleLbl="conFgAcc1" presStyleIdx="1" presStyleCnt="3" custScaleY="89675" custLinFactNeighborX="-223" custLinFactNeighborY="-19879">
        <dgm:presLayoutVars>
          <dgm:bulletEnabled val="1"/>
        </dgm:presLayoutVars>
      </dgm:prSet>
      <dgm:spPr/>
    </dgm:pt>
    <dgm:pt modelId="{E8FBC87F-2E89-4581-B4CF-232AD3562A2E}" type="pres">
      <dgm:prSet presAssocID="{784B8C65-042C-4665-B56D-3AC5BAA291C2}" presName="spaceBetweenRectangles" presStyleCnt="0"/>
      <dgm:spPr/>
    </dgm:pt>
    <dgm:pt modelId="{6F7F9531-B9BF-4C16-A2C7-F0F26CB2B995}" type="pres">
      <dgm:prSet presAssocID="{612693D3-9FA2-4696-A688-E2458E187070}" presName="parentLin" presStyleCnt="0"/>
      <dgm:spPr/>
    </dgm:pt>
    <dgm:pt modelId="{2C25FF56-7FE7-4072-8425-2900CF9341D3}" type="pres">
      <dgm:prSet presAssocID="{612693D3-9FA2-4696-A688-E2458E187070}" presName="parentLeftMargin" presStyleLbl="node1" presStyleIdx="1" presStyleCnt="3" custFlipHor="1" custScaleX="39168" custScaleY="46584" custLinFactX="-562" custLinFactNeighborX="-100000" custLinFactNeighborY="-21760"/>
      <dgm:spPr/>
    </dgm:pt>
    <dgm:pt modelId="{6A477A69-2999-41C0-BBE2-755DA0931F08}" type="pres">
      <dgm:prSet presAssocID="{612693D3-9FA2-4696-A688-E2458E187070}" presName="parentText" presStyleLbl="node1" presStyleIdx="2" presStyleCnt="3" custScaleX="34431" custScaleY="36543" custLinFactNeighborX="-42523" custLinFactNeighborY="-16758">
        <dgm:presLayoutVars>
          <dgm:chMax val="0"/>
          <dgm:bulletEnabled val="1"/>
        </dgm:presLayoutVars>
      </dgm:prSet>
      <dgm:spPr/>
    </dgm:pt>
    <dgm:pt modelId="{F0D95694-E132-4C12-96F7-EAFEB245ED30}" type="pres">
      <dgm:prSet presAssocID="{612693D3-9FA2-4696-A688-E2458E187070}" presName="negativeSpace" presStyleCnt="0"/>
      <dgm:spPr/>
    </dgm:pt>
    <dgm:pt modelId="{41D652D7-1B61-469C-8D5F-8453A327CE52}" type="pres">
      <dgm:prSet presAssocID="{612693D3-9FA2-4696-A688-E2458E187070}" presName="childText" presStyleLbl="conFgAcc1" presStyleIdx="2" presStyleCnt="3" custScaleX="99495" custScaleY="70153">
        <dgm:presLayoutVars>
          <dgm:bulletEnabled val="1"/>
        </dgm:presLayoutVars>
      </dgm:prSet>
      <dgm:spPr/>
    </dgm:pt>
  </dgm:ptLst>
  <dgm:cxnLst>
    <dgm:cxn modelId="{AF832509-A88B-47D7-857E-8E6AEF03FAD3}" type="presOf" srcId="{7BA2E50A-DC30-4F92-80D1-1FBDA0478C0F}" destId="{39EC2E2F-9D24-4AE0-B88E-1308C84B8F46}" srcOrd="1" destOrd="0" presId="urn:microsoft.com/office/officeart/2005/8/layout/list1"/>
    <dgm:cxn modelId="{D080115D-D263-42B8-9E5A-AB71275C963D}" srcId="{9C15533D-EA58-4006-8B4D-8DB3112A781C}" destId="{7BA2E50A-DC30-4F92-80D1-1FBDA0478C0F}" srcOrd="0" destOrd="0" parTransId="{CC3EBD30-5C8B-43A8-ABBE-8BEB683848DD}" sibTransId="{21F8CAE4-8087-4CFA-8ADF-CFF7BC223AC9}"/>
    <dgm:cxn modelId="{C98F746F-5F2B-4E10-9F86-72E3591C2A6B}" srcId="{9C15533D-EA58-4006-8B4D-8DB3112A781C}" destId="{26BBE427-0153-42E8-BA32-BF7834DE637C}" srcOrd="1" destOrd="0" parTransId="{A1EF07E8-5822-49B3-BD07-E048133B24EC}" sibTransId="{784B8C65-042C-4665-B56D-3AC5BAA291C2}"/>
    <dgm:cxn modelId="{7CC7E87C-4F81-45AE-9C50-2F9814990AF5}" type="presOf" srcId="{612693D3-9FA2-4696-A688-E2458E187070}" destId="{6A477A69-2999-41C0-BBE2-755DA0931F08}" srcOrd="1" destOrd="0" presId="urn:microsoft.com/office/officeart/2005/8/layout/list1"/>
    <dgm:cxn modelId="{6CE83890-6952-458E-A30E-9472D470D66D}" type="presOf" srcId="{7BA2E50A-DC30-4F92-80D1-1FBDA0478C0F}" destId="{2039299E-8882-41B0-A57A-BCDF7A908971}" srcOrd="0" destOrd="0" presId="urn:microsoft.com/office/officeart/2005/8/layout/list1"/>
    <dgm:cxn modelId="{7A51289D-D011-492D-9D12-1563AAC15178}" type="presOf" srcId="{9C15533D-EA58-4006-8B4D-8DB3112A781C}" destId="{54FAF9A2-D2FE-4E6A-A807-17EC2A2B794B}" srcOrd="0" destOrd="0" presId="urn:microsoft.com/office/officeart/2005/8/layout/list1"/>
    <dgm:cxn modelId="{86C83EB6-1F2F-4A59-898A-E1C16BB0E478}" type="presOf" srcId="{26BBE427-0153-42E8-BA32-BF7834DE637C}" destId="{519882E4-56CB-4255-9F1C-41347AF809BC}" srcOrd="0" destOrd="0" presId="urn:microsoft.com/office/officeart/2005/8/layout/list1"/>
    <dgm:cxn modelId="{EE8446DA-A183-4D5C-8431-FF6B01123BD5}" srcId="{9C15533D-EA58-4006-8B4D-8DB3112A781C}" destId="{612693D3-9FA2-4696-A688-E2458E187070}" srcOrd="2" destOrd="0" parTransId="{F08A68A1-C551-4D94-A6B2-A84CD54A51D4}" sibTransId="{36299818-0C88-41E7-8449-55ED53DE5BEE}"/>
    <dgm:cxn modelId="{4034D9DA-5A0A-47DE-9692-C665126B772D}" type="presOf" srcId="{26BBE427-0153-42E8-BA32-BF7834DE637C}" destId="{2639D261-14DC-4146-931A-923D558BD406}" srcOrd="1" destOrd="0" presId="urn:microsoft.com/office/officeart/2005/8/layout/list1"/>
    <dgm:cxn modelId="{457888F0-1C9F-4675-A460-AF5AC9E32CCE}" type="presOf" srcId="{612693D3-9FA2-4696-A688-E2458E187070}" destId="{2C25FF56-7FE7-4072-8425-2900CF9341D3}" srcOrd="0" destOrd="0" presId="urn:microsoft.com/office/officeart/2005/8/layout/list1"/>
    <dgm:cxn modelId="{6D97E7F1-63CC-43AF-A766-AF070C113495}" type="presParOf" srcId="{54FAF9A2-D2FE-4E6A-A807-17EC2A2B794B}" destId="{16BB7161-5086-4680-AE4D-9191FB3D5A38}" srcOrd="0" destOrd="0" presId="urn:microsoft.com/office/officeart/2005/8/layout/list1"/>
    <dgm:cxn modelId="{1D5F1AB1-44CA-4593-85E2-81C2D8F69284}" type="presParOf" srcId="{16BB7161-5086-4680-AE4D-9191FB3D5A38}" destId="{2039299E-8882-41B0-A57A-BCDF7A908971}" srcOrd="0" destOrd="0" presId="urn:microsoft.com/office/officeart/2005/8/layout/list1"/>
    <dgm:cxn modelId="{FF13B332-595C-4AF7-9911-6E20504512FF}" type="presParOf" srcId="{16BB7161-5086-4680-AE4D-9191FB3D5A38}" destId="{39EC2E2F-9D24-4AE0-B88E-1308C84B8F46}" srcOrd="1" destOrd="0" presId="urn:microsoft.com/office/officeart/2005/8/layout/list1"/>
    <dgm:cxn modelId="{430134B6-15F6-4B35-AA09-046B13931782}" type="presParOf" srcId="{54FAF9A2-D2FE-4E6A-A807-17EC2A2B794B}" destId="{3897A5B4-26A8-47D0-BA52-C01440C8F52A}" srcOrd="1" destOrd="0" presId="urn:microsoft.com/office/officeart/2005/8/layout/list1"/>
    <dgm:cxn modelId="{307F3999-D5CD-4CC8-900C-F0F60E0D3319}" type="presParOf" srcId="{54FAF9A2-D2FE-4E6A-A807-17EC2A2B794B}" destId="{0972BC16-0BE8-4882-AC94-76AF373B328B}" srcOrd="2" destOrd="0" presId="urn:microsoft.com/office/officeart/2005/8/layout/list1"/>
    <dgm:cxn modelId="{06E65C26-4376-4F70-BA7E-E75BA9441A7C}" type="presParOf" srcId="{54FAF9A2-D2FE-4E6A-A807-17EC2A2B794B}" destId="{D11EC73A-D2A6-4E4F-97E3-B997B7436F21}" srcOrd="3" destOrd="0" presId="urn:microsoft.com/office/officeart/2005/8/layout/list1"/>
    <dgm:cxn modelId="{614FBD00-4913-498D-88DB-1AC9AD95719C}" type="presParOf" srcId="{54FAF9A2-D2FE-4E6A-A807-17EC2A2B794B}" destId="{20E392FC-D894-4901-8DD6-AAC221B3028D}" srcOrd="4" destOrd="0" presId="urn:microsoft.com/office/officeart/2005/8/layout/list1"/>
    <dgm:cxn modelId="{77DC2FD0-538F-443E-AD4C-1C91B32CC905}" type="presParOf" srcId="{20E392FC-D894-4901-8DD6-AAC221B3028D}" destId="{519882E4-56CB-4255-9F1C-41347AF809BC}" srcOrd="0" destOrd="0" presId="urn:microsoft.com/office/officeart/2005/8/layout/list1"/>
    <dgm:cxn modelId="{F6265D85-14B9-45E9-9F82-FA8382E76910}" type="presParOf" srcId="{20E392FC-D894-4901-8DD6-AAC221B3028D}" destId="{2639D261-14DC-4146-931A-923D558BD406}" srcOrd="1" destOrd="0" presId="urn:microsoft.com/office/officeart/2005/8/layout/list1"/>
    <dgm:cxn modelId="{A858DA4A-AFBA-46B3-AD1E-40BA1ECD9AA8}" type="presParOf" srcId="{54FAF9A2-D2FE-4E6A-A807-17EC2A2B794B}" destId="{9B914D36-C551-41A7-B487-E648301C92F8}" srcOrd="5" destOrd="0" presId="urn:microsoft.com/office/officeart/2005/8/layout/list1"/>
    <dgm:cxn modelId="{731BF730-904A-4C55-A688-6D6E8937038C}" type="presParOf" srcId="{54FAF9A2-D2FE-4E6A-A807-17EC2A2B794B}" destId="{EA4C5A89-9819-4777-9348-FC5878992B6E}" srcOrd="6" destOrd="0" presId="urn:microsoft.com/office/officeart/2005/8/layout/list1"/>
    <dgm:cxn modelId="{E0A38383-48DB-4BCA-A455-B7177658B8B0}" type="presParOf" srcId="{54FAF9A2-D2FE-4E6A-A807-17EC2A2B794B}" destId="{E8FBC87F-2E89-4581-B4CF-232AD3562A2E}" srcOrd="7" destOrd="0" presId="urn:microsoft.com/office/officeart/2005/8/layout/list1"/>
    <dgm:cxn modelId="{DC61EA3D-6928-4808-856B-4CD38514FC1F}" type="presParOf" srcId="{54FAF9A2-D2FE-4E6A-A807-17EC2A2B794B}" destId="{6F7F9531-B9BF-4C16-A2C7-F0F26CB2B995}" srcOrd="8" destOrd="0" presId="urn:microsoft.com/office/officeart/2005/8/layout/list1"/>
    <dgm:cxn modelId="{6361FBC3-A878-44A7-96CC-5836F14DE912}" type="presParOf" srcId="{6F7F9531-B9BF-4C16-A2C7-F0F26CB2B995}" destId="{2C25FF56-7FE7-4072-8425-2900CF9341D3}" srcOrd="0" destOrd="0" presId="urn:microsoft.com/office/officeart/2005/8/layout/list1"/>
    <dgm:cxn modelId="{31340CDA-B630-446A-AA4C-C95BD9EA57D7}" type="presParOf" srcId="{6F7F9531-B9BF-4C16-A2C7-F0F26CB2B995}" destId="{6A477A69-2999-41C0-BBE2-755DA0931F08}" srcOrd="1" destOrd="0" presId="urn:microsoft.com/office/officeart/2005/8/layout/list1"/>
    <dgm:cxn modelId="{79696B6C-77FA-43BB-BC93-83B64788D119}" type="presParOf" srcId="{54FAF9A2-D2FE-4E6A-A807-17EC2A2B794B}" destId="{F0D95694-E132-4C12-96F7-EAFEB245ED30}" srcOrd="9" destOrd="0" presId="urn:microsoft.com/office/officeart/2005/8/layout/list1"/>
    <dgm:cxn modelId="{01E55FCD-E69F-4BCF-AE1C-F1E788B4C422}" type="presParOf" srcId="{54FAF9A2-D2FE-4E6A-A807-17EC2A2B794B}" destId="{41D652D7-1B61-469C-8D5F-8453A327CE5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C225B5-B8E1-48B4-932C-FBA861C92A9F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C4AD73CF-125E-446B-B5AF-169C264A7672}">
      <dgm:prSet phldrT="[Text]" custT="1"/>
      <dgm:spPr/>
      <dgm:t>
        <a:bodyPr/>
        <a:lstStyle/>
        <a:p>
          <a:r>
            <a:rPr lang="en-IN" sz="2400" b="1" dirty="0"/>
            <a:t>Archive task</a:t>
          </a:r>
        </a:p>
      </dgm:t>
    </dgm:pt>
    <dgm:pt modelId="{47E3DF59-6878-4248-AB8E-ED261528D184}" type="parTrans" cxnId="{6F4DC608-EB43-4C0C-9524-4809240FB31A}">
      <dgm:prSet/>
      <dgm:spPr/>
      <dgm:t>
        <a:bodyPr/>
        <a:lstStyle/>
        <a:p>
          <a:endParaRPr lang="en-IN"/>
        </a:p>
      </dgm:t>
    </dgm:pt>
    <dgm:pt modelId="{1CF2D69B-81D0-4E2A-B209-C67A8E1900EF}" type="sibTrans" cxnId="{6F4DC608-EB43-4C0C-9524-4809240FB31A}">
      <dgm:prSet/>
      <dgm:spPr/>
      <dgm:t>
        <a:bodyPr/>
        <a:lstStyle/>
        <a:p>
          <a:endParaRPr lang="en-IN"/>
        </a:p>
      </dgm:t>
    </dgm:pt>
    <dgm:pt modelId="{CE29C7FB-F9E8-41ED-BB2D-D991C43A64E3}">
      <dgm:prSet phldrT="[Text]" custT="1"/>
      <dgm:spPr/>
      <dgm:t>
        <a:bodyPr/>
        <a:lstStyle/>
        <a:p>
          <a:r>
            <a:rPr lang="en-IN" sz="2400" b="1" dirty="0"/>
            <a:t>Priority</a:t>
          </a:r>
        </a:p>
      </dgm:t>
    </dgm:pt>
    <dgm:pt modelId="{7AA0DB6C-2931-492D-9AEA-916AF20D3628}" type="parTrans" cxnId="{B40CAAC5-FC9E-4A9C-92C5-3B58619AB439}">
      <dgm:prSet/>
      <dgm:spPr/>
      <dgm:t>
        <a:bodyPr/>
        <a:lstStyle/>
        <a:p>
          <a:endParaRPr lang="en-IN"/>
        </a:p>
      </dgm:t>
    </dgm:pt>
    <dgm:pt modelId="{266F9C5A-F252-457A-A0CD-54C585C043ED}" type="sibTrans" cxnId="{B40CAAC5-FC9E-4A9C-92C5-3B58619AB439}">
      <dgm:prSet/>
      <dgm:spPr/>
      <dgm:t>
        <a:bodyPr/>
        <a:lstStyle/>
        <a:p>
          <a:endParaRPr lang="en-IN"/>
        </a:p>
      </dgm:t>
    </dgm:pt>
    <dgm:pt modelId="{0D9B43B2-BEF4-4AD9-8F4B-DF65226B82FD}">
      <dgm:prSet phldrT="[Text]"/>
      <dgm:spPr/>
      <dgm:t>
        <a:bodyPr/>
        <a:lstStyle/>
        <a:p>
          <a:r>
            <a:rPr lang="en-US" b="1" dirty="0"/>
            <a:t>Delete &amp;Update Task</a:t>
          </a:r>
          <a:endParaRPr lang="en-IN" b="1" dirty="0"/>
        </a:p>
      </dgm:t>
    </dgm:pt>
    <dgm:pt modelId="{5F9CF124-E5F7-4960-845F-4FB8FED14C2A}" type="parTrans" cxnId="{06246108-A9A3-420E-B261-137F2B643CE5}">
      <dgm:prSet/>
      <dgm:spPr/>
      <dgm:t>
        <a:bodyPr/>
        <a:lstStyle/>
        <a:p>
          <a:endParaRPr lang="en-IN"/>
        </a:p>
      </dgm:t>
    </dgm:pt>
    <dgm:pt modelId="{DEE94D61-E0F3-456D-8359-0E87EA710D73}" type="sibTrans" cxnId="{06246108-A9A3-420E-B261-137F2B643CE5}">
      <dgm:prSet/>
      <dgm:spPr/>
      <dgm:t>
        <a:bodyPr/>
        <a:lstStyle/>
        <a:p>
          <a:endParaRPr lang="en-IN"/>
        </a:p>
      </dgm:t>
    </dgm:pt>
    <dgm:pt modelId="{BAD2B5F3-FCCB-468B-9FC5-C6C1E4008CD3}" type="pres">
      <dgm:prSet presAssocID="{A8C225B5-B8E1-48B4-932C-FBA861C92A9F}" presName="linear" presStyleCnt="0">
        <dgm:presLayoutVars>
          <dgm:dir/>
          <dgm:animLvl val="lvl"/>
          <dgm:resizeHandles val="exact"/>
        </dgm:presLayoutVars>
      </dgm:prSet>
      <dgm:spPr/>
    </dgm:pt>
    <dgm:pt modelId="{2976A380-ABD9-401E-9B0F-2FD7B45C0AFE}" type="pres">
      <dgm:prSet presAssocID="{C4AD73CF-125E-446B-B5AF-169C264A7672}" presName="parentLin" presStyleCnt="0"/>
      <dgm:spPr/>
    </dgm:pt>
    <dgm:pt modelId="{4466653F-B482-40EB-8BEB-1695F71DD7E6}" type="pres">
      <dgm:prSet presAssocID="{C4AD73CF-125E-446B-B5AF-169C264A7672}" presName="parentLeftMargin" presStyleLbl="node1" presStyleIdx="0" presStyleCnt="3"/>
      <dgm:spPr/>
    </dgm:pt>
    <dgm:pt modelId="{3E3D8EE8-97A0-4669-9AA1-D231F07E0DC9}" type="pres">
      <dgm:prSet presAssocID="{C4AD73CF-125E-446B-B5AF-169C264A7672}" presName="parentText" presStyleLbl="node1" presStyleIdx="0" presStyleCnt="3" custScaleX="34997" custScaleY="36880" custLinFactNeighborX="-100000" custLinFactNeighborY="-47669">
        <dgm:presLayoutVars>
          <dgm:chMax val="0"/>
          <dgm:bulletEnabled val="1"/>
        </dgm:presLayoutVars>
      </dgm:prSet>
      <dgm:spPr/>
    </dgm:pt>
    <dgm:pt modelId="{39518C50-8DC5-438C-B487-F54052BA4C85}" type="pres">
      <dgm:prSet presAssocID="{C4AD73CF-125E-446B-B5AF-169C264A7672}" presName="negativeSpace" presStyleCnt="0"/>
      <dgm:spPr/>
    </dgm:pt>
    <dgm:pt modelId="{26DCE5A5-1C91-485B-AE5F-725FC38A9FE6}" type="pres">
      <dgm:prSet presAssocID="{C4AD73CF-125E-446B-B5AF-169C264A7672}" presName="childText" presStyleLbl="conFgAcc1" presStyleIdx="0" presStyleCnt="3" custScaleX="100000" custScaleY="89954" custLinFactY="-18841" custLinFactNeighborY="-100000">
        <dgm:presLayoutVars>
          <dgm:bulletEnabled val="1"/>
        </dgm:presLayoutVars>
      </dgm:prSet>
      <dgm:spPr/>
    </dgm:pt>
    <dgm:pt modelId="{8CA95B7E-1CFE-4129-AC84-75B09A7BD2AF}" type="pres">
      <dgm:prSet presAssocID="{1CF2D69B-81D0-4E2A-B209-C67A8E1900EF}" presName="spaceBetweenRectangles" presStyleCnt="0"/>
      <dgm:spPr/>
    </dgm:pt>
    <dgm:pt modelId="{12DC3B26-3191-41BF-9D46-2CE3F6772A70}" type="pres">
      <dgm:prSet presAssocID="{CE29C7FB-F9E8-41ED-BB2D-D991C43A64E3}" presName="parentLin" presStyleCnt="0"/>
      <dgm:spPr/>
    </dgm:pt>
    <dgm:pt modelId="{B5F3C030-7034-4CC0-A480-0B084447AE44}" type="pres">
      <dgm:prSet presAssocID="{CE29C7FB-F9E8-41ED-BB2D-D991C43A64E3}" presName="parentLeftMargin" presStyleLbl="node1" presStyleIdx="0" presStyleCnt="3"/>
      <dgm:spPr/>
    </dgm:pt>
    <dgm:pt modelId="{104E1C30-2A0C-4739-BF89-DB5E6DFBA637}" type="pres">
      <dgm:prSet presAssocID="{CE29C7FB-F9E8-41ED-BB2D-D991C43A64E3}" presName="parentText" presStyleLbl="node1" presStyleIdx="1" presStyleCnt="3" custAng="0" custScaleX="25742" custScaleY="34977" custLinFactX="-118" custLinFactNeighborX="-100000" custLinFactNeighborY="-32755">
        <dgm:presLayoutVars>
          <dgm:chMax val="0"/>
          <dgm:bulletEnabled val="1"/>
        </dgm:presLayoutVars>
      </dgm:prSet>
      <dgm:spPr/>
    </dgm:pt>
    <dgm:pt modelId="{2E9FF571-3DC8-4E97-B3F4-E51C4B145055}" type="pres">
      <dgm:prSet presAssocID="{CE29C7FB-F9E8-41ED-BB2D-D991C43A64E3}" presName="negativeSpace" presStyleCnt="0"/>
      <dgm:spPr/>
    </dgm:pt>
    <dgm:pt modelId="{66C8F6AE-E4BE-451D-A495-210B42097A9C}" type="pres">
      <dgm:prSet presAssocID="{CE29C7FB-F9E8-41ED-BB2D-D991C43A64E3}" presName="childText" presStyleLbl="conFgAcc1" presStyleIdx="1" presStyleCnt="3" custScaleY="78196" custLinFactNeighborX="-165" custLinFactNeighborY="-76715">
        <dgm:presLayoutVars>
          <dgm:bulletEnabled val="1"/>
        </dgm:presLayoutVars>
      </dgm:prSet>
      <dgm:spPr/>
    </dgm:pt>
    <dgm:pt modelId="{B1E831BE-0A51-4463-9F65-3BD6C90790C7}" type="pres">
      <dgm:prSet presAssocID="{266F9C5A-F252-457A-A0CD-54C585C043ED}" presName="spaceBetweenRectangles" presStyleCnt="0"/>
      <dgm:spPr/>
    </dgm:pt>
    <dgm:pt modelId="{D0F15090-C0C1-4370-9719-1318661764F6}" type="pres">
      <dgm:prSet presAssocID="{0D9B43B2-BEF4-4AD9-8F4B-DF65226B82FD}" presName="parentLin" presStyleCnt="0"/>
      <dgm:spPr/>
    </dgm:pt>
    <dgm:pt modelId="{80EEC447-A54D-4108-BDCC-7EBD5B75EEE2}" type="pres">
      <dgm:prSet presAssocID="{0D9B43B2-BEF4-4AD9-8F4B-DF65226B82FD}" presName="parentLeftMargin" presStyleLbl="node1" presStyleIdx="1" presStyleCnt="3" custAng="0" custScaleX="25742" custScaleY="34977" custLinFactNeighborX="-100000" custLinFactNeighborY="-30878"/>
      <dgm:spPr/>
    </dgm:pt>
    <dgm:pt modelId="{90755F23-7AF2-4F67-93B8-37CE5A44F521}" type="pres">
      <dgm:prSet presAssocID="{0D9B43B2-BEF4-4AD9-8F4B-DF65226B82FD}" presName="parentText" presStyleLbl="node1" presStyleIdx="2" presStyleCnt="3" custScaleX="33061" custScaleY="40784" custLinFactNeighborX="-36184" custLinFactNeighborY="-9482">
        <dgm:presLayoutVars>
          <dgm:chMax val="0"/>
          <dgm:bulletEnabled val="1"/>
        </dgm:presLayoutVars>
      </dgm:prSet>
      <dgm:spPr/>
    </dgm:pt>
    <dgm:pt modelId="{1713FBC3-EEA6-4310-97ED-8F66957FECE1}" type="pres">
      <dgm:prSet presAssocID="{0D9B43B2-BEF4-4AD9-8F4B-DF65226B82FD}" presName="negativeSpace" presStyleCnt="0"/>
      <dgm:spPr/>
    </dgm:pt>
    <dgm:pt modelId="{0AF8865E-E6C9-4060-A6E6-0C2C9D4AA1C2}" type="pres">
      <dgm:prSet presAssocID="{0D9B43B2-BEF4-4AD9-8F4B-DF65226B82F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6B77D05-8605-4515-90D8-57E89AE4D6F6}" type="presOf" srcId="{0D9B43B2-BEF4-4AD9-8F4B-DF65226B82FD}" destId="{80EEC447-A54D-4108-BDCC-7EBD5B75EEE2}" srcOrd="0" destOrd="0" presId="urn:microsoft.com/office/officeart/2005/8/layout/list1"/>
    <dgm:cxn modelId="{06246108-A9A3-420E-B261-137F2B643CE5}" srcId="{A8C225B5-B8E1-48B4-932C-FBA861C92A9F}" destId="{0D9B43B2-BEF4-4AD9-8F4B-DF65226B82FD}" srcOrd="2" destOrd="0" parTransId="{5F9CF124-E5F7-4960-845F-4FB8FED14C2A}" sibTransId="{DEE94D61-E0F3-456D-8359-0E87EA710D73}"/>
    <dgm:cxn modelId="{6F4DC608-EB43-4C0C-9524-4809240FB31A}" srcId="{A8C225B5-B8E1-48B4-932C-FBA861C92A9F}" destId="{C4AD73CF-125E-446B-B5AF-169C264A7672}" srcOrd="0" destOrd="0" parTransId="{47E3DF59-6878-4248-AB8E-ED261528D184}" sibTransId="{1CF2D69B-81D0-4E2A-B209-C67A8E1900EF}"/>
    <dgm:cxn modelId="{198EC113-860E-4FE8-BD48-E6CF115B15F7}" type="presOf" srcId="{C4AD73CF-125E-446B-B5AF-169C264A7672}" destId="{3E3D8EE8-97A0-4669-9AA1-D231F07E0DC9}" srcOrd="1" destOrd="0" presId="urn:microsoft.com/office/officeart/2005/8/layout/list1"/>
    <dgm:cxn modelId="{CAE51C14-AFC7-4752-9998-6F8E83D442E9}" type="presOf" srcId="{A8C225B5-B8E1-48B4-932C-FBA861C92A9F}" destId="{BAD2B5F3-FCCB-468B-9FC5-C6C1E4008CD3}" srcOrd="0" destOrd="0" presId="urn:microsoft.com/office/officeart/2005/8/layout/list1"/>
    <dgm:cxn modelId="{D53AFF52-B488-4400-A777-7112DAE170F7}" type="presOf" srcId="{CE29C7FB-F9E8-41ED-BB2D-D991C43A64E3}" destId="{104E1C30-2A0C-4739-BF89-DB5E6DFBA637}" srcOrd="1" destOrd="0" presId="urn:microsoft.com/office/officeart/2005/8/layout/list1"/>
    <dgm:cxn modelId="{74253273-914F-4981-A295-853D9F1F21D0}" type="presOf" srcId="{CE29C7FB-F9E8-41ED-BB2D-D991C43A64E3}" destId="{B5F3C030-7034-4CC0-A480-0B084447AE44}" srcOrd="0" destOrd="0" presId="urn:microsoft.com/office/officeart/2005/8/layout/list1"/>
    <dgm:cxn modelId="{DB30088D-B1F7-4B46-8312-D0632BB993DC}" type="presOf" srcId="{0D9B43B2-BEF4-4AD9-8F4B-DF65226B82FD}" destId="{90755F23-7AF2-4F67-93B8-37CE5A44F521}" srcOrd="1" destOrd="0" presId="urn:microsoft.com/office/officeart/2005/8/layout/list1"/>
    <dgm:cxn modelId="{B40CAAC5-FC9E-4A9C-92C5-3B58619AB439}" srcId="{A8C225B5-B8E1-48B4-932C-FBA861C92A9F}" destId="{CE29C7FB-F9E8-41ED-BB2D-D991C43A64E3}" srcOrd="1" destOrd="0" parTransId="{7AA0DB6C-2931-492D-9AEA-916AF20D3628}" sibTransId="{266F9C5A-F252-457A-A0CD-54C585C043ED}"/>
    <dgm:cxn modelId="{EBA846C8-92AC-4979-8823-C5532F1974E6}" type="presOf" srcId="{C4AD73CF-125E-446B-B5AF-169C264A7672}" destId="{4466653F-B482-40EB-8BEB-1695F71DD7E6}" srcOrd="0" destOrd="0" presId="urn:microsoft.com/office/officeart/2005/8/layout/list1"/>
    <dgm:cxn modelId="{85C2EB34-5089-4C62-9A9C-B3F596820183}" type="presParOf" srcId="{BAD2B5F3-FCCB-468B-9FC5-C6C1E4008CD3}" destId="{2976A380-ABD9-401E-9B0F-2FD7B45C0AFE}" srcOrd="0" destOrd="0" presId="urn:microsoft.com/office/officeart/2005/8/layout/list1"/>
    <dgm:cxn modelId="{52330627-A41F-4655-A0D6-E66EE64725CF}" type="presParOf" srcId="{2976A380-ABD9-401E-9B0F-2FD7B45C0AFE}" destId="{4466653F-B482-40EB-8BEB-1695F71DD7E6}" srcOrd="0" destOrd="0" presId="urn:microsoft.com/office/officeart/2005/8/layout/list1"/>
    <dgm:cxn modelId="{D6E265EE-CE35-4519-AFDA-DCBD841F87F1}" type="presParOf" srcId="{2976A380-ABD9-401E-9B0F-2FD7B45C0AFE}" destId="{3E3D8EE8-97A0-4669-9AA1-D231F07E0DC9}" srcOrd="1" destOrd="0" presId="urn:microsoft.com/office/officeart/2005/8/layout/list1"/>
    <dgm:cxn modelId="{135A3C04-9C4D-4D4A-B584-DFFAA5ABDB92}" type="presParOf" srcId="{BAD2B5F3-FCCB-468B-9FC5-C6C1E4008CD3}" destId="{39518C50-8DC5-438C-B487-F54052BA4C85}" srcOrd="1" destOrd="0" presId="urn:microsoft.com/office/officeart/2005/8/layout/list1"/>
    <dgm:cxn modelId="{C60F13A1-CFC3-4577-ACAD-B5ED0682D354}" type="presParOf" srcId="{BAD2B5F3-FCCB-468B-9FC5-C6C1E4008CD3}" destId="{26DCE5A5-1C91-485B-AE5F-725FC38A9FE6}" srcOrd="2" destOrd="0" presId="urn:microsoft.com/office/officeart/2005/8/layout/list1"/>
    <dgm:cxn modelId="{672CAA2B-F13A-45D5-B678-E65FA2C7A1BD}" type="presParOf" srcId="{BAD2B5F3-FCCB-468B-9FC5-C6C1E4008CD3}" destId="{8CA95B7E-1CFE-4129-AC84-75B09A7BD2AF}" srcOrd="3" destOrd="0" presId="urn:microsoft.com/office/officeart/2005/8/layout/list1"/>
    <dgm:cxn modelId="{12825737-76D4-4F8B-9793-E058635FC6B5}" type="presParOf" srcId="{BAD2B5F3-FCCB-468B-9FC5-C6C1E4008CD3}" destId="{12DC3B26-3191-41BF-9D46-2CE3F6772A70}" srcOrd="4" destOrd="0" presId="urn:microsoft.com/office/officeart/2005/8/layout/list1"/>
    <dgm:cxn modelId="{49D436C0-1924-4234-AB61-EB475C9B729E}" type="presParOf" srcId="{12DC3B26-3191-41BF-9D46-2CE3F6772A70}" destId="{B5F3C030-7034-4CC0-A480-0B084447AE44}" srcOrd="0" destOrd="0" presId="urn:microsoft.com/office/officeart/2005/8/layout/list1"/>
    <dgm:cxn modelId="{4D99351B-192A-4CC7-BC1E-BDB61E1CC60F}" type="presParOf" srcId="{12DC3B26-3191-41BF-9D46-2CE3F6772A70}" destId="{104E1C30-2A0C-4739-BF89-DB5E6DFBA637}" srcOrd="1" destOrd="0" presId="urn:microsoft.com/office/officeart/2005/8/layout/list1"/>
    <dgm:cxn modelId="{0A765910-C3EC-4990-B89A-520E58B93F53}" type="presParOf" srcId="{BAD2B5F3-FCCB-468B-9FC5-C6C1E4008CD3}" destId="{2E9FF571-3DC8-4E97-B3F4-E51C4B145055}" srcOrd="5" destOrd="0" presId="urn:microsoft.com/office/officeart/2005/8/layout/list1"/>
    <dgm:cxn modelId="{9DE00C8F-68A1-4F1E-BDAB-14736BFDAC2A}" type="presParOf" srcId="{BAD2B5F3-FCCB-468B-9FC5-C6C1E4008CD3}" destId="{66C8F6AE-E4BE-451D-A495-210B42097A9C}" srcOrd="6" destOrd="0" presId="urn:microsoft.com/office/officeart/2005/8/layout/list1"/>
    <dgm:cxn modelId="{A23FCC89-6840-4A00-A731-09D323721401}" type="presParOf" srcId="{BAD2B5F3-FCCB-468B-9FC5-C6C1E4008CD3}" destId="{B1E831BE-0A51-4463-9F65-3BD6C90790C7}" srcOrd="7" destOrd="0" presId="urn:microsoft.com/office/officeart/2005/8/layout/list1"/>
    <dgm:cxn modelId="{9ECE994D-DAE4-4981-9236-0486D81BF1DB}" type="presParOf" srcId="{BAD2B5F3-FCCB-468B-9FC5-C6C1E4008CD3}" destId="{D0F15090-C0C1-4370-9719-1318661764F6}" srcOrd="8" destOrd="0" presId="urn:microsoft.com/office/officeart/2005/8/layout/list1"/>
    <dgm:cxn modelId="{1EF1E4DB-0B6A-4E58-BCAC-69C04445E465}" type="presParOf" srcId="{D0F15090-C0C1-4370-9719-1318661764F6}" destId="{80EEC447-A54D-4108-BDCC-7EBD5B75EEE2}" srcOrd="0" destOrd="0" presId="urn:microsoft.com/office/officeart/2005/8/layout/list1"/>
    <dgm:cxn modelId="{7395D066-1507-498B-B29B-1507F074C17D}" type="presParOf" srcId="{D0F15090-C0C1-4370-9719-1318661764F6}" destId="{90755F23-7AF2-4F67-93B8-37CE5A44F521}" srcOrd="1" destOrd="0" presId="urn:microsoft.com/office/officeart/2005/8/layout/list1"/>
    <dgm:cxn modelId="{7CEA251C-A672-416E-A53C-F3299B1BD462}" type="presParOf" srcId="{BAD2B5F3-FCCB-468B-9FC5-C6C1E4008CD3}" destId="{1713FBC3-EEA6-4310-97ED-8F66957FECE1}" srcOrd="9" destOrd="0" presId="urn:microsoft.com/office/officeart/2005/8/layout/list1"/>
    <dgm:cxn modelId="{CD13E88D-C214-4FAE-9F34-CEAE9F346706}" type="presParOf" srcId="{BAD2B5F3-FCCB-468B-9FC5-C6C1E4008CD3}" destId="{0AF8865E-E6C9-4060-A6E6-0C2C9D4AA1C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2BC16-0BE8-4882-AC94-76AF373B328B}">
      <dsp:nvSpPr>
        <dsp:cNvPr id="0" name=""/>
        <dsp:cNvSpPr/>
      </dsp:nvSpPr>
      <dsp:spPr>
        <a:xfrm>
          <a:off x="0" y="0"/>
          <a:ext cx="10003080" cy="1308513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C2E2F-9D24-4AE0-B88E-1308C84B8F46}">
      <dsp:nvSpPr>
        <dsp:cNvPr id="0" name=""/>
        <dsp:cNvSpPr/>
      </dsp:nvSpPr>
      <dsp:spPr>
        <a:xfrm>
          <a:off x="0" y="0"/>
          <a:ext cx="2319814" cy="771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665" tIns="0" rIns="26466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Registration Service</a:t>
          </a:r>
          <a:endParaRPr lang="en-IN" sz="2400" b="1" kern="1200" dirty="0"/>
        </a:p>
      </dsp:txBody>
      <dsp:txXfrm>
        <a:off x="37666" y="37666"/>
        <a:ext cx="2244482" cy="696268"/>
      </dsp:txXfrm>
    </dsp:sp>
    <dsp:sp modelId="{EA4C5A89-9819-4777-9348-FC5878992B6E}">
      <dsp:nvSpPr>
        <dsp:cNvPr id="0" name=""/>
        <dsp:cNvSpPr/>
      </dsp:nvSpPr>
      <dsp:spPr>
        <a:xfrm>
          <a:off x="0" y="1544923"/>
          <a:ext cx="10003080" cy="1446278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9D261-14DC-4146-931A-923D558BD406}">
      <dsp:nvSpPr>
        <dsp:cNvPr id="0" name=""/>
        <dsp:cNvSpPr/>
      </dsp:nvSpPr>
      <dsp:spPr>
        <a:xfrm flipH="1">
          <a:off x="0" y="1520918"/>
          <a:ext cx="2612784" cy="67764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665" tIns="0" rIns="26466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Login Service</a:t>
          </a:r>
          <a:endParaRPr lang="en-IN" sz="2400" b="1" kern="1200" dirty="0"/>
        </a:p>
      </dsp:txBody>
      <dsp:txXfrm>
        <a:off x="33080" y="1553998"/>
        <a:ext cx="2546624" cy="611486"/>
      </dsp:txXfrm>
    </dsp:sp>
    <dsp:sp modelId="{41D652D7-1B61-469C-8D5F-8453A327CE52}">
      <dsp:nvSpPr>
        <dsp:cNvPr id="0" name=""/>
        <dsp:cNvSpPr/>
      </dsp:nvSpPr>
      <dsp:spPr>
        <a:xfrm>
          <a:off x="0" y="3151263"/>
          <a:ext cx="9952564" cy="113142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77A69-2999-41C0-BBE2-755DA0931F08}">
      <dsp:nvSpPr>
        <dsp:cNvPr id="0" name=""/>
        <dsp:cNvSpPr/>
      </dsp:nvSpPr>
      <dsp:spPr>
        <a:xfrm>
          <a:off x="0" y="3088898"/>
          <a:ext cx="2410912" cy="690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665" tIns="0" rIns="26466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Add Task</a:t>
          </a:r>
          <a:endParaRPr lang="en-IN" sz="3200" b="1" kern="1200" dirty="0"/>
        </a:p>
      </dsp:txBody>
      <dsp:txXfrm>
        <a:off x="33703" y="3122601"/>
        <a:ext cx="2343506" cy="622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CE5A5-1C91-485B-AE5F-725FC38A9FE6}">
      <dsp:nvSpPr>
        <dsp:cNvPr id="0" name=""/>
        <dsp:cNvSpPr/>
      </dsp:nvSpPr>
      <dsp:spPr>
        <a:xfrm>
          <a:off x="0" y="0"/>
          <a:ext cx="10184235" cy="113342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D8EE8-97A0-4669-9AA1-D231F07E0DC9}">
      <dsp:nvSpPr>
        <dsp:cNvPr id="0" name=""/>
        <dsp:cNvSpPr/>
      </dsp:nvSpPr>
      <dsp:spPr>
        <a:xfrm>
          <a:off x="0" y="0"/>
          <a:ext cx="2494923" cy="54434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458" tIns="0" rIns="2694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Archive task</a:t>
          </a:r>
        </a:p>
      </dsp:txBody>
      <dsp:txXfrm>
        <a:off x="26573" y="26573"/>
        <a:ext cx="2441777" cy="491202"/>
      </dsp:txXfrm>
    </dsp:sp>
    <dsp:sp modelId="{66C8F6AE-E4BE-451D-A495-210B42097A9C}">
      <dsp:nvSpPr>
        <dsp:cNvPr id="0" name=""/>
        <dsp:cNvSpPr/>
      </dsp:nvSpPr>
      <dsp:spPr>
        <a:xfrm>
          <a:off x="0" y="1433949"/>
          <a:ext cx="10184235" cy="98526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E1C30-2A0C-4739-BF89-DB5E6DFBA637}">
      <dsp:nvSpPr>
        <dsp:cNvPr id="0" name=""/>
        <dsp:cNvSpPr/>
      </dsp:nvSpPr>
      <dsp:spPr>
        <a:xfrm>
          <a:off x="0" y="1379355"/>
          <a:ext cx="1835138" cy="516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458" tIns="0" rIns="26945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Priority</a:t>
          </a:r>
        </a:p>
      </dsp:txBody>
      <dsp:txXfrm>
        <a:off x="25202" y="1404557"/>
        <a:ext cx="1784734" cy="465856"/>
      </dsp:txXfrm>
    </dsp:sp>
    <dsp:sp modelId="{0AF8865E-E6C9-4060-A6E6-0C2C9D4AA1C2}">
      <dsp:nvSpPr>
        <dsp:cNvPr id="0" name=""/>
        <dsp:cNvSpPr/>
      </dsp:nvSpPr>
      <dsp:spPr>
        <a:xfrm>
          <a:off x="0" y="2760321"/>
          <a:ext cx="10184235" cy="126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55F23-7AF2-4F67-93B8-37CE5A44F521}">
      <dsp:nvSpPr>
        <dsp:cNvPr id="0" name=""/>
        <dsp:cNvSpPr/>
      </dsp:nvSpPr>
      <dsp:spPr>
        <a:xfrm>
          <a:off x="0" y="2756395"/>
          <a:ext cx="2356906" cy="60197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458" tIns="0" rIns="26945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Delete &amp;Update Task</a:t>
          </a:r>
          <a:endParaRPr lang="en-IN" sz="1900" b="1" kern="1200" dirty="0"/>
        </a:p>
      </dsp:txBody>
      <dsp:txXfrm>
        <a:off x="29386" y="2785781"/>
        <a:ext cx="2298134" cy="543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0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586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81539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396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68644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01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41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3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7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1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5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3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1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9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2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mailto:richasinha0501@gmali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riyanka.nagarkar09@gmail.com" TargetMode="External"/><Relationship Id="rId5" Type="http://schemas.openxmlformats.org/officeDocument/2006/relationships/hyperlink" Target="mailto:mahajanasmita7@gmail.com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7425-423D-9D05-D772-61EFA080B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1083" y="428903"/>
            <a:ext cx="8825658" cy="2132216"/>
          </a:xfrm>
        </p:spPr>
        <p:txBody>
          <a:bodyPr>
            <a:normAutofit/>
          </a:bodyPr>
          <a:lstStyle/>
          <a:p>
            <a:r>
              <a:rPr lang="en-US" sz="96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9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Tracker</a:t>
            </a:r>
            <a:endParaRPr lang="en-IN" sz="9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40785-B6CF-8BE8-988C-408618108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5187" y="4764946"/>
            <a:ext cx="10186813" cy="15503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		By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Asmita  Mahajan,  Priyanka 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Nagarkar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&amp; Richa Sinha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Mrs. Anjali Singhal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3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9E9E-7E16-2F4B-8155-DA8E3DE8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Technologies Used</a:t>
            </a:r>
            <a:endParaRPr lang="en-IN" sz="40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6DE419E-0A62-D2C2-46EB-43FB58D5F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920" y="3366764"/>
            <a:ext cx="1121885" cy="1028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B4076B-0DE8-2EAF-3347-D70D98A71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20" t="11190"/>
          <a:stretch/>
        </p:blipFill>
        <p:spPr>
          <a:xfrm>
            <a:off x="1159920" y="1720642"/>
            <a:ext cx="1121886" cy="1028211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3DCF7CC-291E-4246-2F62-91B6713E5E8B}"/>
              </a:ext>
            </a:extLst>
          </p:cNvPr>
          <p:cNvSpPr/>
          <p:nvPr/>
        </p:nvSpPr>
        <p:spPr>
          <a:xfrm flipH="1">
            <a:off x="2743312" y="1720643"/>
            <a:ext cx="8825658" cy="1028211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 	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</a:rPr>
              <a:t>TypeScript 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is a strongly typed,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</a:rPr>
              <a:t>object oriented 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language. It was design by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</a:rPr>
              <a:t> Anders Hejlsberg (designer of C#) 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at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</a:rPr>
              <a:t> Microsoft. </a:t>
            </a:r>
          </a:p>
          <a:p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3564F415-F0C8-C4A6-D457-62C18C5100E7}"/>
              </a:ext>
            </a:extLst>
          </p:cNvPr>
          <p:cNvSpPr/>
          <p:nvPr/>
        </p:nvSpPr>
        <p:spPr>
          <a:xfrm flipH="1">
            <a:off x="2743312" y="3366765"/>
            <a:ext cx="8825657" cy="1028211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</a:rPr>
              <a:t>Bootstrap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2000" dirty="0">
                <a:solidFill>
                  <a:schemeClr val="tx1"/>
                </a:solidFill>
              </a:rPr>
              <a:t>is the most popular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</a:rPr>
              <a:t>CSS Framework </a:t>
            </a:r>
            <a:r>
              <a:rPr lang="en-IN" sz="2000" dirty="0">
                <a:solidFill>
                  <a:schemeClr val="tx1"/>
                </a:solidFill>
              </a:rPr>
              <a:t>for developing 	responsive and mobile-first websites.</a:t>
            </a:r>
          </a:p>
          <a:p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42B2D9-8D4B-ECD2-7A57-F510B90C3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919" y="4946134"/>
            <a:ext cx="1121886" cy="1028212"/>
          </a:xfrm>
          <a:prstGeom prst="rect">
            <a:avLst/>
          </a:prstGeom>
        </p:spPr>
      </p:pic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5F551343-44B0-B8A7-71CE-737A0DAB0384}"/>
              </a:ext>
            </a:extLst>
          </p:cNvPr>
          <p:cNvSpPr/>
          <p:nvPr/>
        </p:nvSpPr>
        <p:spPr>
          <a:xfrm flipH="1">
            <a:off x="2743312" y="4946135"/>
            <a:ext cx="8825657" cy="1028211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</a:rPr>
              <a:t>Angular material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2000" dirty="0">
                <a:solidFill>
                  <a:schemeClr val="tx1"/>
                </a:solidFill>
              </a:rPr>
              <a:t>is a User Interface (UI) component library that developers can use in their Angular projects to speed  up the 	development of elegant and consistent user interfaces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569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C0E9-039F-0262-DF3A-FA0FEB75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Technologies Used</a:t>
            </a:r>
            <a:endParaRPr lang="en-IN" sz="4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D74C8C-447F-DD43-183B-471EBF133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460" b="92829" l="35161" r="55653">
                        <a14:backgroundMark x1="32922" y1="55618" x2="35484" y2="77247"/>
                        <a14:backgroundMark x1="35484" y1="77247" x2="32638" y2="78090"/>
                      </a14:backgroundRemoval>
                    </a14:imgEffect>
                  </a14:imgLayer>
                </a14:imgProps>
              </a:ext>
            </a:extLst>
          </a:blip>
          <a:srcRect l="32599" t="28289" r="41785"/>
          <a:stretch/>
        </p:blipFill>
        <p:spPr>
          <a:xfrm>
            <a:off x="1314234" y="1944240"/>
            <a:ext cx="1021776" cy="1215564"/>
          </a:xfrm>
          <a:solidFill>
            <a:schemeClr val="bg1"/>
          </a:solidFill>
          <a:ln w="38100">
            <a:solidFill>
              <a:schemeClr val="tx1"/>
            </a:solidFill>
          </a:ln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29DAA73-0886-B583-DF13-E1AD92D408D4}"/>
              </a:ext>
            </a:extLst>
          </p:cNvPr>
          <p:cNvSpPr/>
          <p:nvPr/>
        </p:nvSpPr>
        <p:spPr>
          <a:xfrm flipH="1">
            <a:off x="2891941" y="1944240"/>
            <a:ext cx="8825659" cy="1215564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B0604020202020204" pitchFamily="2" charset="0"/>
              </a:rPr>
              <a:t> 	</a:t>
            </a:r>
            <a:r>
              <a:rPr lang="en-US" b="0" i="0" dirty="0">
                <a:solidFill>
                  <a:srgbClr val="4D5156"/>
                </a:solidFill>
                <a:effectLst/>
                <a:latin typeface="Century Gothic (Body)"/>
              </a:rPr>
              <a:t>The </a:t>
            </a: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Century Gothic (Body)"/>
              </a:rPr>
              <a:t>Feign Client </a:t>
            </a:r>
            <a:r>
              <a:rPr lang="en-US" b="0" i="0" dirty="0">
                <a:solidFill>
                  <a:srgbClr val="4D5156"/>
                </a:solidFill>
                <a:effectLst/>
                <a:latin typeface="Century Gothic (Body)"/>
              </a:rPr>
              <a:t>is a declarative web service (</a:t>
            </a: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Century Gothic (Body)"/>
              </a:rPr>
              <a:t>HTTP client</a:t>
            </a:r>
            <a:r>
              <a:rPr lang="en-US" b="0" i="0" dirty="0">
                <a:solidFill>
                  <a:srgbClr val="4D5156"/>
                </a:solidFill>
                <a:effectLst/>
                <a:latin typeface="Century Gothic (Body)"/>
              </a:rPr>
              <a:t>) developed by Netflix. Its is simplify the </a:t>
            </a: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Century Gothic (Body)"/>
              </a:rPr>
              <a:t>HTTP API clients</a:t>
            </a:r>
            <a:r>
              <a:rPr lang="en-US" b="0" i="0" dirty="0">
                <a:solidFill>
                  <a:srgbClr val="4D5156"/>
                </a:solidFill>
                <a:effectLst/>
                <a:latin typeface="Century Gothic (Body)"/>
              </a:rPr>
              <a:t>. It is a Java to </a:t>
            </a: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Century Gothic (Body)"/>
              </a:rPr>
              <a:t>HTTP client binder</a:t>
            </a:r>
            <a:r>
              <a:rPr lang="en-US" b="0" i="0" dirty="0">
                <a:solidFill>
                  <a:srgbClr val="4D5156"/>
                </a:solidFill>
                <a:effectLst/>
                <a:latin typeface="Century Gothic (Body)"/>
              </a:rPr>
              <a:t>. 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C9F954-607D-09AB-0423-71564ED2EE4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51399" r="79754"/>
                    </a14:imgEffect>
                  </a14:imgLayer>
                </a14:imgProps>
              </a:ext>
            </a:extLst>
          </a:blip>
          <a:srcRect l="47855" t="7438" r="16702" b="18182"/>
          <a:stretch/>
        </p:blipFill>
        <p:spPr>
          <a:xfrm>
            <a:off x="1282530" y="5224097"/>
            <a:ext cx="1053479" cy="1111861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FC33FB-A4DA-32BE-6D9D-E62B32F60387}"/>
              </a:ext>
            </a:extLst>
          </p:cNvPr>
          <p:cNvSpPr txBox="1"/>
          <p:nvPr/>
        </p:nvSpPr>
        <p:spPr>
          <a:xfrm>
            <a:off x="654340" y="6253752"/>
            <a:ext cx="3455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92D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Eureka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F5B460B8-4F3D-BE23-90C9-6D9261C6CD99}"/>
              </a:ext>
            </a:extLst>
          </p:cNvPr>
          <p:cNvSpPr/>
          <p:nvPr/>
        </p:nvSpPr>
        <p:spPr>
          <a:xfrm flipH="1">
            <a:off x="2891941" y="5280870"/>
            <a:ext cx="8825658" cy="1055088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/>
              <a:t>	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Eureka Server </a:t>
            </a:r>
            <a:r>
              <a:rPr lang="en-IN" dirty="0"/>
              <a:t>is an application that holds the information about all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client-service applications</a:t>
            </a:r>
            <a:r>
              <a:rPr lang="en-IN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DCA97-9FBF-21F5-D6C5-99776F471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2531" y="3584169"/>
            <a:ext cx="1085182" cy="1215563"/>
          </a:xfrm>
          <a:prstGeom prst="rect">
            <a:avLst/>
          </a:prstGeom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44585E18-C1F5-015E-8B27-8F7F4762D4ED}"/>
              </a:ext>
            </a:extLst>
          </p:cNvPr>
          <p:cNvSpPr/>
          <p:nvPr/>
        </p:nvSpPr>
        <p:spPr>
          <a:xfrm flipH="1">
            <a:off x="2891941" y="3604231"/>
            <a:ext cx="8825658" cy="1190198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dirty="0"/>
              <a:t>	</a:t>
            </a:r>
            <a:endParaRPr lang="en-IN" sz="28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   Spring Boot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dirty="0"/>
              <a:t>makes it easy to create stan-alone, production-grade        	Spring based applications that you can “just run”.</a:t>
            </a:r>
          </a:p>
          <a:p>
            <a:r>
              <a:rPr lang="en-IN" dirty="0"/>
              <a:t>  </a:t>
            </a:r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362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763B-AA7A-8849-E235-E2B567C3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Database Used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F0FBDD-22C0-DCF9-7BA8-041AD7128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667" y="2205279"/>
            <a:ext cx="1415363" cy="1586545"/>
          </a:xfr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6F8CBE3-06DE-6D3F-777E-2668F07EF296}"/>
              </a:ext>
            </a:extLst>
          </p:cNvPr>
          <p:cNvSpPr/>
          <p:nvPr/>
        </p:nvSpPr>
        <p:spPr>
          <a:xfrm flipH="1">
            <a:off x="2924492" y="2205280"/>
            <a:ext cx="8580120" cy="1586545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dirty="0"/>
              <a:t>	</a:t>
            </a:r>
            <a:r>
              <a:rPr lang="en-IN" sz="2800" b="1" dirty="0">
                <a:solidFill>
                  <a:schemeClr val="tx2">
                    <a:lumMod val="75000"/>
                  </a:schemeClr>
                </a:solidFill>
              </a:rPr>
              <a:t>MySQL</a:t>
            </a:r>
          </a:p>
          <a:p>
            <a:r>
              <a:rPr lang="en-IN" dirty="0"/>
              <a:t>	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MySQL</a:t>
            </a:r>
            <a:r>
              <a:rPr lang="en-IN" dirty="0"/>
              <a:t> is relational database management system. It is open 	source. MySQL is distributed and supported by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Oracle Corporation</a:t>
            </a:r>
            <a:r>
              <a:rPr lang="en-IN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73B7AB-7858-9335-F944-563008C4C8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21" t="20296" r="25021" b="21308"/>
          <a:stretch/>
        </p:blipFill>
        <p:spPr>
          <a:xfrm>
            <a:off x="1000667" y="4427328"/>
            <a:ext cx="1415362" cy="1586544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D9ADE7F-3FFC-468E-BAF8-6C0377BF685A}"/>
              </a:ext>
            </a:extLst>
          </p:cNvPr>
          <p:cNvSpPr/>
          <p:nvPr/>
        </p:nvSpPr>
        <p:spPr>
          <a:xfrm flipH="1">
            <a:off x="2924492" y="4427328"/>
            <a:ext cx="8580120" cy="1730191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2">
                    <a:lumMod val="75000"/>
                  </a:schemeClr>
                </a:solidFill>
              </a:rPr>
              <a:t>	MongoDB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	MongoDB </a:t>
            </a:r>
            <a:r>
              <a:rPr lang="en-IN" dirty="0">
                <a:solidFill>
                  <a:schemeClr val="tx1"/>
                </a:solidFill>
              </a:rPr>
              <a:t>is a source-available cross-platform document-oriented 	database program. Classified as a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NoSQL database </a:t>
            </a:r>
            <a:r>
              <a:rPr lang="en-IN" dirty="0">
                <a:solidFill>
                  <a:schemeClr val="tx1"/>
                </a:solidFill>
              </a:rPr>
              <a:t>program. 		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15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567B-F37F-1451-7126-5CCFD701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Demonstration of </a:t>
            </a:r>
            <a:r>
              <a:rPr lang="en-IN" sz="4000" b="1" dirty="0" err="1"/>
              <a:t>ToDo</a:t>
            </a:r>
            <a:r>
              <a:rPr lang="en-IN" sz="4000" b="1" dirty="0"/>
              <a:t> Tracker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0F1E0-97D3-4853-08C6-A9848EBF43BE}"/>
              </a:ext>
            </a:extLst>
          </p:cNvPr>
          <p:cNvSpPr txBox="1"/>
          <p:nvPr/>
        </p:nvSpPr>
        <p:spPr>
          <a:xfrm>
            <a:off x="9669517" y="3210643"/>
            <a:ext cx="25224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298372"/>
                </a:solidFill>
              </a:rPr>
              <a:t>Our Application Dashboard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4A3FAF-0261-6161-3E08-A3863EA48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10"/>
          <a:stretch/>
        </p:blipFill>
        <p:spPr>
          <a:xfrm>
            <a:off x="1264052" y="1753299"/>
            <a:ext cx="8405465" cy="4639112"/>
          </a:xfrm>
        </p:spPr>
      </p:pic>
    </p:spTree>
    <p:extLst>
      <p:ext uri="{BB962C8B-B14F-4D97-AF65-F5344CB8AC3E}">
        <p14:creationId xmlns:p14="http://schemas.microsoft.com/office/powerpoint/2010/main" val="3902185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1007-01AA-2687-66BF-57AD9B94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Ask Your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58E62-0BAD-091D-1D40-2C9EDC6EE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849271"/>
            <a:ext cx="8825659" cy="18918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We will be happy to answer your questions</a:t>
            </a:r>
            <a:r>
              <a:rPr lang="en-IN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8991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8774F1-11DE-E6FE-E0D0-53E122615C8A}"/>
              </a:ext>
            </a:extLst>
          </p:cNvPr>
          <p:cNvSpPr txBox="1"/>
          <p:nvPr/>
        </p:nvSpPr>
        <p:spPr>
          <a:xfrm>
            <a:off x="1412422" y="163863"/>
            <a:ext cx="87752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0" b="1" dirty="0">
                <a:solidFill>
                  <a:schemeClr val="tx2">
                    <a:lumMod val="75000"/>
                  </a:schemeClr>
                </a:solidFill>
              </a:rPr>
              <a:t>		Thank You </a:t>
            </a:r>
          </a:p>
          <a:p>
            <a:endParaRPr lang="en-IN" sz="15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B4969-0E8F-00B5-0692-49F928D4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58" y="2052630"/>
            <a:ext cx="10502742" cy="480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1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4987-45C7-7198-A3D5-43177BAD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Our Team</a:t>
            </a:r>
            <a:endParaRPr lang="en-IN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F800AA-5562-1EFF-82CA-617E79201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91" t="14499" r="1869" b="20230"/>
          <a:stretch/>
        </p:blipFill>
        <p:spPr>
          <a:xfrm>
            <a:off x="1697373" y="1904998"/>
            <a:ext cx="2256639" cy="28506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E9AF35-FE3E-A6AC-D994-7BE71D8978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44" t="1863" r="26528" b="58091"/>
          <a:stretch/>
        </p:blipFill>
        <p:spPr>
          <a:xfrm>
            <a:off x="4967680" y="1904999"/>
            <a:ext cx="2256639" cy="2850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E57222-C68E-E5A6-45E6-17EEB0E30A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519"/>
          <a:stretch/>
        </p:blipFill>
        <p:spPr>
          <a:xfrm>
            <a:off x="8237989" y="1904998"/>
            <a:ext cx="2256638" cy="28506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02C304-2F4D-ADC6-3AC5-CDF58FBBBA69}"/>
              </a:ext>
            </a:extLst>
          </p:cNvPr>
          <p:cNvSpPr txBox="1"/>
          <p:nvPr/>
        </p:nvSpPr>
        <p:spPr>
          <a:xfrm>
            <a:off x="1459683" y="5216860"/>
            <a:ext cx="10291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mahajanasmita7@gmail.com</a:t>
            </a:r>
            <a:r>
              <a:rPr lang="en-US" sz="1400" dirty="0">
                <a:solidFill>
                  <a:srgbClr val="0070C0"/>
                </a:solidFill>
              </a:rPr>
              <a:t>             </a:t>
            </a:r>
            <a:r>
              <a:rPr lang="en-US" sz="1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Priyanka.nagarkar09@gmail.com</a:t>
            </a:r>
            <a:r>
              <a:rPr lang="en-US" sz="1400" dirty="0">
                <a:solidFill>
                  <a:srgbClr val="0070C0"/>
                </a:solidFill>
              </a:rPr>
              <a:t>             </a:t>
            </a:r>
            <a:r>
              <a:rPr lang="en-US" sz="1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richasinha0501@gmali.com</a:t>
            </a:r>
            <a:endParaRPr lang="en-US" sz="1400" dirty="0">
              <a:solidFill>
                <a:srgbClr val="0070C0"/>
              </a:solidFill>
            </a:endParaRPr>
          </a:p>
          <a:p>
            <a:endParaRPr lang="en-US" sz="1400" dirty="0"/>
          </a:p>
          <a:p>
            <a:r>
              <a:rPr lang="en-US" sz="1400" dirty="0"/>
              <a:t>                          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48ACDE-F8AB-0681-7DED-69C0428E43CA}"/>
              </a:ext>
            </a:extLst>
          </p:cNvPr>
          <p:cNvSpPr txBox="1"/>
          <p:nvPr/>
        </p:nvSpPr>
        <p:spPr>
          <a:xfrm>
            <a:off x="5217952" y="63001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1FA275-7776-2802-DD98-4CAC3B2DDF37}"/>
              </a:ext>
            </a:extLst>
          </p:cNvPr>
          <p:cNvSpPr txBox="1"/>
          <p:nvPr/>
        </p:nvSpPr>
        <p:spPr>
          <a:xfrm>
            <a:off x="1815639" y="5032193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Asmita Mahajan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2A73BC-F360-CA5C-DC68-425436E49F8F}"/>
              </a:ext>
            </a:extLst>
          </p:cNvPr>
          <p:cNvSpPr txBox="1"/>
          <p:nvPr/>
        </p:nvSpPr>
        <p:spPr>
          <a:xfrm>
            <a:off x="4978191" y="5062917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Priyanka </a:t>
            </a:r>
            <a:r>
              <a:rPr lang="en-US" dirty="0" err="1"/>
              <a:t>Nagarkar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59D7DD-8A5C-E06E-48ED-CF37BABC0F16}"/>
              </a:ext>
            </a:extLst>
          </p:cNvPr>
          <p:cNvSpPr txBox="1"/>
          <p:nvPr/>
        </p:nvSpPr>
        <p:spPr>
          <a:xfrm>
            <a:off x="8746052" y="504776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Richa Sinha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57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3756-735C-C4F1-4AFE-F65ADF1D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Contents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FC0C2-20C5-1BE4-338B-033F35306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778466"/>
            <a:ext cx="8911687" cy="46558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Advantages of Tracker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Characteristics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Microservice 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Features of </a:t>
            </a:r>
            <a:r>
              <a:rPr lang="en-US" sz="2400" dirty="0" err="1">
                <a:solidFill>
                  <a:srgbClr val="000000"/>
                </a:solidFill>
              </a:rPr>
              <a:t>ToDo</a:t>
            </a:r>
            <a:r>
              <a:rPr lang="en-US" sz="2400" dirty="0">
                <a:solidFill>
                  <a:srgbClr val="000000"/>
                </a:solidFill>
              </a:rPr>
              <a:t> Tracker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Technology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Database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Project Demonstration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</a:rPr>
              <a:t>Ask Your Questions?</a:t>
            </a:r>
          </a:p>
        </p:txBody>
      </p:sp>
    </p:spTree>
    <p:extLst>
      <p:ext uri="{BB962C8B-B14F-4D97-AF65-F5344CB8AC3E}">
        <p14:creationId xmlns:p14="http://schemas.microsoft.com/office/powerpoint/2010/main" val="103506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C86F-B72D-0410-E4F9-9DD4F3F5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Introduction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9B632-D97C-A548-2B68-7BCF3BD50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295" y="2270045"/>
            <a:ext cx="10042435" cy="430692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Project is based on Worked as Team to develop a </a:t>
            </a:r>
            <a:r>
              <a:rPr lang="en-US" sz="2400" dirty="0" err="1">
                <a:solidFill>
                  <a:srgbClr val="000000"/>
                </a:solidFill>
              </a:rPr>
              <a:t>ToDoTracker</a:t>
            </a:r>
            <a:r>
              <a:rPr lang="en-US" sz="2400" dirty="0">
                <a:solidFill>
                  <a:srgbClr val="000000"/>
                </a:solidFill>
              </a:rPr>
              <a:t> Application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It is project management tool in which we can add the task and that task is completed or that task is in processing</a:t>
            </a:r>
          </a:p>
        </p:txBody>
      </p:sp>
    </p:spTree>
    <p:extLst>
      <p:ext uri="{BB962C8B-B14F-4D97-AF65-F5344CB8AC3E}">
        <p14:creationId xmlns:p14="http://schemas.microsoft.com/office/powerpoint/2010/main" val="88078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F125-CF11-736C-7C10-88FF862D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Characteristics of </a:t>
            </a:r>
            <a:r>
              <a:rPr lang="en-US" sz="4000" b="1" dirty="0" err="1"/>
              <a:t>ToDo</a:t>
            </a:r>
            <a:r>
              <a:rPr lang="en-US" sz="4000" b="1" dirty="0"/>
              <a:t> Tracker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86D1-63A4-2E2D-3DA6-7D946AE37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693893"/>
            <a:ext cx="7574531" cy="2968675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entury Gothic (Body)"/>
              </a:rPr>
              <a:t>Get Organized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entury Gothic (Body)"/>
              </a:rPr>
              <a:t> 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entury Gothic (Body)"/>
              </a:rPr>
              <a:t>Improve Your Workflow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entury Gothic (Body)"/>
              </a:rPr>
              <a:t> 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entury Gothic (Body)"/>
              </a:rPr>
              <a:t>Plan for the Future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+mj-lt"/>
              </a:rPr>
              <a:t>Supports Work-Life Balance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+mj-lt"/>
              </a:rPr>
              <a:t>Focus on the Important</a:t>
            </a:r>
            <a:endParaRPr lang="en-IN" sz="2400" b="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153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B9BB-01E0-FAAB-3937-3E9E7659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Microservices Architectural</a:t>
            </a:r>
            <a:endParaRPr lang="en-IN" sz="4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ADF1B9-3917-C856-9851-463728EB0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580" y="1775012"/>
            <a:ext cx="9408593" cy="4114425"/>
          </a:xfrm>
        </p:spPr>
      </p:pic>
    </p:spTree>
    <p:extLst>
      <p:ext uri="{BB962C8B-B14F-4D97-AF65-F5344CB8AC3E}">
        <p14:creationId xmlns:p14="http://schemas.microsoft.com/office/powerpoint/2010/main" val="286425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912D-1038-9D98-EB80-6DA2C969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Features of </a:t>
            </a:r>
            <a:r>
              <a:rPr lang="en-US" sz="4000" b="1" dirty="0" err="1"/>
              <a:t>ToDo</a:t>
            </a:r>
            <a:r>
              <a:rPr lang="en-US" sz="4000" b="1" dirty="0"/>
              <a:t> Tracker</a:t>
            </a:r>
            <a:endParaRPr lang="en-IN" sz="4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BEC8F7-01E1-98E8-A6AD-DE357AD02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345906"/>
              </p:ext>
            </p:extLst>
          </p:nvPr>
        </p:nvGraphicFramePr>
        <p:xfrm>
          <a:off x="1501532" y="1589598"/>
          <a:ext cx="10003080" cy="4509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B1402A-7D7A-30F6-DAD8-F9B91A170219}"/>
              </a:ext>
            </a:extLst>
          </p:cNvPr>
          <p:cNvSpPr txBox="1"/>
          <p:nvPr/>
        </p:nvSpPr>
        <p:spPr>
          <a:xfrm>
            <a:off x="4486191" y="1883912"/>
            <a:ext cx="7018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 our application user needs to register access the features of the application.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CEA30-B248-6435-CFAA-2749A878CC58}"/>
              </a:ext>
            </a:extLst>
          </p:cNvPr>
          <p:cNvSpPr txBox="1"/>
          <p:nvPr/>
        </p:nvSpPr>
        <p:spPr>
          <a:xfrm>
            <a:off x="4486191" y="3334589"/>
            <a:ext cx="715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Registered user can login with </a:t>
            </a:r>
            <a:r>
              <a:rPr lang="en-IN"/>
              <a:t>their credentials.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F8A194-47EA-7963-98AA-CBC08CD074CA}"/>
              </a:ext>
            </a:extLst>
          </p:cNvPr>
          <p:cNvSpPr txBox="1"/>
          <p:nvPr/>
        </p:nvSpPr>
        <p:spPr>
          <a:xfrm>
            <a:off x="4486190" y="4900241"/>
            <a:ext cx="7154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Login user can add the task to manage  their work efficiently.</a:t>
            </a:r>
          </a:p>
        </p:txBody>
      </p:sp>
    </p:spTree>
    <p:extLst>
      <p:ext uri="{BB962C8B-B14F-4D97-AF65-F5344CB8AC3E}">
        <p14:creationId xmlns:p14="http://schemas.microsoft.com/office/powerpoint/2010/main" val="193199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A856-D572-7F4D-E123-1A90B72C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Features of </a:t>
            </a:r>
            <a:r>
              <a:rPr lang="en-US" sz="4000" b="1" dirty="0" err="1"/>
              <a:t>ToDo</a:t>
            </a:r>
            <a:r>
              <a:rPr lang="en-US" sz="4000" b="1" dirty="0"/>
              <a:t> Tracker</a:t>
            </a:r>
            <a:endParaRPr lang="en-IN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8EF18F-175D-2E52-CCD9-9D981D57AC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346597"/>
              </p:ext>
            </p:extLst>
          </p:nvPr>
        </p:nvGraphicFramePr>
        <p:xfrm>
          <a:off x="1577130" y="1728021"/>
          <a:ext cx="10184235" cy="447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93046C-E65D-A184-966B-156EBF0616E2}"/>
              </a:ext>
            </a:extLst>
          </p:cNvPr>
          <p:cNvSpPr txBox="1"/>
          <p:nvPr/>
        </p:nvSpPr>
        <p:spPr>
          <a:xfrm>
            <a:off x="4366105" y="1938445"/>
            <a:ext cx="7701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Every register user with an access to List task can archive the task.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0276B-03D4-4F5F-377E-15EC34466EEA}"/>
              </a:ext>
            </a:extLst>
          </p:cNvPr>
          <p:cNvSpPr txBox="1"/>
          <p:nvPr/>
        </p:nvSpPr>
        <p:spPr>
          <a:xfrm>
            <a:off x="4366105" y="3254817"/>
            <a:ext cx="743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When Ever login user want to make a priority to task they are</a:t>
            </a:r>
          </a:p>
          <a:p>
            <a:r>
              <a:rPr lang="en-IN" dirty="0"/>
              <a:t>    able to do that operations.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D0753-F4EC-EF06-0CF7-E8BC7EA4EE9B}"/>
              </a:ext>
            </a:extLst>
          </p:cNvPr>
          <p:cNvSpPr txBox="1"/>
          <p:nvPr/>
        </p:nvSpPr>
        <p:spPr>
          <a:xfrm>
            <a:off x="4366105" y="4675061"/>
            <a:ext cx="7439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Login user are able to delete and update the tasks for their requirement available in the list.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96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C3C0-F257-6327-6D5E-7874FD2E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Technologies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D87EB-DAF9-84E2-8B91-41C291AA2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715" b="2623"/>
          <a:stretch/>
        </p:blipFill>
        <p:spPr>
          <a:xfrm>
            <a:off x="1478278" y="1905001"/>
            <a:ext cx="891335" cy="1108364"/>
          </a:xfr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315595-5201-6491-F4D3-6D667265A79C}"/>
              </a:ext>
            </a:extLst>
          </p:cNvPr>
          <p:cNvSpPr txBox="1"/>
          <p:nvPr/>
        </p:nvSpPr>
        <p:spPr>
          <a:xfrm>
            <a:off x="1478278" y="2804160"/>
            <a:ext cx="1021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</a:t>
            </a:r>
            <a:endParaRPr lang="en-IN" b="1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ADC6886-67E6-19CE-9C56-2BB7F4D062AB}"/>
              </a:ext>
            </a:extLst>
          </p:cNvPr>
          <p:cNvSpPr/>
          <p:nvPr/>
        </p:nvSpPr>
        <p:spPr>
          <a:xfrm flipH="1">
            <a:off x="3140784" y="1905000"/>
            <a:ext cx="8363828" cy="1108364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	</a:t>
            </a:r>
          </a:p>
          <a:p>
            <a:r>
              <a:rPr lang="en-IN" sz="2000" dirty="0"/>
              <a:t>	The</a:t>
            </a:r>
            <a:r>
              <a:rPr lang="en-IN" sz="2000" b="1" dirty="0"/>
              <a:t>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</a:rPr>
              <a:t>hyper text markup language </a:t>
            </a:r>
            <a:r>
              <a:rPr lang="en-IN" sz="2000" dirty="0"/>
              <a:t>or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IN" sz="2000" b="1" dirty="0"/>
              <a:t> </a:t>
            </a:r>
            <a:r>
              <a:rPr lang="en-IN" sz="2000" dirty="0"/>
              <a:t>is the standard markup language for documents designed to be displayed in a 	web browser. </a:t>
            </a:r>
            <a:endParaRPr lang="en-IN" sz="2000" b="1" dirty="0"/>
          </a:p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22881E-EB3A-37DA-6E94-C72252556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363" r="52363"/>
          <a:stretch/>
        </p:blipFill>
        <p:spPr>
          <a:xfrm>
            <a:off x="1478278" y="3543008"/>
            <a:ext cx="891335" cy="1166069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71C6E1AF-CFDD-83BE-D798-F4BBE24E6E01}"/>
              </a:ext>
            </a:extLst>
          </p:cNvPr>
          <p:cNvSpPr/>
          <p:nvPr/>
        </p:nvSpPr>
        <p:spPr>
          <a:xfrm flipH="1">
            <a:off x="3140786" y="3543008"/>
            <a:ext cx="8363826" cy="1166069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2">
                    <a:lumMod val="75000"/>
                  </a:schemeClr>
                </a:solidFill>
              </a:rPr>
              <a:t>Cascading Style Sheets [CSS] </a:t>
            </a:r>
            <a:r>
              <a:rPr lang="en-IN" sz="2000" dirty="0"/>
              <a:t>is a style sheet language used for describing the presentation of a document written in a markup language such as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IN" sz="2000" b="1" dirty="0"/>
              <a:t> </a:t>
            </a:r>
            <a:r>
              <a:rPr lang="en-IN" sz="2000" dirty="0"/>
              <a:t>or</a:t>
            </a:r>
            <a:r>
              <a:rPr lang="en-IN" sz="2000" b="1" dirty="0"/>
              <a:t>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</a:rPr>
              <a:t>XML</a:t>
            </a:r>
            <a:r>
              <a:rPr lang="en-IN" sz="2000" b="1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98B55-FBAE-200F-BB11-D214816C6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277" y="5213218"/>
            <a:ext cx="891336" cy="1096996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C56A9CE-04FD-A155-B2E8-78AA8A0567A9}"/>
              </a:ext>
            </a:extLst>
          </p:cNvPr>
          <p:cNvSpPr/>
          <p:nvPr/>
        </p:nvSpPr>
        <p:spPr>
          <a:xfrm flipH="1">
            <a:off x="3140788" y="5213218"/>
            <a:ext cx="8363824" cy="1108364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2">
                    <a:lumMod val="75000"/>
                  </a:schemeClr>
                </a:solidFill>
              </a:rPr>
              <a:t>Angular</a:t>
            </a:r>
            <a:r>
              <a:rPr lang="en-IN" sz="2000" dirty="0"/>
              <a:t> is a platform and framework for building single-page client applications using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n-IN" sz="2000" dirty="0"/>
              <a:t> and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</a:rPr>
              <a:t>TypeScript</a:t>
            </a:r>
            <a:r>
              <a:rPr lang="en-IN" sz="2000" dirty="0"/>
              <a:t>. Angular is a Written in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</a:rPr>
              <a:t>TypeScript</a:t>
            </a:r>
            <a:r>
              <a:rPr lang="en-IN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17701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956</TotalTime>
  <Words>570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Cascadia Code</vt:lpstr>
      <vt:lpstr>Century Gothic</vt:lpstr>
      <vt:lpstr>Century Gothic (Body)</vt:lpstr>
      <vt:lpstr>Roboto</vt:lpstr>
      <vt:lpstr>Times New Roman</vt:lpstr>
      <vt:lpstr>Wingdings</vt:lpstr>
      <vt:lpstr>Wingdings 3</vt:lpstr>
      <vt:lpstr>Wisp</vt:lpstr>
      <vt:lpstr>ToDo Tracker</vt:lpstr>
      <vt:lpstr>Our Team</vt:lpstr>
      <vt:lpstr>Contents</vt:lpstr>
      <vt:lpstr>Introduction</vt:lpstr>
      <vt:lpstr>Characteristics of ToDo Tracker</vt:lpstr>
      <vt:lpstr>Microservices Architectural</vt:lpstr>
      <vt:lpstr>Features of ToDo Tracker</vt:lpstr>
      <vt:lpstr>Features of ToDo Tracker</vt:lpstr>
      <vt:lpstr>Technologies Used</vt:lpstr>
      <vt:lpstr>Technologies Used</vt:lpstr>
      <vt:lpstr>Technologies Used</vt:lpstr>
      <vt:lpstr>Database Used</vt:lpstr>
      <vt:lpstr>Demonstration of ToDo Tracker  </vt:lpstr>
      <vt:lpstr>Ask Your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 Tracker</dc:title>
  <dc:creator>Asmita Mahajan</dc:creator>
  <cp:lastModifiedBy>Richa Sinha</cp:lastModifiedBy>
  <cp:revision>9</cp:revision>
  <dcterms:created xsi:type="dcterms:W3CDTF">2022-11-30T05:52:13Z</dcterms:created>
  <dcterms:modified xsi:type="dcterms:W3CDTF">2022-12-15T05:10:59Z</dcterms:modified>
</cp:coreProperties>
</file>