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</p:sldMasterIdLst>
  <p:notesMasterIdLst>
    <p:notesMasterId r:id="rId32"/>
  </p:notesMasterIdLst>
  <p:sldIdLst>
    <p:sldId id="256" r:id="rId27"/>
    <p:sldId id="257" r:id="rId28"/>
    <p:sldId id="258" r:id="rId29"/>
    <p:sldId id="259" r:id="rId30"/>
    <p:sldId id="260" r:id="rId31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5.xml"/><Relationship Id="rId30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3.xml"/><Relationship Id="rId28" Type="http://schemas.openxmlformats.org/officeDocument/2006/relationships/slide" Target="slides/slide2.xml"/><Relationship Id="rId27" Type="http://schemas.openxmlformats.org/officeDocument/2006/relationships/slide" Target="slides/slide1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2000" y="295804"/>
            <a:ext cx="8100000" cy="594000"/>
          </a:xfrm>
        </p:spPr>
        <p:txBody>
          <a:bodyPr lIns="0" tIns="0" rIns="0" bIns="0"/>
          <a:lstStyle>
            <a:lvl1pPr algn="l" fontAlgn="base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6" Type="http://schemas.openxmlformats.org/officeDocument/2006/relationships/theme" Target="../theme/theme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6" Type="http://schemas.openxmlformats.org/officeDocument/2006/relationships/theme" Target="../theme/theme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6" Type="http://schemas.openxmlformats.org/officeDocument/2006/relationships/theme" Target="../theme/theme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6" Type="http://schemas.openxmlformats.org/officeDocument/2006/relationships/theme" Target="../theme/theme14.xml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6" Type="http://schemas.openxmlformats.org/officeDocument/2006/relationships/theme" Target="../theme/theme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6" Type="http://schemas.openxmlformats.org/officeDocument/2006/relationships/theme" Target="../theme/theme16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6" Type="http://schemas.openxmlformats.org/officeDocument/2006/relationships/theme" Target="../theme/theme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6" Type="http://schemas.openxmlformats.org/officeDocument/2006/relationships/theme" Target="../theme/theme18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6" Type="http://schemas.openxmlformats.org/officeDocument/2006/relationships/theme" Target="../theme/theme19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6" Type="http://schemas.openxmlformats.org/officeDocument/2006/relationships/theme" Target="../theme/theme20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6" Type="http://schemas.openxmlformats.org/officeDocument/2006/relationships/theme" Target="../theme/theme2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2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6" Type="http://schemas.openxmlformats.org/officeDocument/2006/relationships/theme" Target="../theme/theme6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6" Type="http://schemas.openxmlformats.org/officeDocument/2006/relationships/theme" Target="../theme/theme9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10;p2"/>
          <p:cNvPicPr/>
          <p:nvPr/>
        </p:nvPicPr>
        <p:blipFill>
          <a:blip r:embed="rId3">
            <a:alphaModFix amt="60000"/>
          </a:blip>
          <a:srcRect b="1681"/>
          <a:stretch>
            <a:fillRect/>
          </a:stretch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4" name="Google Shape;12;p2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Google Shape;13;p2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3"/>
          <a:srcRect l="7208" r="48305" b="45432"/>
          <a:stretch>
            <a:fillRect/>
          </a:stretch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3"/>
          <a:srcRect l="7208" r="48305" b="45432"/>
          <a:stretch>
            <a:fillRect/>
          </a:stretch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4560" bIns="34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7640" bIns="17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8080" bIns="280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9520" bIns="29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4560" bIns="34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7640" bIns="17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3040" bIns="230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4480" bIns="24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3">
            <a:alphaModFix amt="60000"/>
          </a:blip>
          <a:srcRect b="1681"/>
          <a:stretch>
            <a:fillRect/>
          </a:stretch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3320" bIns="133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4"/>
          <a:srcRect l="7208" r="48305" b="45432"/>
          <a:stretch>
            <a:fillRect/>
          </a:stretch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3320" bIns="13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5"/>
          <a:srcRect l="7208" r="48305" b="45432"/>
          <a:stretch>
            <a:fillRect/>
          </a:stretch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3">
            <a:alphaModFix amt="60000"/>
          </a:blip>
          <a:srcRect b="1681"/>
          <a:stretch>
            <a:fillRect/>
          </a:stretch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3320" bIns="133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3"/>
          <a:srcRect l="7208" r="48305" b="45432"/>
          <a:stretch>
            <a:fillRect/>
          </a:stretch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3680" bIns="13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3">
            <a:alphaModFix amt="60000"/>
          </a:blip>
          <a:srcRect b="1681"/>
          <a:stretch>
            <a:fillRect/>
          </a:stretch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3"/>
          <a:srcRect l="7208" r="48305" b="45432"/>
          <a:stretch>
            <a:fillRect/>
          </a:stretch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3"/>
          <a:srcRect l="7208" r="48305" b="45432"/>
          <a:stretch>
            <a:fillRect/>
          </a:stretch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3680" bIns="13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3">
            <a:alphaModFix amt="60000"/>
          </a:blip>
          <a:srcRect b="1681"/>
          <a:stretch>
            <a:fillRect/>
          </a:stretch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3320" bIns="133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3"/>
          <a:srcRect l="7208" r="48305" b="45432"/>
          <a:stretch>
            <a:fillRect/>
          </a:stretch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3">
            <a:alphaModFix amt="60000"/>
          </a:blip>
          <a:srcRect b="1681"/>
          <a:stretch>
            <a:fillRect/>
          </a:stretch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3">
            <a:alphaModFix amt="60000"/>
          </a:blip>
          <a:srcRect b="1681"/>
          <a:stretch>
            <a:fillRect/>
          </a:stretch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560" bIns="25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3320" bIns="133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920" bIns="25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3">
            <a:alphaModFix amt="60000"/>
          </a:blip>
          <a:srcRect b="1681"/>
          <a:stretch>
            <a:fillRect/>
          </a:stretch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4560" bIns="34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7640" bIns="17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3040" bIns="230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4480" bIns="24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0800" bIns="10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7360" bIns="27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800" bIns="37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2960" bIns="129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6640" bIns="26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1960" bIns="219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5200" bIns="25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3400" bIns="234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9240" bIns="392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26280" bIns="26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3">
            <a:alphaModFix amt="60000"/>
          </a:blip>
          <a:srcRect b="1681"/>
          <a:stretch>
            <a:fillRect/>
          </a:stretch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3"/>
          <a:srcRect l="7208" r="48305" b="45432"/>
          <a:stretch>
            <a:fillRect/>
          </a:stretch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>
            <a:fillRect/>
          </a:stretch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3"/>
          <a:srcRect l="7208" r="48305" b="45432"/>
          <a:stretch>
            <a:fillRect/>
          </a:stretch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2"/>
          <a:srcRect t="1844" r="1844"/>
          <a:stretch>
            <a:fillRect/>
          </a:stretch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3"/>
          <a:srcRect l="7208" r="48305" b="45432"/>
          <a:stretch>
            <a:fillRect/>
          </a:stretch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9240" bIns="39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3840" bIns="33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040" bIns="23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1520" bIns="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800" bIns="37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619125" y="1076325"/>
            <a:ext cx="8105140" cy="14947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Python GUI Calculator</a:t>
            </a:r>
            <a:endParaRPr lang="fr-FR" sz="3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487045" y="2581275"/>
            <a:ext cx="8183245" cy="47561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200" b="1" strike="noStrike" spc="-1">
                <a:solidFill>
                  <a:srgbClr val="FFFFFF"/>
                </a:solidFill>
                <a:latin typeface="OpenSymbol"/>
              </a:rPr>
              <a:t>About Me:</a:t>
            </a:r>
            <a:r>
              <a:rPr lang="en-US" altLang="en-US" sz="1200" b="0" strike="noStrike" spc="-1">
                <a:solidFill>
                  <a:srgbClr val="FFFFFF"/>
                </a:solidFill>
                <a:latin typeface="OpenSymbol"/>
              </a:rPr>
              <a:t> I am Richa Tyagi, a passionate Python developer with a focus on creating user-friendly applications.</a:t>
            </a: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200" b="1" strike="noStrike" spc="-1">
                <a:solidFill>
                  <a:srgbClr val="FFFFFF"/>
                </a:solidFill>
                <a:latin typeface="OpenSymbol"/>
              </a:rPr>
              <a:t>Company:</a:t>
            </a:r>
            <a:r>
              <a:rPr lang="en-US" altLang="en-US" sz="1200" b="0" strike="noStrike" spc="-1">
                <a:solidFill>
                  <a:srgbClr val="FFFFFF"/>
                </a:solidFill>
                <a:latin typeface="OpenSymbol"/>
              </a:rPr>
              <a:t> Nexthikes, a tech-driven organization dedicated to innovative software solutions for everyday challenges.</a:t>
            </a: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200" b="1" strike="noStrike" spc="-1">
                <a:solidFill>
                  <a:srgbClr val="FFFFFF"/>
                </a:solidFill>
                <a:latin typeface="OpenSymbol"/>
              </a:rPr>
              <a:t>Project:</a:t>
            </a:r>
            <a:r>
              <a:rPr lang="en-US" altLang="en-US" sz="1200" b="0" strike="noStrike" spc="-1">
                <a:solidFill>
                  <a:srgbClr val="FFFFFF"/>
                </a:solidFill>
                <a:latin typeface="OpenSymbol"/>
              </a:rPr>
              <a:t> A Python GUI-based calculator designed for simplicity and efficiency.</a:t>
            </a: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 flipV="1">
            <a:off x="619295" y="2571610"/>
            <a:ext cx="7625080" cy="13335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714375" y="876300"/>
            <a:ext cx="6383020" cy="10287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fr-FR" sz="3000" b="0" strike="noStrike" spc="-1">
                <a:solidFill>
                  <a:schemeClr val="dk1"/>
                </a:solidFill>
                <a:latin typeface="Arial" panose="020B0604020202020204"/>
              </a:rPr>
              <a:t>Functions:</a:t>
            </a:r>
            <a:endParaRPr lang="en-US" alt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714375" y="1962150"/>
            <a:ext cx="6693535" cy="22948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200" b="0" strike="noStrike" spc="-1">
                <a:solidFill>
                  <a:srgbClr val="FFFFFF"/>
                </a:solidFill>
                <a:latin typeface="OpenSymbol"/>
              </a:rPr>
              <a:t>Basic Arithmetic Operations: Supports addition, subtraction, multiplication, and division with a clean, intuitive interface built using Tkinter.</a:t>
            </a: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200" b="0" strike="noStrike" spc="-1">
                <a:solidFill>
                  <a:srgbClr val="FFFFFF"/>
                </a:solidFill>
                <a:latin typeface="OpenSymbol"/>
              </a:rPr>
              <a:t>Error Handling: Displays clear error messages for invalid inputs (e.g., division by zero) to enhance user experience.</a:t>
            </a: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335" b="0" strike="noStrike" spc="-1">
                <a:solidFill>
                  <a:schemeClr val="dk1"/>
                </a:solidFill>
                <a:latin typeface="Arial" panose="020B0604020202020204"/>
              </a:rPr>
              <a:t>Responsive Design: Ensuring the GUI remains functional and visually appealing across different screen sizes and resolutions.</a:t>
            </a:r>
            <a:br>
              <a:rPr lang="en-US" altLang="en-US" sz="1335" b="0" strike="noStrike" spc="-1">
                <a:solidFill>
                  <a:schemeClr val="dk1"/>
                </a:solidFill>
                <a:latin typeface="Arial" panose="020B0604020202020204"/>
              </a:rPr>
            </a:br>
            <a:br>
              <a:rPr lang="en-US" altLang="en-US" sz="1335" b="0" strike="noStrike" spc="-1">
                <a:solidFill>
                  <a:schemeClr val="dk1"/>
                </a:solidFill>
                <a:latin typeface="Arial" panose="020B0604020202020204"/>
              </a:rPr>
            </a:br>
            <a:r>
              <a:rPr lang="en-US" altLang="en-US" sz="1335" b="0" strike="noStrike" spc="-1">
                <a:solidFill>
                  <a:schemeClr val="dk1"/>
                </a:solidFill>
                <a:latin typeface="Arial" panose="020B0604020202020204"/>
              </a:rPr>
              <a:t>Input Validation: Implementing robust checks to prevent crashes from unexpected user inputs while maintaining a seamless experience.</a:t>
            </a:r>
            <a:br>
              <a:rPr lang="en-US" altLang="en-US" sz="1335" b="0" strike="noStrike" spc="-1">
                <a:solidFill>
                  <a:schemeClr val="dk1"/>
                </a:solidFill>
                <a:latin typeface="Arial" panose="020B0604020202020204"/>
              </a:rPr>
            </a:br>
            <a:br>
              <a:rPr lang="en-US" altLang="en-US" sz="1335" b="0" strike="noStrike" spc="-1">
                <a:solidFill>
                  <a:schemeClr val="dk1"/>
                </a:solidFill>
                <a:latin typeface="Arial" panose="020B0604020202020204"/>
              </a:rPr>
            </a:br>
            <a:r>
              <a:rPr lang="en-US" altLang="en-US" sz="1335" b="0" strike="noStrike" spc="-1">
                <a:solidFill>
                  <a:schemeClr val="dk1"/>
                </a:solidFill>
                <a:latin typeface="Arial" panose="020B0604020202020204"/>
              </a:rPr>
              <a:t>Performance Optimization: Balancing simplicity with efficient code to ensure quick response times for calculations.</a:t>
            </a:r>
            <a:endParaRPr lang="en-US" altLang="en-US" sz="1335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title"/>
          </p:nvPr>
        </p:nvSpPr>
        <p:spPr>
          <a:xfrm>
            <a:off x="1866900" y="1333500"/>
            <a:ext cx="5088255" cy="8375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3321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6000" b="0" strike="noStrike" spc="-1">
                <a:solidFill>
                  <a:schemeClr val="dk1"/>
                </a:solidFill>
                <a:latin typeface="Arial" panose="020B0604020202020204"/>
              </a:rPr>
              <a:t>Challenges:</a:t>
            </a:r>
            <a:endParaRPr lang="en-US" altLang="en-US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3000" b="0" strike="noStrike" spc="-1">
                <a:solidFill>
                  <a:schemeClr val="dk1"/>
                </a:solidFill>
                <a:latin typeface="Arial" panose="020B0604020202020204"/>
              </a:rPr>
              <a:t>References:</a:t>
            </a:r>
            <a:endParaRPr lang="en-US" altLang="en-US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1647825" y="2028825"/>
            <a:ext cx="5419725" cy="130873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200" b="0" strike="noStrike" spc="-1">
                <a:solidFill>
                  <a:srgbClr val="FFFFFF"/>
                </a:solidFill>
                <a:latin typeface="OpenSymbol"/>
              </a:rPr>
              <a:t>Python Official Documentation: python.org</a:t>
            </a: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200" b="0" strike="noStrike" spc="-1">
                <a:solidFill>
                  <a:srgbClr val="FFFFFF"/>
                </a:solidFill>
                <a:latin typeface="OpenSymbol"/>
              </a:rPr>
              <a:t>Tkinter Documentation: docs.python.org/3/library/tkinter.html</a:t>
            </a: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200" b="0" strike="noStrike" spc="-1">
                <a:solidFill>
                  <a:srgbClr val="FFFFFF"/>
                </a:solidFill>
                <a:latin typeface="OpenSymbol"/>
              </a:rPr>
              <a:t>GUI Programming Tutorials: realpython.com</a:t>
            </a: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714375" y="876300"/>
            <a:ext cx="6412865" cy="10287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1" strike="noStrike">
                <a:solidFill>
                  <a:schemeClr val="dk1"/>
                </a:solidFill>
                <a:latin typeface="Montserrat"/>
                <a:ea typeface="Montserrat"/>
                <a:sym typeface="+mn-ea"/>
              </a:rPr>
              <a:t>Thank you!</a:t>
            </a:r>
            <a:endParaRPr lang="en-US" altLang="en-US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subTitle"/>
          </p:nvPr>
        </p:nvSpPr>
        <p:spPr>
          <a:xfrm>
            <a:off x="714375" y="1962150"/>
            <a:ext cx="6727825" cy="22948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en-US" sz="1200" b="0" strike="noStrike" spc="-1">
                <a:solidFill>
                  <a:srgbClr val="FFFFFF"/>
                </a:solidFill>
                <a:latin typeface="OpenSymbol"/>
              </a:rPr>
              <a:t>Thank you for your time and attention! I’m excited to showcase this Python GUI calculator and welcome any feedback or questions.</a:t>
            </a:r>
            <a:endParaRPr lang="en-US" alt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Slides</Application>
  <PresentationFormat/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25</vt:i4>
      </vt:variant>
      <vt:variant>
        <vt:lpstr>幻灯片标题</vt:lpstr>
      </vt:variant>
      <vt:variant>
        <vt:i4>5</vt:i4>
      </vt:variant>
    </vt:vector>
  </HeadingPairs>
  <TitlesOfParts>
    <vt:vector size="42" baseType="lpstr">
      <vt:lpstr>Arial</vt:lpstr>
      <vt:lpstr>SimSun</vt:lpstr>
      <vt:lpstr>Wingdings</vt:lpstr>
      <vt:lpstr>Arial</vt:lpstr>
      <vt:lpstr>Symbol</vt:lpstr>
      <vt:lpstr>OpenSymbol</vt:lpstr>
      <vt:lpstr>Montserrat</vt:lpstr>
      <vt:lpstr>Segoe Print</vt:lpstr>
      <vt:lpstr>Actor</vt:lpstr>
      <vt:lpstr>Microsoft YaHei</vt:lpstr>
      <vt:lpstr>Arial Unicode MS</vt:lpstr>
      <vt:lpstr>Calibri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Python GUI Calculator</vt:lpstr>
      <vt:lpstr>Introduction</vt:lpstr>
      <vt:lpstr>01</vt:lpstr>
      <vt:lpstr>Basic Arithmetic Operations</vt:lpstr>
      <vt:lpstr>User Interface Features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Calculator</dc:title>
  <dc:creator/>
  <cp:lastModifiedBy>Richa Tyagi</cp:lastModifiedBy>
  <cp:revision>1</cp:revision>
  <dcterms:created xsi:type="dcterms:W3CDTF">2025-04-19T08:16:41Z</dcterms:created>
  <dcterms:modified xsi:type="dcterms:W3CDTF">2025-04-19T08:16:41Z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EA2EF4BC346F468488ABC68FD442700F_12</vt:lpwstr>
  </property>
  <property fmtid="{D5CDD505-2E9C-101B-9397-08002B2CF9AE}" pid="4" name="KSOProductBuildVer">
    <vt:lpwstr>1033-12.2.0.20782</vt:lpwstr>
  </property>
</Properties>
</file>