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84" r:id="rId2"/>
    <p:sldId id="257" r:id="rId3"/>
    <p:sldId id="260" r:id="rId4"/>
    <p:sldId id="262" r:id="rId5"/>
    <p:sldId id="281" r:id="rId6"/>
    <p:sldId id="282" r:id="rId7"/>
    <p:sldId id="283" r:id="rId8"/>
    <p:sldId id="265" r:id="rId9"/>
    <p:sldId id="267" r:id="rId10"/>
    <p:sldId id="268" r:id="rId11"/>
    <p:sldId id="269" r:id="rId12"/>
    <p:sldId id="270" r:id="rId13"/>
    <p:sldId id="273" r:id="rId14"/>
    <p:sldId id="278" r:id="rId15"/>
    <p:sldId id="2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4660"/>
  </p:normalViewPr>
  <p:slideViewPr>
    <p:cSldViewPr snapToGrid="0">
      <p:cViewPr varScale="1">
        <p:scale>
          <a:sx n="78" d="100"/>
          <a:sy n="78" d="100"/>
        </p:scale>
        <p:origin x="38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6.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6.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959B57-79B3-4796-A586-5502BFE5DB12}"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08F84BE4-85A9-42C3-BBD7-1E68465BE09C}">
      <dgm:prSet/>
      <dgm:spPr/>
      <dgm:t>
        <a:bodyPr/>
        <a:lstStyle/>
        <a:p>
          <a:r>
            <a:rPr lang="en-GB"/>
            <a:t>X  represents the MNIST dataset ,where each row corresponds to a flattened 28x28 pixel image of handwritten digit.</a:t>
          </a:r>
          <a:endParaRPr lang="en-US"/>
        </a:p>
      </dgm:t>
    </dgm:pt>
    <dgm:pt modelId="{4B0549F6-9B17-43C5-8221-41E68176C7CC}" type="parTrans" cxnId="{41F3C803-889F-45D0-A7C2-3DC03564D7D3}">
      <dgm:prSet/>
      <dgm:spPr/>
      <dgm:t>
        <a:bodyPr/>
        <a:lstStyle/>
        <a:p>
          <a:endParaRPr lang="en-US"/>
        </a:p>
      </dgm:t>
    </dgm:pt>
    <dgm:pt modelId="{4643E9DF-53E7-4685-9D0E-A5F6A81B8088}" type="sibTrans" cxnId="{41F3C803-889F-45D0-A7C2-3DC03564D7D3}">
      <dgm:prSet/>
      <dgm:spPr/>
      <dgm:t>
        <a:bodyPr/>
        <a:lstStyle/>
        <a:p>
          <a:endParaRPr lang="en-US"/>
        </a:p>
      </dgm:t>
    </dgm:pt>
    <dgm:pt modelId="{778C4CA1-FC39-4121-86D8-F6EB7915B2AA}">
      <dgm:prSet/>
      <dgm:spPr/>
      <dgm:t>
        <a:bodyPr/>
        <a:lstStyle/>
        <a:p>
          <a:r>
            <a:rPr lang="en-GB"/>
            <a:t>to_numpy() method is used to convert the dataset X into a Numpy array.</a:t>
          </a:r>
          <a:endParaRPr lang="en-US"/>
        </a:p>
      </dgm:t>
    </dgm:pt>
    <dgm:pt modelId="{1B4985D6-5F75-4A5F-852F-309D3B94289B}" type="parTrans" cxnId="{6C12BDCD-B135-4818-B64B-C5CE377595A5}">
      <dgm:prSet/>
      <dgm:spPr/>
      <dgm:t>
        <a:bodyPr/>
        <a:lstStyle/>
        <a:p>
          <a:endParaRPr lang="en-US"/>
        </a:p>
      </dgm:t>
    </dgm:pt>
    <dgm:pt modelId="{78CFACE7-0862-4572-A84A-D59FDECE06B6}" type="sibTrans" cxnId="{6C12BDCD-B135-4818-B64B-C5CE377595A5}">
      <dgm:prSet/>
      <dgm:spPr/>
      <dgm:t>
        <a:bodyPr/>
        <a:lstStyle/>
        <a:p>
          <a:endParaRPr lang="en-US"/>
        </a:p>
      </dgm:t>
    </dgm:pt>
    <dgm:pt modelId="{C4AD1C6B-39C1-4047-903C-AE2404F1CA74}">
      <dgm:prSet/>
      <dgm:spPr/>
      <dgm:t>
        <a:bodyPr/>
        <a:lstStyle/>
        <a:p>
          <a:r>
            <a:rPr lang="en-GB"/>
            <a:t>Slicing method is used to extract label data  and assign it to the variable y.</a:t>
          </a:r>
          <a:endParaRPr lang="en-US"/>
        </a:p>
      </dgm:t>
    </dgm:pt>
    <dgm:pt modelId="{4BE1A792-0028-4CDA-A27E-4471662CA2BA}" type="parTrans" cxnId="{14ED961B-26FF-4E12-A601-18280E5DE901}">
      <dgm:prSet/>
      <dgm:spPr/>
      <dgm:t>
        <a:bodyPr/>
        <a:lstStyle/>
        <a:p>
          <a:endParaRPr lang="en-US"/>
        </a:p>
      </dgm:t>
    </dgm:pt>
    <dgm:pt modelId="{448B5040-D9AF-43E2-BB68-0F8D702B82C2}" type="sibTrans" cxnId="{14ED961B-26FF-4E12-A601-18280E5DE901}">
      <dgm:prSet/>
      <dgm:spPr/>
      <dgm:t>
        <a:bodyPr/>
        <a:lstStyle/>
        <a:p>
          <a:endParaRPr lang="en-US"/>
        </a:p>
      </dgm:t>
    </dgm:pt>
    <dgm:pt modelId="{30461173-0661-46FC-8128-28BC68356A3D}" type="pres">
      <dgm:prSet presAssocID="{5C959B57-79B3-4796-A586-5502BFE5DB12}" presName="vert0" presStyleCnt="0">
        <dgm:presLayoutVars>
          <dgm:dir/>
          <dgm:animOne val="branch"/>
          <dgm:animLvl val="lvl"/>
        </dgm:presLayoutVars>
      </dgm:prSet>
      <dgm:spPr/>
    </dgm:pt>
    <dgm:pt modelId="{477FC9DC-B062-4986-AEBC-4515B8471B20}" type="pres">
      <dgm:prSet presAssocID="{08F84BE4-85A9-42C3-BBD7-1E68465BE09C}" presName="thickLine" presStyleLbl="alignNode1" presStyleIdx="0" presStyleCnt="3"/>
      <dgm:spPr/>
    </dgm:pt>
    <dgm:pt modelId="{EA0AF683-4276-4967-9A21-7E60782B84BC}" type="pres">
      <dgm:prSet presAssocID="{08F84BE4-85A9-42C3-BBD7-1E68465BE09C}" presName="horz1" presStyleCnt="0"/>
      <dgm:spPr/>
    </dgm:pt>
    <dgm:pt modelId="{71E69B48-8140-4B4E-80EE-262498FB9272}" type="pres">
      <dgm:prSet presAssocID="{08F84BE4-85A9-42C3-BBD7-1E68465BE09C}" presName="tx1" presStyleLbl="revTx" presStyleIdx="0" presStyleCnt="3"/>
      <dgm:spPr/>
    </dgm:pt>
    <dgm:pt modelId="{CFFAE73A-2385-4194-B2C4-71AF5D6B9616}" type="pres">
      <dgm:prSet presAssocID="{08F84BE4-85A9-42C3-BBD7-1E68465BE09C}" presName="vert1" presStyleCnt="0"/>
      <dgm:spPr/>
    </dgm:pt>
    <dgm:pt modelId="{7DED6996-A7D9-4C90-A91B-D35E0EC4E9D7}" type="pres">
      <dgm:prSet presAssocID="{778C4CA1-FC39-4121-86D8-F6EB7915B2AA}" presName="thickLine" presStyleLbl="alignNode1" presStyleIdx="1" presStyleCnt="3"/>
      <dgm:spPr/>
    </dgm:pt>
    <dgm:pt modelId="{01CD2B7F-CE54-48B2-A635-9FF87E003F7C}" type="pres">
      <dgm:prSet presAssocID="{778C4CA1-FC39-4121-86D8-F6EB7915B2AA}" presName="horz1" presStyleCnt="0"/>
      <dgm:spPr/>
    </dgm:pt>
    <dgm:pt modelId="{FD49C92C-C6C4-4754-B2AC-83395035789F}" type="pres">
      <dgm:prSet presAssocID="{778C4CA1-FC39-4121-86D8-F6EB7915B2AA}" presName="tx1" presStyleLbl="revTx" presStyleIdx="1" presStyleCnt="3"/>
      <dgm:spPr/>
    </dgm:pt>
    <dgm:pt modelId="{16B41064-8709-4662-97E1-3F3D48020159}" type="pres">
      <dgm:prSet presAssocID="{778C4CA1-FC39-4121-86D8-F6EB7915B2AA}" presName="vert1" presStyleCnt="0"/>
      <dgm:spPr/>
    </dgm:pt>
    <dgm:pt modelId="{C94C5934-71AE-4C8F-B59D-0349063CD696}" type="pres">
      <dgm:prSet presAssocID="{C4AD1C6B-39C1-4047-903C-AE2404F1CA74}" presName="thickLine" presStyleLbl="alignNode1" presStyleIdx="2" presStyleCnt="3"/>
      <dgm:spPr/>
    </dgm:pt>
    <dgm:pt modelId="{D6D9171A-21BC-4D73-8B3E-437DB287775A}" type="pres">
      <dgm:prSet presAssocID="{C4AD1C6B-39C1-4047-903C-AE2404F1CA74}" presName="horz1" presStyleCnt="0"/>
      <dgm:spPr/>
    </dgm:pt>
    <dgm:pt modelId="{1CB0EDF1-176E-4815-B146-11A83FF24178}" type="pres">
      <dgm:prSet presAssocID="{C4AD1C6B-39C1-4047-903C-AE2404F1CA74}" presName="tx1" presStyleLbl="revTx" presStyleIdx="2" presStyleCnt="3"/>
      <dgm:spPr/>
    </dgm:pt>
    <dgm:pt modelId="{F9B3EFEB-1132-4F02-8AB9-A71D9FDA4BBF}" type="pres">
      <dgm:prSet presAssocID="{C4AD1C6B-39C1-4047-903C-AE2404F1CA74}" presName="vert1" presStyleCnt="0"/>
      <dgm:spPr/>
    </dgm:pt>
  </dgm:ptLst>
  <dgm:cxnLst>
    <dgm:cxn modelId="{41F3C803-889F-45D0-A7C2-3DC03564D7D3}" srcId="{5C959B57-79B3-4796-A586-5502BFE5DB12}" destId="{08F84BE4-85A9-42C3-BBD7-1E68465BE09C}" srcOrd="0" destOrd="0" parTransId="{4B0549F6-9B17-43C5-8221-41E68176C7CC}" sibTransId="{4643E9DF-53E7-4685-9D0E-A5F6A81B8088}"/>
    <dgm:cxn modelId="{14ED961B-26FF-4E12-A601-18280E5DE901}" srcId="{5C959B57-79B3-4796-A586-5502BFE5DB12}" destId="{C4AD1C6B-39C1-4047-903C-AE2404F1CA74}" srcOrd="2" destOrd="0" parTransId="{4BE1A792-0028-4CDA-A27E-4471662CA2BA}" sibTransId="{448B5040-D9AF-43E2-BB68-0F8D702B82C2}"/>
    <dgm:cxn modelId="{3009705F-8E85-40D8-AC65-FB0E08821836}" type="presOf" srcId="{5C959B57-79B3-4796-A586-5502BFE5DB12}" destId="{30461173-0661-46FC-8128-28BC68356A3D}" srcOrd="0" destOrd="0" presId="urn:microsoft.com/office/officeart/2008/layout/LinedList"/>
    <dgm:cxn modelId="{6C12BDCD-B135-4818-B64B-C5CE377595A5}" srcId="{5C959B57-79B3-4796-A586-5502BFE5DB12}" destId="{778C4CA1-FC39-4121-86D8-F6EB7915B2AA}" srcOrd="1" destOrd="0" parTransId="{1B4985D6-5F75-4A5F-852F-309D3B94289B}" sibTransId="{78CFACE7-0862-4572-A84A-D59FDECE06B6}"/>
    <dgm:cxn modelId="{E8962AD5-2C5D-4EA5-8DC0-673A411798C6}" type="presOf" srcId="{778C4CA1-FC39-4121-86D8-F6EB7915B2AA}" destId="{FD49C92C-C6C4-4754-B2AC-83395035789F}" srcOrd="0" destOrd="0" presId="urn:microsoft.com/office/officeart/2008/layout/LinedList"/>
    <dgm:cxn modelId="{EFECDFD8-EBDE-4709-87D6-879AD6B841F0}" type="presOf" srcId="{08F84BE4-85A9-42C3-BBD7-1E68465BE09C}" destId="{71E69B48-8140-4B4E-80EE-262498FB9272}" srcOrd="0" destOrd="0" presId="urn:microsoft.com/office/officeart/2008/layout/LinedList"/>
    <dgm:cxn modelId="{E17E8EFF-FF25-4C6F-A6A3-5AF4E89AAB38}" type="presOf" srcId="{C4AD1C6B-39C1-4047-903C-AE2404F1CA74}" destId="{1CB0EDF1-176E-4815-B146-11A83FF24178}" srcOrd="0" destOrd="0" presId="urn:microsoft.com/office/officeart/2008/layout/LinedList"/>
    <dgm:cxn modelId="{67D54FDA-7D96-4D76-B9D9-E78DA5D25AA2}" type="presParOf" srcId="{30461173-0661-46FC-8128-28BC68356A3D}" destId="{477FC9DC-B062-4986-AEBC-4515B8471B20}" srcOrd="0" destOrd="0" presId="urn:microsoft.com/office/officeart/2008/layout/LinedList"/>
    <dgm:cxn modelId="{321B8459-69A1-44B7-9F6F-FF4CE62BEFA3}" type="presParOf" srcId="{30461173-0661-46FC-8128-28BC68356A3D}" destId="{EA0AF683-4276-4967-9A21-7E60782B84BC}" srcOrd="1" destOrd="0" presId="urn:microsoft.com/office/officeart/2008/layout/LinedList"/>
    <dgm:cxn modelId="{964F70F1-F87B-4AF0-812E-7AE0F917F437}" type="presParOf" srcId="{EA0AF683-4276-4967-9A21-7E60782B84BC}" destId="{71E69B48-8140-4B4E-80EE-262498FB9272}" srcOrd="0" destOrd="0" presId="urn:microsoft.com/office/officeart/2008/layout/LinedList"/>
    <dgm:cxn modelId="{D91F5120-09B0-43EA-A813-15C340629C43}" type="presParOf" srcId="{EA0AF683-4276-4967-9A21-7E60782B84BC}" destId="{CFFAE73A-2385-4194-B2C4-71AF5D6B9616}" srcOrd="1" destOrd="0" presId="urn:microsoft.com/office/officeart/2008/layout/LinedList"/>
    <dgm:cxn modelId="{548D913B-C4E2-4088-85DF-B40849DB8D2A}" type="presParOf" srcId="{30461173-0661-46FC-8128-28BC68356A3D}" destId="{7DED6996-A7D9-4C90-A91B-D35E0EC4E9D7}" srcOrd="2" destOrd="0" presId="urn:microsoft.com/office/officeart/2008/layout/LinedList"/>
    <dgm:cxn modelId="{1F2F3C9E-E9F0-4C32-A3A1-82CCA91C0A51}" type="presParOf" srcId="{30461173-0661-46FC-8128-28BC68356A3D}" destId="{01CD2B7F-CE54-48B2-A635-9FF87E003F7C}" srcOrd="3" destOrd="0" presId="urn:microsoft.com/office/officeart/2008/layout/LinedList"/>
    <dgm:cxn modelId="{1B766D4F-D3BC-45BD-96D1-02CCD2C9B055}" type="presParOf" srcId="{01CD2B7F-CE54-48B2-A635-9FF87E003F7C}" destId="{FD49C92C-C6C4-4754-B2AC-83395035789F}" srcOrd="0" destOrd="0" presId="urn:microsoft.com/office/officeart/2008/layout/LinedList"/>
    <dgm:cxn modelId="{48AC2417-D64F-443E-BB0F-8668435723FE}" type="presParOf" srcId="{01CD2B7F-CE54-48B2-A635-9FF87E003F7C}" destId="{16B41064-8709-4662-97E1-3F3D48020159}" srcOrd="1" destOrd="0" presId="urn:microsoft.com/office/officeart/2008/layout/LinedList"/>
    <dgm:cxn modelId="{6070C866-50EB-432C-94DD-25338A52ED6E}" type="presParOf" srcId="{30461173-0661-46FC-8128-28BC68356A3D}" destId="{C94C5934-71AE-4C8F-B59D-0349063CD696}" srcOrd="4" destOrd="0" presId="urn:microsoft.com/office/officeart/2008/layout/LinedList"/>
    <dgm:cxn modelId="{F0D18562-D6B4-48F9-B25F-E2ACDDAB66AF}" type="presParOf" srcId="{30461173-0661-46FC-8128-28BC68356A3D}" destId="{D6D9171A-21BC-4D73-8B3E-437DB287775A}" srcOrd="5" destOrd="0" presId="urn:microsoft.com/office/officeart/2008/layout/LinedList"/>
    <dgm:cxn modelId="{5899631E-19D7-4D10-87D0-2D025F749784}" type="presParOf" srcId="{D6D9171A-21BC-4D73-8B3E-437DB287775A}" destId="{1CB0EDF1-176E-4815-B146-11A83FF24178}" srcOrd="0" destOrd="0" presId="urn:microsoft.com/office/officeart/2008/layout/LinedList"/>
    <dgm:cxn modelId="{719EAA20-377B-42DA-AB8E-8CAD9A318BC4}" type="presParOf" srcId="{D6D9171A-21BC-4D73-8B3E-437DB287775A}" destId="{F9B3EFEB-1132-4F02-8AB9-A71D9FDA4BB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A98E88-3D55-405D-8EE0-7493F55B4210}"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F6E65B99-B1B1-43B9-821E-F129DE5901D8}">
      <dgm:prSet/>
      <dgm:spPr/>
      <dgm:t>
        <a:bodyPr/>
        <a:lstStyle/>
        <a:p>
          <a:r>
            <a:rPr lang="en-GB"/>
            <a:t>Objective</a:t>
          </a:r>
          <a:r>
            <a:rPr lang="en-US"/>
            <a:t>: identify the category of the products coming to the warehouse.</a:t>
          </a:r>
        </a:p>
      </dgm:t>
    </dgm:pt>
    <dgm:pt modelId="{F1F62444-927B-44F7-B042-B8D162746CD0}" type="parTrans" cxnId="{89E4D19C-AA87-4B77-8463-840A05AB2779}">
      <dgm:prSet/>
      <dgm:spPr/>
      <dgm:t>
        <a:bodyPr/>
        <a:lstStyle/>
        <a:p>
          <a:endParaRPr lang="en-US"/>
        </a:p>
      </dgm:t>
    </dgm:pt>
    <dgm:pt modelId="{57B06B82-6B8D-4EFD-90A1-C42C56864B22}" type="sibTrans" cxnId="{89E4D19C-AA87-4B77-8463-840A05AB2779}">
      <dgm:prSet/>
      <dgm:spPr/>
      <dgm:t>
        <a:bodyPr/>
        <a:lstStyle/>
        <a:p>
          <a:endParaRPr lang="en-US"/>
        </a:p>
      </dgm:t>
    </dgm:pt>
    <dgm:pt modelId="{D8747DE6-F10A-41DE-870F-9C64C8081CE6}">
      <dgm:prSet/>
      <dgm:spPr/>
      <dgm:t>
        <a:bodyPr/>
        <a:lstStyle/>
        <a:p>
          <a:r>
            <a:rPr lang="en-US"/>
            <a:t>Input Data:</a:t>
          </a:r>
          <a:r>
            <a:rPr lang="en-GB"/>
            <a:t>Manual effort are used to record categories, materials, labels, barcode, packaging etc of the products delivered</a:t>
          </a:r>
          <a:r>
            <a:rPr lang="en-US"/>
            <a:t>.</a:t>
          </a:r>
        </a:p>
      </dgm:t>
    </dgm:pt>
    <dgm:pt modelId="{CFCFB4BC-7784-467E-8A15-C0AF43C1F6DA}" type="parTrans" cxnId="{71EC86E0-1AA4-4F4C-90A1-D82D2341B0A0}">
      <dgm:prSet/>
      <dgm:spPr/>
      <dgm:t>
        <a:bodyPr/>
        <a:lstStyle/>
        <a:p>
          <a:endParaRPr lang="en-US"/>
        </a:p>
      </dgm:t>
    </dgm:pt>
    <dgm:pt modelId="{6D7D7DBA-5F64-4B0C-98CF-EA437C3C7482}" type="sibTrans" cxnId="{71EC86E0-1AA4-4F4C-90A1-D82D2341B0A0}">
      <dgm:prSet/>
      <dgm:spPr/>
      <dgm:t>
        <a:bodyPr/>
        <a:lstStyle/>
        <a:p>
          <a:endParaRPr lang="en-US"/>
        </a:p>
      </dgm:t>
    </dgm:pt>
    <dgm:pt modelId="{01B8DFBF-D968-49A4-ADD1-CE9CEC882F4F}">
      <dgm:prSet/>
      <dgm:spPr/>
      <dgm:t>
        <a:bodyPr/>
        <a:lstStyle/>
        <a:p>
          <a:r>
            <a:rPr lang="en-US"/>
            <a:t>Output Data: Predict the category for any unseen data..</a:t>
          </a:r>
        </a:p>
      </dgm:t>
    </dgm:pt>
    <dgm:pt modelId="{F6661A77-EE0C-4FFB-BCEA-BD7E8C688D96}" type="parTrans" cxnId="{FCDAA1FE-E9BA-4E53-8F50-37C15A26CC57}">
      <dgm:prSet/>
      <dgm:spPr/>
      <dgm:t>
        <a:bodyPr/>
        <a:lstStyle/>
        <a:p>
          <a:endParaRPr lang="en-US"/>
        </a:p>
      </dgm:t>
    </dgm:pt>
    <dgm:pt modelId="{87B64B26-0941-406D-993D-CCEF692F7CB6}" type="sibTrans" cxnId="{FCDAA1FE-E9BA-4E53-8F50-37C15A26CC57}">
      <dgm:prSet/>
      <dgm:spPr/>
      <dgm:t>
        <a:bodyPr/>
        <a:lstStyle/>
        <a:p>
          <a:endParaRPr lang="en-US"/>
        </a:p>
      </dgm:t>
    </dgm:pt>
    <dgm:pt modelId="{8EFC467F-A597-4538-A6DD-E74F4515BD0E}" type="pres">
      <dgm:prSet presAssocID="{37A98E88-3D55-405D-8EE0-7493F55B4210}" presName="linear" presStyleCnt="0">
        <dgm:presLayoutVars>
          <dgm:animLvl val="lvl"/>
          <dgm:resizeHandles val="exact"/>
        </dgm:presLayoutVars>
      </dgm:prSet>
      <dgm:spPr/>
    </dgm:pt>
    <dgm:pt modelId="{812A899A-81D2-4E54-A43F-47DD0F9E526E}" type="pres">
      <dgm:prSet presAssocID="{F6E65B99-B1B1-43B9-821E-F129DE5901D8}" presName="parentText" presStyleLbl="node1" presStyleIdx="0" presStyleCnt="3">
        <dgm:presLayoutVars>
          <dgm:chMax val="0"/>
          <dgm:bulletEnabled val="1"/>
        </dgm:presLayoutVars>
      </dgm:prSet>
      <dgm:spPr/>
    </dgm:pt>
    <dgm:pt modelId="{7ADE18B9-CE1F-4DFD-820D-46D4F6CC491E}" type="pres">
      <dgm:prSet presAssocID="{57B06B82-6B8D-4EFD-90A1-C42C56864B22}" presName="spacer" presStyleCnt="0"/>
      <dgm:spPr/>
    </dgm:pt>
    <dgm:pt modelId="{CC778A94-50EF-4BEA-856A-FB66E6255D66}" type="pres">
      <dgm:prSet presAssocID="{D8747DE6-F10A-41DE-870F-9C64C8081CE6}" presName="parentText" presStyleLbl="node1" presStyleIdx="1" presStyleCnt="3">
        <dgm:presLayoutVars>
          <dgm:chMax val="0"/>
          <dgm:bulletEnabled val="1"/>
        </dgm:presLayoutVars>
      </dgm:prSet>
      <dgm:spPr/>
    </dgm:pt>
    <dgm:pt modelId="{26326C47-6ACC-4CF3-BBF8-9C6D6C1F68E4}" type="pres">
      <dgm:prSet presAssocID="{6D7D7DBA-5F64-4B0C-98CF-EA437C3C7482}" presName="spacer" presStyleCnt="0"/>
      <dgm:spPr/>
    </dgm:pt>
    <dgm:pt modelId="{975D3DB3-7EA7-4300-A723-F9706EFE2921}" type="pres">
      <dgm:prSet presAssocID="{01B8DFBF-D968-49A4-ADD1-CE9CEC882F4F}" presName="parentText" presStyleLbl="node1" presStyleIdx="2" presStyleCnt="3">
        <dgm:presLayoutVars>
          <dgm:chMax val="0"/>
          <dgm:bulletEnabled val="1"/>
        </dgm:presLayoutVars>
      </dgm:prSet>
      <dgm:spPr/>
    </dgm:pt>
  </dgm:ptLst>
  <dgm:cxnLst>
    <dgm:cxn modelId="{32C96A26-57E1-44F5-A69A-6231F44561FC}" type="presOf" srcId="{37A98E88-3D55-405D-8EE0-7493F55B4210}" destId="{8EFC467F-A597-4538-A6DD-E74F4515BD0E}" srcOrd="0" destOrd="0" presId="urn:microsoft.com/office/officeart/2005/8/layout/vList2"/>
    <dgm:cxn modelId="{2DB9824C-4F7B-4DA6-9131-FB9E7C9DA3A7}" type="presOf" srcId="{D8747DE6-F10A-41DE-870F-9C64C8081CE6}" destId="{CC778A94-50EF-4BEA-856A-FB66E6255D66}" srcOrd="0" destOrd="0" presId="urn:microsoft.com/office/officeart/2005/8/layout/vList2"/>
    <dgm:cxn modelId="{89E4D19C-AA87-4B77-8463-840A05AB2779}" srcId="{37A98E88-3D55-405D-8EE0-7493F55B4210}" destId="{F6E65B99-B1B1-43B9-821E-F129DE5901D8}" srcOrd="0" destOrd="0" parTransId="{F1F62444-927B-44F7-B042-B8D162746CD0}" sibTransId="{57B06B82-6B8D-4EFD-90A1-C42C56864B22}"/>
    <dgm:cxn modelId="{E6C359AC-7B2E-45FB-A6BD-95E2B9253DD9}" type="presOf" srcId="{01B8DFBF-D968-49A4-ADD1-CE9CEC882F4F}" destId="{975D3DB3-7EA7-4300-A723-F9706EFE2921}" srcOrd="0" destOrd="0" presId="urn:microsoft.com/office/officeart/2005/8/layout/vList2"/>
    <dgm:cxn modelId="{71EC86E0-1AA4-4F4C-90A1-D82D2341B0A0}" srcId="{37A98E88-3D55-405D-8EE0-7493F55B4210}" destId="{D8747DE6-F10A-41DE-870F-9C64C8081CE6}" srcOrd="1" destOrd="0" parTransId="{CFCFB4BC-7784-467E-8A15-C0AF43C1F6DA}" sibTransId="{6D7D7DBA-5F64-4B0C-98CF-EA437C3C7482}"/>
    <dgm:cxn modelId="{E8CD26F0-9889-446E-A8B6-221002A18095}" type="presOf" srcId="{F6E65B99-B1B1-43B9-821E-F129DE5901D8}" destId="{812A899A-81D2-4E54-A43F-47DD0F9E526E}" srcOrd="0" destOrd="0" presId="urn:microsoft.com/office/officeart/2005/8/layout/vList2"/>
    <dgm:cxn modelId="{FCDAA1FE-E9BA-4E53-8F50-37C15A26CC57}" srcId="{37A98E88-3D55-405D-8EE0-7493F55B4210}" destId="{01B8DFBF-D968-49A4-ADD1-CE9CEC882F4F}" srcOrd="2" destOrd="0" parTransId="{F6661A77-EE0C-4FFB-BCEA-BD7E8C688D96}" sibTransId="{87B64B26-0941-406D-993D-CCEF692F7CB6}"/>
    <dgm:cxn modelId="{B32FB72E-56B7-4F68-872B-1708FFE38ADD}" type="presParOf" srcId="{8EFC467F-A597-4538-A6DD-E74F4515BD0E}" destId="{812A899A-81D2-4E54-A43F-47DD0F9E526E}" srcOrd="0" destOrd="0" presId="urn:microsoft.com/office/officeart/2005/8/layout/vList2"/>
    <dgm:cxn modelId="{FCA06AF8-F97D-4380-A1D6-495DFD275814}" type="presParOf" srcId="{8EFC467F-A597-4538-A6DD-E74F4515BD0E}" destId="{7ADE18B9-CE1F-4DFD-820D-46D4F6CC491E}" srcOrd="1" destOrd="0" presId="urn:microsoft.com/office/officeart/2005/8/layout/vList2"/>
    <dgm:cxn modelId="{8A2EA5D0-9790-4F3B-9589-936B0661DAF4}" type="presParOf" srcId="{8EFC467F-A597-4538-A6DD-E74F4515BD0E}" destId="{CC778A94-50EF-4BEA-856A-FB66E6255D66}" srcOrd="2" destOrd="0" presId="urn:microsoft.com/office/officeart/2005/8/layout/vList2"/>
    <dgm:cxn modelId="{4E0CB2F8-9D94-4C4C-9183-370F5A397DAA}" type="presParOf" srcId="{8EFC467F-A597-4538-A6DD-E74F4515BD0E}" destId="{26326C47-6ACC-4CF3-BBF8-9C6D6C1F68E4}" srcOrd="3" destOrd="0" presId="urn:microsoft.com/office/officeart/2005/8/layout/vList2"/>
    <dgm:cxn modelId="{6E027035-E043-41F7-9A59-0F42FBD642FD}" type="presParOf" srcId="{8EFC467F-A597-4538-A6DD-E74F4515BD0E}" destId="{975D3DB3-7EA7-4300-A723-F9706EFE292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18C034-AEBE-47CC-A4F2-1B3641FFFFA9}"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8EB452E9-8638-455F-B6BF-72D612F0C1D6}">
      <dgm:prSet/>
      <dgm:spPr/>
      <dgm:t>
        <a:bodyPr/>
        <a:lstStyle/>
        <a:p>
          <a:r>
            <a:rPr lang="en-GB"/>
            <a:t>Gather text related data in the warehouse environment, like :</a:t>
          </a:r>
          <a:endParaRPr lang="en-US"/>
        </a:p>
      </dgm:t>
    </dgm:pt>
    <dgm:pt modelId="{38F3B9C1-C346-41E9-A17F-8BFD5DAEE505}" type="parTrans" cxnId="{A8299D95-B345-497C-9DE1-A5D92EEA858C}">
      <dgm:prSet/>
      <dgm:spPr/>
      <dgm:t>
        <a:bodyPr/>
        <a:lstStyle/>
        <a:p>
          <a:endParaRPr lang="en-US"/>
        </a:p>
      </dgm:t>
    </dgm:pt>
    <dgm:pt modelId="{5488AB68-08DC-4422-A76E-663C88D6DB7A}" type="sibTrans" cxnId="{A8299D95-B345-497C-9DE1-A5D92EEA858C}">
      <dgm:prSet/>
      <dgm:spPr/>
      <dgm:t>
        <a:bodyPr/>
        <a:lstStyle/>
        <a:p>
          <a:endParaRPr lang="en-US"/>
        </a:p>
      </dgm:t>
    </dgm:pt>
    <dgm:pt modelId="{2657E685-0587-4657-9537-7A57894D50CE}">
      <dgm:prSet/>
      <dgm:spPr/>
      <dgm:t>
        <a:bodyPr/>
        <a:lstStyle/>
        <a:p>
          <a:r>
            <a:rPr lang="en-GB"/>
            <a:t>Barcode text</a:t>
          </a:r>
          <a:endParaRPr lang="en-US"/>
        </a:p>
      </dgm:t>
    </dgm:pt>
    <dgm:pt modelId="{3675B1F8-E379-4394-ADDB-69AB6150373F}" type="parTrans" cxnId="{E991E828-E965-408A-B96E-C7374FD30AD7}">
      <dgm:prSet/>
      <dgm:spPr/>
      <dgm:t>
        <a:bodyPr/>
        <a:lstStyle/>
        <a:p>
          <a:endParaRPr lang="en-US"/>
        </a:p>
      </dgm:t>
    </dgm:pt>
    <dgm:pt modelId="{03B35B27-E74D-438B-93CD-1E0B289947C4}" type="sibTrans" cxnId="{E991E828-E965-408A-B96E-C7374FD30AD7}">
      <dgm:prSet/>
      <dgm:spPr/>
      <dgm:t>
        <a:bodyPr/>
        <a:lstStyle/>
        <a:p>
          <a:endParaRPr lang="en-US"/>
        </a:p>
      </dgm:t>
    </dgm:pt>
    <dgm:pt modelId="{E27A3C72-E175-421E-8745-A6617D440AE4}">
      <dgm:prSet/>
      <dgm:spPr/>
      <dgm:t>
        <a:bodyPr/>
        <a:lstStyle/>
        <a:p>
          <a:r>
            <a:rPr lang="en-GB"/>
            <a:t>Shipping Invoices</a:t>
          </a:r>
          <a:endParaRPr lang="en-US"/>
        </a:p>
      </dgm:t>
    </dgm:pt>
    <dgm:pt modelId="{1959B353-A79F-4868-A54B-148E1CF23BEC}" type="parTrans" cxnId="{7048A79F-237E-49A0-98B7-D5706CC0603D}">
      <dgm:prSet/>
      <dgm:spPr/>
      <dgm:t>
        <a:bodyPr/>
        <a:lstStyle/>
        <a:p>
          <a:endParaRPr lang="en-US"/>
        </a:p>
      </dgm:t>
    </dgm:pt>
    <dgm:pt modelId="{BFE96B6C-9F09-405F-A102-3A09A2EA8B45}" type="sibTrans" cxnId="{7048A79F-237E-49A0-98B7-D5706CC0603D}">
      <dgm:prSet/>
      <dgm:spPr/>
      <dgm:t>
        <a:bodyPr/>
        <a:lstStyle/>
        <a:p>
          <a:endParaRPr lang="en-US"/>
        </a:p>
      </dgm:t>
    </dgm:pt>
    <dgm:pt modelId="{91089E87-8042-4CF9-BB3E-C1FC77E5A695}">
      <dgm:prSet/>
      <dgm:spPr/>
      <dgm:t>
        <a:bodyPr/>
        <a:lstStyle/>
        <a:p>
          <a:r>
            <a:rPr lang="en-GB"/>
            <a:t>Inventory  logs</a:t>
          </a:r>
          <a:endParaRPr lang="en-US"/>
        </a:p>
      </dgm:t>
    </dgm:pt>
    <dgm:pt modelId="{CDD52E5B-CBDA-4297-A49F-F5BCFFFD1BF7}" type="parTrans" cxnId="{716897E7-858C-4276-AC22-8893ACACE9E7}">
      <dgm:prSet/>
      <dgm:spPr/>
      <dgm:t>
        <a:bodyPr/>
        <a:lstStyle/>
        <a:p>
          <a:endParaRPr lang="en-US"/>
        </a:p>
      </dgm:t>
    </dgm:pt>
    <dgm:pt modelId="{2A632BD9-4815-4BEF-AE03-5CA7A96C4E12}" type="sibTrans" cxnId="{716897E7-858C-4276-AC22-8893ACACE9E7}">
      <dgm:prSet/>
      <dgm:spPr/>
      <dgm:t>
        <a:bodyPr/>
        <a:lstStyle/>
        <a:p>
          <a:endParaRPr lang="en-US"/>
        </a:p>
      </dgm:t>
    </dgm:pt>
    <dgm:pt modelId="{586020AD-780A-43EA-9C17-B0E386D1D003}">
      <dgm:prSet/>
      <dgm:spPr/>
      <dgm:t>
        <a:bodyPr/>
        <a:lstStyle/>
        <a:p>
          <a:r>
            <a:rPr lang="en-GB"/>
            <a:t>Product ID</a:t>
          </a:r>
          <a:endParaRPr lang="en-US"/>
        </a:p>
      </dgm:t>
    </dgm:pt>
    <dgm:pt modelId="{8C98B0AD-2457-441E-9AF6-9B47559E76D3}" type="parTrans" cxnId="{17512C51-5B95-40E0-82BC-A0045B10458D}">
      <dgm:prSet/>
      <dgm:spPr/>
      <dgm:t>
        <a:bodyPr/>
        <a:lstStyle/>
        <a:p>
          <a:endParaRPr lang="en-US"/>
        </a:p>
      </dgm:t>
    </dgm:pt>
    <dgm:pt modelId="{1CD016CF-A32F-4B04-90CB-09158E9E3337}" type="sibTrans" cxnId="{17512C51-5B95-40E0-82BC-A0045B10458D}">
      <dgm:prSet/>
      <dgm:spPr/>
      <dgm:t>
        <a:bodyPr/>
        <a:lstStyle/>
        <a:p>
          <a:endParaRPr lang="en-US"/>
        </a:p>
      </dgm:t>
    </dgm:pt>
    <dgm:pt modelId="{8C0C7320-029C-4BD7-957A-B9684DF4EB25}">
      <dgm:prSet/>
      <dgm:spPr/>
      <dgm:t>
        <a:bodyPr/>
        <a:lstStyle/>
        <a:p>
          <a:r>
            <a:rPr lang="en-GB"/>
            <a:t>Product Status</a:t>
          </a:r>
          <a:endParaRPr lang="en-US"/>
        </a:p>
      </dgm:t>
    </dgm:pt>
    <dgm:pt modelId="{29A1AE47-F8E1-4F89-B1F0-5C3CFC9876A3}" type="parTrans" cxnId="{2E152914-B71E-4359-BF74-8A52FDD83573}">
      <dgm:prSet/>
      <dgm:spPr/>
      <dgm:t>
        <a:bodyPr/>
        <a:lstStyle/>
        <a:p>
          <a:endParaRPr lang="en-US"/>
        </a:p>
      </dgm:t>
    </dgm:pt>
    <dgm:pt modelId="{A6433604-3CB8-4023-9D2D-0B12371471F9}" type="sibTrans" cxnId="{2E152914-B71E-4359-BF74-8A52FDD83573}">
      <dgm:prSet/>
      <dgm:spPr/>
      <dgm:t>
        <a:bodyPr/>
        <a:lstStyle/>
        <a:p>
          <a:endParaRPr lang="en-US"/>
        </a:p>
      </dgm:t>
    </dgm:pt>
    <dgm:pt modelId="{FCDF7D96-016A-4521-ACA0-5D31F73258E6}">
      <dgm:prSet/>
      <dgm:spPr/>
      <dgm:t>
        <a:bodyPr/>
        <a:lstStyle/>
        <a:p>
          <a:r>
            <a:rPr lang="en-GB"/>
            <a:t>Product Condition</a:t>
          </a:r>
          <a:endParaRPr lang="en-US"/>
        </a:p>
      </dgm:t>
    </dgm:pt>
    <dgm:pt modelId="{C9579D18-FC94-42FE-ABB4-0A79D205CBD0}" type="parTrans" cxnId="{1AE04A4C-DE7E-443A-A2BF-5A1C2EC3B55C}">
      <dgm:prSet/>
      <dgm:spPr/>
      <dgm:t>
        <a:bodyPr/>
        <a:lstStyle/>
        <a:p>
          <a:endParaRPr lang="en-US"/>
        </a:p>
      </dgm:t>
    </dgm:pt>
    <dgm:pt modelId="{94EEE19F-1671-4067-B3DE-170C4B4E194A}" type="sibTrans" cxnId="{1AE04A4C-DE7E-443A-A2BF-5A1C2EC3B55C}">
      <dgm:prSet/>
      <dgm:spPr/>
      <dgm:t>
        <a:bodyPr/>
        <a:lstStyle/>
        <a:p>
          <a:endParaRPr lang="en-US"/>
        </a:p>
      </dgm:t>
    </dgm:pt>
    <dgm:pt modelId="{A3D62086-5F01-40AD-A7E3-0876FCEA230B}">
      <dgm:prSet/>
      <dgm:spPr/>
      <dgm:t>
        <a:bodyPr/>
        <a:lstStyle/>
        <a:p>
          <a:r>
            <a:rPr lang="en-GB"/>
            <a:t>Product Description</a:t>
          </a:r>
          <a:endParaRPr lang="en-US"/>
        </a:p>
      </dgm:t>
    </dgm:pt>
    <dgm:pt modelId="{CBA860F1-9C6F-4DD2-AB80-8AE82A1DE9C5}" type="parTrans" cxnId="{4F2F1401-D0B1-4809-A5B3-DC164B42BED3}">
      <dgm:prSet/>
      <dgm:spPr/>
      <dgm:t>
        <a:bodyPr/>
        <a:lstStyle/>
        <a:p>
          <a:endParaRPr lang="en-US"/>
        </a:p>
      </dgm:t>
    </dgm:pt>
    <dgm:pt modelId="{33EF027A-84CE-4777-AA1A-0B847CE01913}" type="sibTrans" cxnId="{4F2F1401-D0B1-4809-A5B3-DC164B42BED3}">
      <dgm:prSet/>
      <dgm:spPr/>
      <dgm:t>
        <a:bodyPr/>
        <a:lstStyle/>
        <a:p>
          <a:endParaRPr lang="en-US"/>
        </a:p>
      </dgm:t>
    </dgm:pt>
    <dgm:pt modelId="{514C2FFC-6C7C-45A6-9194-CE060481CD5B}">
      <dgm:prSet/>
      <dgm:spPr/>
      <dgm:t>
        <a:bodyPr/>
        <a:lstStyle/>
        <a:p>
          <a:r>
            <a:rPr lang="en-GB"/>
            <a:t>Material</a:t>
          </a:r>
          <a:endParaRPr lang="en-US"/>
        </a:p>
      </dgm:t>
    </dgm:pt>
    <dgm:pt modelId="{A2504EC4-3405-45F3-A18F-8B9510B45742}" type="parTrans" cxnId="{2FEF5DB4-BD60-4A47-B432-096764C2C7C4}">
      <dgm:prSet/>
      <dgm:spPr/>
      <dgm:t>
        <a:bodyPr/>
        <a:lstStyle/>
        <a:p>
          <a:endParaRPr lang="en-US"/>
        </a:p>
      </dgm:t>
    </dgm:pt>
    <dgm:pt modelId="{15F3FD5D-BFA6-4961-94E0-012B2BEF2015}" type="sibTrans" cxnId="{2FEF5DB4-BD60-4A47-B432-096764C2C7C4}">
      <dgm:prSet/>
      <dgm:spPr/>
      <dgm:t>
        <a:bodyPr/>
        <a:lstStyle/>
        <a:p>
          <a:endParaRPr lang="en-US"/>
        </a:p>
      </dgm:t>
    </dgm:pt>
    <dgm:pt modelId="{9BBCC64B-76BF-4DED-B0E4-BBC9E1FAF765}">
      <dgm:prSet/>
      <dgm:spPr/>
      <dgm:t>
        <a:bodyPr/>
        <a:lstStyle/>
        <a:p>
          <a:r>
            <a:rPr lang="en-GB"/>
            <a:t>Weight</a:t>
          </a:r>
          <a:endParaRPr lang="en-US"/>
        </a:p>
      </dgm:t>
    </dgm:pt>
    <dgm:pt modelId="{D9540813-9BD9-44DE-8A2D-B53BB8F3611E}" type="parTrans" cxnId="{311186F6-41D9-44E9-AA7D-F096662E0BFB}">
      <dgm:prSet/>
      <dgm:spPr/>
      <dgm:t>
        <a:bodyPr/>
        <a:lstStyle/>
        <a:p>
          <a:endParaRPr lang="en-US"/>
        </a:p>
      </dgm:t>
    </dgm:pt>
    <dgm:pt modelId="{D938046A-99E3-4084-8CBC-61684AAA7D95}" type="sibTrans" cxnId="{311186F6-41D9-44E9-AA7D-F096662E0BFB}">
      <dgm:prSet/>
      <dgm:spPr/>
      <dgm:t>
        <a:bodyPr/>
        <a:lstStyle/>
        <a:p>
          <a:endParaRPr lang="en-US"/>
        </a:p>
      </dgm:t>
    </dgm:pt>
    <dgm:pt modelId="{42F3242B-F43A-4372-A5C8-FB57A1B010FD}">
      <dgm:prSet/>
      <dgm:spPr/>
      <dgm:t>
        <a:bodyPr/>
        <a:lstStyle/>
        <a:p>
          <a:r>
            <a:rPr lang="en-GB"/>
            <a:t>Unit – each, kg, ml etc</a:t>
          </a:r>
          <a:endParaRPr lang="en-US"/>
        </a:p>
      </dgm:t>
    </dgm:pt>
    <dgm:pt modelId="{A077BECF-7C0E-4AC5-B6B8-D67C09AB0F9A}" type="parTrans" cxnId="{9B9B4A47-7C73-49B9-B3D6-3A9FE13866A9}">
      <dgm:prSet/>
      <dgm:spPr/>
      <dgm:t>
        <a:bodyPr/>
        <a:lstStyle/>
        <a:p>
          <a:endParaRPr lang="en-US"/>
        </a:p>
      </dgm:t>
    </dgm:pt>
    <dgm:pt modelId="{034DA562-1461-4D73-9A53-77CA3B666ACE}" type="sibTrans" cxnId="{9B9B4A47-7C73-49B9-B3D6-3A9FE13866A9}">
      <dgm:prSet/>
      <dgm:spPr/>
      <dgm:t>
        <a:bodyPr/>
        <a:lstStyle/>
        <a:p>
          <a:endParaRPr lang="en-US"/>
        </a:p>
      </dgm:t>
    </dgm:pt>
    <dgm:pt modelId="{D91DC81B-AFDE-407A-89F3-D5CCAE5BC9A9}" type="pres">
      <dgm:prSet presAssocID="{B418C034-AEBE-47CC-A4F2-1B3641FFFFA9}" presName="linear" presStyleCnt="0">
        <dgm:presLayoutVars>
          <dgm:animLvl val="lvl"/>
          <dgm:resizeHandles val="exact"/>
        </dgm:presLayoutVars>
      </dgm:prSet>
      <dgm:spPr/>
    </dgm:pt>
    <dgm:pt modelId="{20189C6F-45C8-4254-A2C7-CC62689B0F70}" type="pres">
      <dgm:prSet presAssocID="{8EB452E9-8638-455F-B6BF-72D612F0C1D6}" presName="parentText" presStyleLbl="node1" presStyleIdx="0" presStyleCnt="1">
        <dgm:presLayoutVars>
          <dgm:chMax val="0"/>
          <dgm:bulletEnabled val="1"/>
        </dgm:presLayoutVars>
      </dgm:prSet>
      <dgm:spPr/>
    </dgm:pt>
    <dgm:pt modelId="{0182C0B4-80E2-4082-A9E4-1B28133CE60D}" type="pres">
      <dgm:prSet presAssocID="{8EB452E9-8638-455F-B6BF-72D612F0C1D6}" presName="childText" presStyleLbl="revTx" presStyleIdx="0" presStyleCnt="1">
        <dgm:presLayoutVars>
          <dgm:bulletEnabled val="1"/>
        </dgm:presLayoutVars>
      </dgm:prSet>
      <dgm:spPr/>
    </dgm:pt>
  </dgm:ptLst>
  <dgm:cxnLst>
    <dgm:cxn modelId="{4F2F1401-D0B1-4809-A5B3-DC164B42BED3}" srcId="{8EB452E9-8638-455F-B6BF-72D612F0C1D6}" destId="{A3D62086-5F01-40AD-A7E3-0876FCEA230B}" srcOrd="6" destOrd="0" parTransId="{CBA860F1-9C6F-4DD2-AB80-8AE82A1DE9C5}" sibTransId="{33EF027A-84CE-4777-AA1A-0B847CE01913}"/>
    <dgm:cxn modelId="{2E152914-B71E-4359-BF74-8A52FDD83573}" srcId="{8EB452E9-8638-455F-B6BF-72D612F0C1D6}" destId="{8C0C7320-029C-4BD7-957A-B9684DF4EB25}" srcOrd="4" destOrd="0" parTransId="{29A1AE47-F8E1-4F89-B1F0-5C3CFC9876A3}" sibTransId="{A6433604-3CB8-4023-9D2D-0B12371471F9}"/>
    <dgm:cxn modelId="{67651F22-3D33-4C27-84A4-234701299BAC}" type="presOf" srcId="{A3D62086-5F01-40AD-A7E3-0876FCEA230B}" destId="{0182C0B4-80E2-4082-A9E4-1B28133CE60D}" srcOrd="0" destOrd="6" presId="urn:microsoft.com/office/officeart/2005/8/layout/vList2"/>
    <dgm:cxn modelId="{28842624-6244-433B-839C-1191370B6AB2}" type="presOf" srcId="{9BBCC64B-76BF-4DED-B0E4-BBC9E1FAF765}" destId="{0182C0B4-80E2-4082-A9E4-1B28133CE60D}" srcOrd="0" destOrd="8" presId="urn:microsoft.com/office/officeart/2005/8/layout/vList2"/>
    <dgm:cxn modelId="{E991E828-E965-408A-B96E-C7374FD30AD7}" srcId="{8EB452E9-8638-455F-B6BF-72D612F0C1D6}" destId="{2657E685-0587-4657-9537-7A57894D50CE}" srcOrd="0" destOrd="0" parTransId="{3675B1F8-E379-4394-ADDB-69AB6150373F}" sibTransId="{03B35B27-E74D-438B-93CD-1E0B289947C4}"/>
    <dgm:cxn modelId="{0EF0355B-7AFF-4BF7-8ABC-34F6CA449BA9}" type="presOf" srcId="{42F3242B-F43A-4372-A5C8-FB57A1B010FD}" destId="{0182C0B4-80E2-4082-A9E4-1B28133CE60D}" srcOrd="0" destOrd="9" presId="urn:microsoft.com/office/officeart/2005/8/layout/vList2"/>
    <dgm:cxn modelId="{FC623E62-16A6-4ABA-9044-20742394AC9D}" type="presOf" srcId="{91089E87-8042-4CF9-BB3E-C1FC77E5A695}" destId="{0182C0B4-80E2-4082-A9E4-1B28133CE60D}" srcOrd="0" destOrd="2" presId="urn:microsoft.com/office/officeart/2005/8/layout/vList2"/>
    <dgm:cxn modelId="{9B9B4A47-7C73-49B9-B3D6-3A9FE13866A9}" srcId="{8EB452E9-8638-455F-B6BF-72D612F0C1D6}" destId="{42F3242B-F43A-4372-A5C8-FB57A1B010FD}" srcOrd="9" destOrd="0" parTransId="{A077BECF-7C0E-4AC5-B6B8-D67C09AB0F9A}" sibTransId="{034DA562-1461-4D73-9A53-77CA3B666ACE}"/>
    <dgm:cxn modelId="{1AE04A4C-DE7E-443A-A2BF-5A1C2EC3B55C}" srcId="{8EB452E9-8638-455F-B6BF-72D612F0C1D6}" destId="{FCDF7D96-016A-4521-ACA0-5D31F73258E6}" srcOrd="5" destOrd="0" parTransId="{C9579D18-FC94-42FE-ABB4-0A79D205CBD0}" sibTransId="{94EEE19F-1671-4067-B3DE-170C4B4E194A}"/>
    <dgm:cxn modelId="{BB46F24D-1927-4EB2-8941-A468DF3EC738}" type="presOf" srcId="{514C2FFC-6C7C-45A6-9194-CE060481CD5B}" destId="{0182C0B4-80E2-4082-A9E4-1B28133CE60D}" srcOrd="0" destOrd="7" presId="urn:microsoft.com/office/officeart/2005/8/layout/vList2"/>
    <dgm:cxn modelId="{17512C51-5B95-40E0-82BC-A0045B10458D}" srcId="{8EB452E9-8638-455F-B6BF-72D612F0C1D6}" destId="{586020AD-780A-43EA-9C17-B0E386D1D003}" srcOrd="3" destOrd="0" parTransId="{8C98B0AD-2457-441E-9AF6-9B47559E76D3}" sibTransId="{1CD016CF-A32F-4B04-90CB-09158E9E3337}"/>
    <dgm:cxn modelId="{6AA24386-6D50-4FCD-A748-5E629F701310}" type="presOf" srcId="{8C0C7320-029C-4BD7-957A-B9684DF4EB25}" destId="{0182C0B4-80E2-4082-A9E4-1B28133CE60D}" srcOrd="0" destOrd="4" presId="urn:microsoft.com/office/officeart/2005/8/layout/vList2"/>
    <dgm:cxn modelId="{3D51788D-A25E-4D77-AC40-3247E3A5D2E5}" type="presOf" srcId="{FCDF7D96-016A-4521-ACA0-5D31F73258E6}" destId="{0182C0B4-80E2-4082-A9E4-1B28133CE60D}" srcOrd="0" destOrd="5" presId="urn:microsoft.com/office/officeart/2005/8/layout/vList2"/>
    <dgm:cxn modelId="{A8299D95-B345-497C-9DE1-A5D92EEA858C}" srcId="{B418C034-AEBE-47CC-A4F2-1B3641FFFFA9}" destId="{8EB452E9-8638-455F-B6BF-72D612F0C1D6}" srcOrd="0" destOrd="0" parTransId="{38F3B9C1-C346-41E9-A17F-8BFD5DAEE505}" sibTransId="{5488AB68-08DC-4422-A76E-663C88D6DB7A}"/>
    <dgm:cxn modelId="{7048A79F-237E-49A0-98B7-D5706CC0603D}" srcId="{8EB452E9-8638-455F-B6BF-72D612F0C1D6}" destId="{E27A3C72-E175-421E-8745-A6617D440AE4}" srcOrd="1" destOrd="0" parTransId="{1959B353-A79F-4868-A54B-148E1CF23BEC}" sibTransId="{BFE96B6C-9F09-405F-A102-3A09A2EA8B45}"/>
    <dgm:cxn modelId="{7436F2A8-7EFB-4093-90CF-C62FF61AF872}" type="presOf" srcId="{586020AD-780A-43EA-9C17-B0E386D1D003}" destId="{0182C0B4-80E2-4082-A9E4-1B28133CE60D}" srcOrd="0" destOrd="3" presId="urn:microsoft.com/office/officeart/2005/8/layout/vList2"/>
    <dgm:cxn modelId="{2FEF5DB4-BD60-4A47-B432-096764C2C7C4}" srcId="{8EB452E9-8638-455F-B6BF-72D612F0C1D6}" destId="{514C2FFC-6C7C-45A6-9194-CE060481CD5B}" srcOrd="7" destOrd="0" parTransId="{A2504EC4-3405-45F3-A18F-8B9510B45742}" sibTransId="{15F3FD5D-BFA6-4961-94E0-012B2BEF2015}"/>
    <dgm:cxn modelId="{1500E2C3-47E2-4832-A045-110B7EF3D178}" type="presOf" srcId="{2657E685-0587-4657-9537-7A57894D50CE}" destId="{0182C0B4-80E2-4082-A9E4-1B28133CE60D}" srcOrd="0" destOrd="0" presId="urn:microsoft.com/office/officeart/2005/8/layout/vList2"/>
    <dgm:cxn modelId="{3F8C1CCC-8644-45BC-A589-549B3E7AFC2A}" type="presOf" srcId="{E27A3C72-E175-421E-8745-A6617D440AE4}" destId="{0182C0B4-80E2-4082-A9E4-1B28133CE60D}" srcOrd="0" destOrd="1" presId="urn:microsoft.com/office/officeart/2005/8/layout/vList2"/>
    <dgm:cxn modelId="{9296DAD2-AA65-46F6-92F4-BB7553012268}" type="presOf" srcId="{B418C034-AEBE-47CC-A4F2-1B3641FFFFA9}" destId="{D91DC81B-AFDE-407A-89F3-D5CCAE5BC9A9}" srcOrd="0" destOrd="0" presId="urn:microsoft.com/office/officeart/2005/8/layout/vList2"/>
    <dgm:cxn modelId="{304591D9-9D16-4576-8251-CB3B780A65F1}" type="presOf" srcId="{8EB452E9-8638-455F-B6BF-72D612F0C1D6}" destId="{20189C6F-45C8-4254-A2C7-CC62689B0F70}" srcOrd="0" destOrd="0" presId="urn:microsoft.com/office/officeart/2005/8/layout/vList2"/>
    <dgm:cxn modelId="{716897E7-858C-4276-AC22-8893ACACE9E7}" srcId="{8EB452E9-8638-455F-B6BF-72D612F0C1D6}" destId="{91089E87-8042-4CF9-BB3E-C1FC77E5A695}" srcOrd="2" destOrd="0" parTransId="{CDD52E5B-CBDA-4297-A49F-F5BCFFFD1BF7}" sibTransId="{2A632BD9-4815-4BEF-AE03-5CA7A96C4E12}"/>
    <dgm:cxn modelId="{311186F6-41D9-44E9-AA7D-F096662E0BFB}" srcId="{8EB452E9-8638-455F-B6BF-72D612F0C1D6}" destId="{9BBCC64B-76BF-4DED-B0E4-BBC9E1FAF765}" srcOrd="8" destOrd="0" parTransId="{D9540813-9BD9-44DE-8A2D-B53BB8F3611E}" sibTransId="{D938046A-99E3-4084-8CBC-61684AAA7D95}"/>
    <dgm:cxn modelId="{C0DFAB28-C10B-41D9-AEB0-5A2D45F8288C}" type="presParOf" srcId="{D91DC81B-AFDE-407A-89F3-D5CCAE5BC9A9}" destId="{20189C6F-45C8-4254-A2C7-CC62689B0F70}" srcOrd="0" destOrd="0" presId="urn:microsoft.com/office/officeart/2005/8/layout/vList2"/>
    <dgm:cxn modelId="{3A693F24-A982-460F-87B4-7DD93422521D}" type="presParOf" srcId="{D91DC81B-AFDE-407A-89F3-D5CCAE5BC9A9}" destId="{0182C0B4-80E2-4082-A9E4-1B28133CE60D}"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FF9A170-1232-4AEE-9BB7-4D6A6B37B5C9}" type="doc">
      <dgm:prSet loTypeId="urn:microsoft.com/office/officeart/2016/7/layout/RepeatingBendingProcessNew" loCatId="process" qsTypeId="urn:microsoft.com/office/officeart/2005/8/quickstyle/simple1" qsCatId="simple" csTypeId="urn:microsoft.com/office/officeart/2005/8/colors/colorful5" csCatId="colorful"/>
      <dgm:spPr/>
      <dgm:t>
        <a:bodyPr/>
        <a:lstStyle/>
        <a:p>
          <a:endParaRPr lang="en-US"/>
        </a:p>
      </dgm:t>
    </dgm:pt>
    <dgm:pt modelId="{C9BEB09E-4489-4B65-A529-4DD5319C6E0C}">
      <dgm:prSet/>
      <dgm:spPr/>
      <dgm:t>
        <a:bodyPr/>
        <a:lstStyle/>
        <a:p>
          <a:r>
            <a:rPr lang="en-GB"/>
            <a:t>Convert all text to lowercase</a:t>
          </a:r>
          <a:endParaRPr lang="en-US"/>
        </a:p>
      </dgm:t>
    </dgm:pt>
    <dgm:pt modelId="{23957635-99C7-4F13-82BC-9AEE355ABED5}" type="parTrans" cxnId="{760FECAB-9CDE-4005-97C4-2DD4F29484B5}">
      <dgm:prSet/>
      <dgm:spPr/>
      <dgm:t>
        <a:bodyPr/>
        <a:lstStyle/>
        <a:p>
          <a:endParaRPr lang="en-US"/>
        </a:p>
      </dgm:t>
    </dgm:pt>
    <dgm:pt modelId="{2CE38962-8C6A-454E-B38F-6319B9136AA7}" type="sibTrans" cxnId="{760FECAB-9CDE-4005-97C4-2DD4F29484B5}">
      <dgm:prSet/>
      <dgm:spPr/>
      <dgm:t>
        <a:bodyPr/>
        <a:lstStyle/>
        <a:p>
          <a:endParaRPr lang="en-US"/>
        </a:p>
      </dgm:t>
    </dgm:pt>
    <dgm:pt modelId="{86BF6099-47D7-4B18-BBC7-668104F0FCE1}">
      <dgm:prSet/>
      <dgm:spPr/>
      <dgm:t>
        <a:bodyPr/>
        <a:lstStyle/>
        <a:p>
          <a:r>
            <a:rPr lang="en-GB"/>
            <a:t>Remove handwritten punctuation marks and any unwanted characters.</a:t>
          </a:r>
          <a:endParaRPr lang="en-US"/>
        </a:p>
      </dgm:t>
    </dgm:pt>
    <dgm:pt modelId="{BEB66977-0F40-4A7C-8B65-82A159B5975F}" type="parTrans" cxnId="{1DF315B4-884C-4A99-B5E0-631202D876A5}">
      <dgm:prSet/>
      <dgm:spPr/>
      <dgm:t>
        <a:bodyPr/>
        <a:lstStyle/>
        <a:p>
          <a:endParaRPr lang="en-US"/>
        </a:p>
      </dgm:t>
    </dgm:pt>
    <dgm:pt modelId="{84D575E6-DC65-4F96-9122-FA486CFC4BD9}" type="sibTrans" cxnId="{1DF315B4-884C-4A99-B5E0-631202D876A5}">
      <dgm:prSet/>
      <dgm:spPr/>
      <dgm:t>
        <a:bodyPr/>
        <a:lstStyle/>
        <a:p>
          <a:endParaRPr lang="en-US"/>
        </a:p>
      </dgm:t>
    </dgm:pt>
    <dgm:pt modelId="{B193AB5D-0D1B-4948-917C-5AF23D70097F}">
      <dgm:prSet/>
      <dgm:spPr/>
      <dgm:t>
        <a:bodyPr/>
        <a:lstStyle/>
        <a:p>
          <a:r>
            <a:rPr lang="en-GB"/>
            <a:t>Breaking down the text into words or phrases.</a:t>
          </a:r>
          <a:endParaRPr lang="en-US"/>
        </a:p>
      </dgm:t>
    </dgm:pt>
    <dgm:pt modelId="{3490027A-E3A9-4E1E-A972-4DD89D6BCFAA}" type="parTrans" cxnId="{068D456F-72FC-4DDF-B2B8-BB9F5DD18451}">
      <dgm:prSet/>
      <dgm:spPr/>
      <dgm:t>
        <a:bodyPr/>
        <a:lstStyle/>
        <a:p>
          <a:endParaRPr lang="en-US"/>
        </a:p>
      </dgm:t>
    </dgm:pt>
    <dgm:pt modelId="{133F7D1C-0322-49FB-B826-8994613AAD91}" type="sibTrans" cxnId="{068D456F-72FC-4DDF-B2B8-BB9F5DD18451}">
      <dgm:prSet/>
      <dgm:spPr/>
      <dgm:t>
        <a:bodyPr/>
        <a:lstStyle/>
        <a:p>
          <a:endParaRPr lang="en-US"/>
        </a:p>
      </dgm:t>
    </dgm:pt>
    <dgm:pt modelId="{DA801153-BFD7-49A4-8E62-D656847A4BFE}">
      <dgm:prSet/>
      <dgm:spPr/>
      <dgm:t>
        <a:bodyPr/>
        <a:lstStyle/>
        <a:p>
          <a:r>
            <a:rPr lang="en-GB"/>
            <a:t>Eliminate common words that do not contribute to the classification.</a:t>
          </a:r>
          <a:endParaRPr lang="en-US"/>
        </a:p>
      </dgm:t>
    </dgm:pt>
    <dgm:pt modelId="{C5551CD8-9EA1-4AAB-BACC-D6D0D94F8890}" type="parTrans" cxnId="{1D478683-194F-4C89-ABC7-2A9C662B57CC}">
      <dgm:prSet/>
      <dgm:spPr/>
      <dgm:t>
        <a:bodyPr/>
        <a:lstStyle/>
        <a:p>
          <a:endParaRPr lang="en-US"/>
        </a:p>
      </dgm:t>
    </dgm:pt>
    <dgm:pt modelId="{7F2106D0-B6E4-4263-9E60-44E414F765C3}" type="sibTrans" cxnId="{1D478683-194F-4C89-ABC7-2A9C662B57CC}">
      <dgm:prSet/>
      <dgm:spPr/>
      <dgm:t>
        <a:bodyPr/>
        <a:lstStyle/>
        <a:p>
          <a:endParaRPr lang="en-US"/>
        </a:p>
      </dgm:t>
    </dgm:pt>
    <dgm:pt modelId="{4B29B52C-927A-479D-A9B8-9AA936084BC0}">
      <dgm:prSet/>
      <dgm:spPr/>
      <dgm:t>
        <a:bodyPr/>
        <a:lstStyle/>
        <a:p>
          <a:r>
            <a:rPr lang="en-GB"/>
            <a:t>Use label encoding to represent text in a numeric format.</a:t>
          </a:r>
          <a:endParaRPr lang="en-US"/>
        </a:p>
      </dgm:t>
    </dgm:pt>
    <dgm:pt modelId="{5A7208FE-0679-4705-80CB-A6EFF7620B27}" type="parTrans" cxnId="{AE94FD46-29D1-44CF-8335-CE2BD3395E14}">
      <dgm:prSet/>
      <dgm:spPr/>
      <dgm:t>
        <a:bodyPr/>
        <a:lstStyle/>
        <a:p>
          <a:endParaRPr lang="en-US"/>
        </a:p>
      </dgm:t>
    </dgm:pt>
    <dgm:pt modelId="{CBC3902B-DB22-4DF4-A31F-199C96D83DD5}" type="sibTrans" cxnId="{AE94FD46-29D1-44CF-8335-CE2BD3395E14}">
      <dgm:prSet/>
      <dgm:spPr/>
      <dgm:t>
        <a:bodyPr/>
        <a:lstStyle/>
        <a:p>
          <a:endParaRPr lang="en-US"/>
        </a:p>
      </dgm:t>
    </dgm:pt>
    <dgm:pt modelId="{2E1DBED9-48B1-445F-8005-3430250C1923}" type="pres">
      <dgm:prSet presAssocID="{0FF9A170-1232-4AEE-9BB7-4D6A6B37B5C9}" presName="Name0" presStyleCnt="0">
        <dgm:presLayoutVars>
          <dgm:dir/>
          <dgm:resizeHandles val="exact"/>
        </dgm:presLayoutVars>
      </dgm:prSet>
      <dgm:spPr/>
    </dgm:pt>
    <dgm:pt modelId="{CA04A778-127A-4A10-B840-64836FA82C14}" type="pres">
      <dgm:prSet presAssocID="{C9BEB09E-4489-4B65-A529-4DD5319C6E0C}" presName="node" presStyleLbl="node1" presStyleIdx="0" presStyleCnt="5">
        <dgm:presLayoutVars>
          <dgm:bulletEnabled val="1"/>
        </dgm:presLayoutVars>
      </dgm:prSet>
      <dgm:spPr/>
    </dgm:pt>
    <dgm:pt modelId="{E7256521-B1C3-4FAD-B8A3-78E5ACB09CE7}" type="pres">
      <dgm:prSet presAssocID="{2CE38962-8C6A-454E-B38F-6319B9136AA7}" presName="sibTrans" presStyleLbl="sibTrans1D1" presStyleIdx="0" presStyleCnt="4"/>
      <dgm:spPr/>
    </dgm:pt>
    <dgm:pt modelId="{5D144A7A-8ADE-4974-8A28-555C5B134C00}" type="pres">
      <dgm:prSet presAssocID="{2CE38962-8C6A-454E-B38F-6319B9136AA7}" presName="connectorText" presStyleLbl="sibTrans1D1" presStyleIdx="0" presStyleCnt="4"/>
      <dgm:spPr/>
    </dgm:pt>
    <dgm:pt modelId="{DDE62D3B-AA6B-42D5-B30B-CA4D3CE5BBDF}" type="pres">
      <dgm:prSet presAssocID="{86BF6099-47D7-4B18-BBC7-668104F0FCE1}" presName="node" presStyleLbl="node1" presStyleIdx="1" presStyleCnt="5">
        <dgm:presLayoutVars>
          <dgm:bulletEnabled val="1"/>
        </dgm:presLayoutVars>
      </dgm:prSet>
      <dgm:spPr/>
    </dgm:pt>
    <dgm:pt modelId="{4352D83C-2D1A-4734-AB0F-5BCDB6338268}" type="pres">
      <dgm:prSet presAssocID="{84D575E6-DC65-4F96-9122-FA486CFC4BD9}" presName="sibTrans" presStyleLbl="sibTrans1D1" presStyleIdx="1" presStyleCnt="4"/>
      <dgm:spPr/>
    </dgm:pt>
    <dgm:pt modelId="{4EA17594-CBA9-4DB0-AC88-7A50CEA36C14}" type="pres">
      <dgm:prSet presAssocID="{84D575E6-DC65-4F96-9122-FA486CFC4BD9}" presName="connectorText" presStyleLbl="sibTrans1D1" presStyleIdx="1" presStyleCnt="4"/>
      <dgm:spPr/>
    </dgm:pt>
    <dgm:pt modelId="{BD0E3312-EF5E-48F2-9331-153EE5B83DD7}" type="pres">
      <dgm:prSet presAssocID="{B193AB5D-0D1B-4948-917C-5AF23D70097F}" presName="node" presStyleLbl="node1" presStyleIdx="2" presStyleCnt="5">
        <dgm:presLayoutVars>
          <dgm:bulletEnabled val="1"/>
        </dgm:presLayoutVars>
      </dgm:prSet>
      <dgm:spPr/>
    </dgm:pt>
    <dgm:pt modelId="{4C4FF275-2CF7-4D41-9A0D-493F3485C870}" type="pres">
      <dgm:prSet presAssocID="{133F7D1C-0322-49FB-B826-8994613AAD91}" presName="sibTrans" presStyleLbl="sibTrans1D1" presStyleIdx="2" presStyleCnt="4"/>
      <dgm:spPr/>
    </dgm:pt>
    <dgm:pt modelId="{9A753FEA-C025-4C0F-842C-9ED9650DBD1F}" type="pres">
      <dgm:prSet presAssocID="{133F7D1C-0322-49FB-B826-8994613AAD91}" presName="connectorText" presStyleLbl="sibTrans1D1" presStyleIdx="2" presStyleCnt="4"/>
      <dgm:spPr/>
    </dgm:pt>
    <dgm:pt modelId="{276539D6-C3F9-49E4-B792-48EE36782426}" type="pres">
      <dgm:prSet presAssocID="{DA801153-BFD7-49A4-8E62-D656847A4BFE}" presName="node" presStyleLbl="node1" presStyleIdx="3" presStyleCnt="5">
        <dgm:presLayoutVars>
          <dgm:bulletEnabled val="1"/>
        </dgm:presLayoutVars>
      </dgm:prSet>
      <dgm:spPr/>
    </dgm:pt>
    <dgm:pt modelId="{52B68593-45DA-46C2-8A20-CDF4C44BB7EA}" type="pres">
      <dgm:prSet presAssocID="{7F2106D0-B6E4-4263-9E60-44E414F765C3}" presName="sibTrans" presStyleLbl="sibTrans1D1" presStyleIdx="3" presStyleCnt="4"/>
      <dgm:spPr/>
    </dgm:pt>
    <dgm:pt modelId="{21E58027-53AA-46AA-AAC5-E503AC10313C}" type="pres">
      <dgm:prSet presAssocID="{7F2106D0-B6E4-4263-9E60-44E414F765C3}" presName="connectorText" presStyleLbl="sibTrans1D1" presStyleIdx="3" presStyleCnt="4"/>
      <dgm:spPr/>
    </dgm:pt>
    <dgm:pt modelId="{97846A6B-B9B2-481C-B408-094DC35AB667}" type="pres">
      <dgm:prSet presAssocID="{4B29B52C-927A-479D-A9B8-9AA936084BC0}" presName="node" presStyleLbl="node1" presStyleIdx="4" presStyleCnt="5">
        <dgm:presLayoutVars>
          <dgm:bulletEnabled val="1"/>
        </dgm:presLayoutVars>
      </dgm:prSet>
      <dgm:spPr/>
    </dgm:pt>
  </dgm:ptLst>
  <dgm:cxnLst>
    <dgm:cxn modelId="{14B6C013-DA55-472A-BCA3-CEB7673D05B9}" type="presOf" srcId="{133F7D1C-0322-49FB-B826-8994613AAD91}" destId="{4C4FF275-2CF7-4D41-9A0D-493F3485C870}" srcOrd="0" destOrd="0" presId="urn:microsoft.com/office/officeart/2016/7/layout/RepeatingBendingProcessNew"/>
    <dgm:cxn modelId="{69FCA821-DA70-4338-83FA-FCA8D3EB635C}" type="presOf" srcId="{7F2106D0-B6E4-4263-9E60-44E414F765C3}" destId="{52B68593-45DA-46C2-8A20-CDF4C44BB7EA}" srcOrd="0" destOrd="0" presId="urn:microsoft.com/office/officeart/2016/7/layout/RepeatingBendingProcessNew"/>
    <dgm:cxn modelId="{D5DF5B2F-E6FB-45EA-8091-840EFEF7F83E}" type="presOf" srcId="{84D575E6-DC65-4F96-9122-FA486CFC4BD9}" destId="{4EA17594-CBA9-4DB0-AC88-7A50CEA36C14}" srcOrd="1" destOrd="0" presId="urn:microsoft.com/office/officeart/2016/7/layout/RepeatingBendingProcessNew"/>
    <dgm:cxn modelId="{B6572D31-C3C3-4D5C-B5A1-D0E94BD4FFEE}" type="presOf" srcId="{133F7D1C-0322-49FB-B826-8994613AAD91}" destId="{9A753FEA-C025-4C0F-842C-9ED9650DBD1F}" srcOrd="1" destOrd="0" presId="urn:microsoft.com/office/officeart/2016/7/layout/RepeatingBendingProcessNew"/>
    <dgm:cxn modelId="{FBDCE334-6381-48C8-A54F-BA0C1FF6252E}" type="presOf" srcId="{2CE38962-8C6A-454E-B38F-6319B9136AA7}" destId="{5D144A7A-8ADE-4974-8A28-555C5B134C00}" srcOrd="1" destOrd="0" presId="urn:microsoft.com/office/officeart/2016/7/layout/RepeatingBendingProcessNew"/>
    <dgm:cxn modelId="{2F4F3D5C-8275-401C-9FC2-8FE6C8C716F5}" type="presOf" srcId="{4B29B52C-927A-479D-A9B8-9AA936084BC0}" destId="{97846A6B-B9B2-481C-B408-094DC35AB667}" srcOrd="0" destOrd="0" presId="urn:microsoft.com/office/officeart/2016/7/layout/RepeatingBendingProcessNew"/>
    <dgm:cxn modelId="{AE94FD46-29D1-44CF-8335-CE2BD3395E14}" srcId="{0FF9A170-1232-4AEE-9BB7-4D6A6B37B5C9}" destId="{4B29B52C-927A-479D-A9B8-9AA936084BC0}" srcOrd="4" destOrd="0" parTransId="{5A7208FE-0679-4705-80CB-A6EFF7620B27}" sibTransId="{CBC3902B-DB22-4DF4-A31F-199C96D83DD5}"/>
    <dgm:cxn modelId="{CA67E16B-C0BB-4BB0-874F-2694CFA1EDDC}" type="presOf" srcId="{86BF6099-47D7-4B18-BBC7-668104F0FCE1}" destId="{DDE62D3B-AA6B-42D5-B30B-CA4D3CE5BBDF}" srcOrd="0" destOrd="0" presId="urn:microsoft.com/office/officeart/2016/7/layout/RepeatingBendingProcessNew"/>
    <dgm:cxn modelId="{068D456F-72FC-4DDF-B2B8-BB9F5DD18451}" srcId="{0FF9A170-1232-4AEE-9BB7-4D6A6B37B5C9}" destId="{B193AB5D-0D1B-4948-917C-5AF23D70097F}" srcOrd="2" destOrd="0" parTransId="{3490027A-E3A9-4E1E-A972-4DD89D6BCFAA}" sibTransId="{133F7D1C-0322-49FB-B826-8994613AAD91}"/>
    <dgm:cxn modelId="{557D1A7A-9DFB-40A5-850F-B80225FB3A45}" type="presOf" srcId="{2CE38962-8C6A-454E-B38F-6319B9136AA7}" destId="{E7256521-B1C3-4FAD-B8A3-78E5ACB09CE7}" srcOrd="0" destOrd="0" presId="urn:microsoft.com/office/officeart/2016/7/layout/RepeatingBendingProcessNew"/>
    <dgm:cxn modelId="{1D478683-194F-4C89-ABC7-2A9C662B57CC}" srcId="{0FF9A170-1232-4AEE-9BB7-4D6A6B37B5C9}" destId="{DA801153-BFD7-49A4-8E62-D656847A4BFE}" srcOrd="3" destOrd="0" parTransId="{C5551CD8-9EA1-4AAB-BACC-D6D0D94F8890}" sibTransId="{7F2106D0-B6E4-4263-9E60-44E414F765C3}"/>
    <dgm:cxn modelId="{D6E0098E-BF73-473F-A108-8F1F2445EC93}" type="presOf" srcId="{0FF9A170-1232-4AEE-9BB7-4D6A6B37B5C9}" destId="{2E1DBED9-48B1-445F-8005-3430250C1923}" srcOrd="0" destOrd="0" presId="urn:microsoft.com/office/officeart/2016/7/layout/RepeatingBendingProcessNew"/>
    <dgm:cxn modelId="{B11CCA96-D42F-487B-83DB-3E6962412E72}" type="presOf" srcId="{7F2106D0-B6E4-4263-9E60-44E414F765C3}" destId="{21E58027-53AA-46AA-AAC5-E503AC10313C}" srcOrd="1" destOrd="0" presId="urn:microsoft.com/office/officeart/2016/7/layout/RepeatingBendingProcessNew"/>
    <dgm:cxn modelId="{760FECAB-9CDE-4005-97C4-2DD4F29484B5}" srcId="{0FF9A170-1232-4AEE-9BB7-4D6A6B37B5C9}" destId="{C9BEB09E-4489-4B65-A529-4DD5319C6E0C}" srcOrd="0" destOrd="0" parTransId="{23957635-99C7-4F13-82BC-9AEE355ABED5}" sibTransId="{2CE38962-8C6A-454E-B38F-6319B9136AA7}"/>
    <dgm:cxn modelId="{556B1BAC-67FF-4B34-B8BD-E14408760E6A}" type="presOf" srcId="{B193AB5D-0D1B-4948-917C-5AF23D70097F}" destId="{BD0E3312-EF5E-48F2-9331-153EE5B83DD7}" srcOrd="0" destOrd="0" presId="urn:microsoft.com/office/officeart/2016/7/layout/RepeatingBendingProcessNew"/>
    <dgm:cxn modelId="{1DF315B4-884C-4A99-B5E0-631202D876A5}" srcId="{0FF9A170-1232-4AEE-9BB7-4D6A6B37B5C9}" destId="{86BF6099-47D7-4B18-BBC7-668104F0FCE1}" srcOrd="1" destOrd="0" parTransId="{BEB66977-0F40-4A7C-8B65-82A159B5975F}" sibTransId="{84D575E6-DC65-4F96-9122-FA486CFC4BD9}"/>
    <dgm:cxn modelId="{725124BE-24B4-470F-A46B-607C35B15DF1}" type="presOf" srcId="{84D575E6-DC65-4F96-9122-FA486CFC4BD9}" destId="{4352D83C-2D1A-4734-AB0F-5BCDB6338268}" srcOrd="0" destOrd="0" presId="urn:microsoft.com/office/officeart/2016/7/layout/RepeatingBendingProcessNew"/>
    <dgm:cxn modelId="{3725EFCF-7EA2-4993-AEDF-F12646155F70}" type="presOf" srcId="{C9BEB09E-4489-4B65-A529-4DD5319C6E0C}" destId="{CA04A778-127A-4A10-B840-64836FA82C14}" srcOrd="0" destOrd="0" presId="urn:microsoft.com/office/officeart/2016/7/layout/RepeatingBendingProcessNew"/>
    <dgm:cxn modelId="{6C73C7EA-8F3B-45FA-8E19-7CE7C9400FAC}" type="presOf" srcId="{DA801153-BFD7-49A4-8E62-D656847A4BFE}" destId="{276539D6-C3F9-49E4-B792-48EE36782426}" srcOrd="0" destOrd="0" presId="urn:microsoft.com/office/officeart/2016/7/layout/RepeatingBendingProcessNew"/>
    <dgm:cxn modelId="{BA553828-DF90-49C3-AF68-281A2E7E838A}" type="presParOf" srcId="{2E1DBED9-48B1-445F-8005-3430250C1923}" destId="{CA04A778-127A-4A10-B840-64836FA82C14}" srcOrd="0" destOrd="0" presId="urn:microsoft.com/office/officeart/2016/7/layout/RepeatingBendingProcessNew"/>
    <dgm:cxn modelId="{FA9B12B9-B0E8-4C07-8838-D0D928232C3E}" type="presParOf" srcId="{2E1DBED9-48B1-445F-8005-3430250C1923}" destId="{E7256521-B1C3-4FAD-B8A3-78E5ACB09CE7}" srcOrd="1" destOrd="0" presId="urn:microsoft.com/office/officeart/2016/7/layout/RepeatingBendingProcessNew"/>
    <dgm:cxn modelId="{F79E061F-76BF-4A1F-901D-AF5975BC6E6E}" type="presParOf" srcId="{E7256521-B1C3-4FAD-B8A3-78E5ACB09CE7}" destId="{5D144A7A-8ADE-4974-8A28-555C5B134C00}" srcOrd="0" destOrd="0" presId="urn:microsoft.com/office/officeart/2016/7/layout/RepeatingBendingProcessNew"/>
    <dgm:cxn modelId="{E92D1221-5D7C-4767-9525-021D3C7D6A72}" type="presParOf" srcId="{2E1DBED9-48B1-445F-8005-3430250C1923}" destId="{DDE62D3B-AA6B-42D5-B30B-CA4D3CE5BBDF}" srcOrd="2" destOrd="0" presId="urn:microsoft.com/office/officeart/2016/7/layout/RepeatingBendingProcessNew"/>
    <dgm:cxn modelId="{E584CC3F-1832-4416-A4D0-A1E17C5B08BA}" type="presParOf" srcId="{2E1DBED9-48B1-445F-8005-3430250C1923}" destId="{4352D83C-2D1A-4734-AB0F-5BCDB6338268}" srcOrd="3" destOrd="0" presId="urn:microsoft.com/office/officeart/2016/7/layout/RepeatingBendingProcessNew"/>
    <dgm:cxn modelId="{CD789363-CC58-4AF8-8FEF-64C9C768EA3A}" type="presParOf" srcId="{4352D83C-2D1A-4734-AB0F-5BCDB6338268}" destId="{4EA17594-CBA9-4DB0-AC88-7A50CEA36C14}" srcOrd="0" destOrd="0" presId="urn:microsoft.com/office/officeart/2016/7/layout/RepeatingBendingProcessNew"/>
    <dgm:cxn modelId="{B693A8B0-D2F9-4170-A887-1F25822A3A6C}" type="presParOf" srcId="{2E1DBED9-48B1-445F-8005-3430250C1923}" destId="{BD0E3312-EF5E-48F2-9331-153EE5B83DD7}" srcOrd="4" destOrd="0" presId="urn:microsoft.com/office/officeart/2016/7/layout/RepeatingBendingProcessNew"/>
    <dgm:cxn modelId="{851C967A-4798-4D3D-9F28-C5815EE6E397}" type="presParOf" srcId="{2E1DBED9-48B1-445F-8005-3430250C1923}" destId="{4C4FF275-2CF7-4D41-9A0D-493F3485C870}" srcOrd="5" destOrd="0" presId="urn:microsoft.com/office/officeart/2016/7/layout/RepeatingBendingProcessNew"/>
    <dgm:cxn modelId="{DCC92CFE-B595-4AD4-BCD1-8ED7765125A7}" type="presParOf" srcId="{4C4FF275-2CF7-4D41-9A0D-493F3485C870}" destId="{9A753FEA-C025-4C0F-842C-9ED9650DBD1F}" srcOrd="0" destOrd="0" presId="urn:microsoft.com/office/officeart/2016/7/layout/RepeatingBendingProcessNew"/>
    <dgm:cxn modelId="{B798BEA3-5E2D-48F1-A8DC-F9A794CBE4E7}" type="presParOf" srcId="{2E1DBED9-48B1-445F-8005-3430250C1923}" destId="{276539D6-C3F9-49E4-B792-48EE36782426}" srcOrd="6" destOrd="0" presId="urn:microsoft.com/office/officeart/2016/7/layout/RepeatingBendingProcessNew"/>
    <dgm:cxn modelId="{A95C73D5-A7B2-4150-BACB-ADE872FF0BA8}" type="presParOf" srcId="{2E1DBED9-48B1-445F-8005-3430250C1923}" destId="{52B68593-45DA-46C2-8A20-CDF4C44BB7EA}" srcOrd="7" destOrd="0" presId="urn:microsoft.com/office/officeart/2016/7/layout/RepeatingBendingProcessNew"/>
    <dgm:cxn modelId="{674EA654-7D70-4B9B-A98A-B8D7BB298EFD}" type="presParOf" srcId="{52B68593-45DA-46C2-8A20-CDF4C44BB7EA}" destId="{21E58027-53AA-46AA-AAC5-E503AC10313C}" srcOrd="0" destOrd="0" presId="urn:microsoft.com/office/officeart/2016/7/layout/RepeatingBendingProcessNew"/>
    <dgm:cxn modelId="{F12656AC-C48B-4BDF-8BBC-73420F8F7D06}" type="presParOf" srcId="{2E1DBED9-48B1-445F-8005-3430250C1923}" destId="{97846A6B-B9B2-481C-B408-094DC35AB667}"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BFE41B8-99CE-41D2-A01A-140759985C22}"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0E27CA05-827C-42B4-9006-394F709BB0F7}">
      <dgm:prSet/>
      <dgm:spPr/>
      <dgm:t>
        <a:bodyPr/>
        <a:lstStyle/>
        <a:p>
          <a:r>
            <a:rPr lang="en-GB"/>
            <a:t>Transform the pre-processed text into numerical form that a Non-Navies Bayes can understand by encoding the data.</a:t>
          </a:r>
          <a:endParaRPr lang="en-US"/>
        </a:p>
      </dgm:t>
    </dgm:pt>
    <dgm:pt modelId="{24369E5D-991D-4906-9D2B-DC3BD37AAC01}" type="parTrans" cxnId="{2A8E9EEE-A339-4A57-AA2F-1091EB61539C}">
      <dgm:prSet/>
      <dgm:spPr/>
      <dgm:t>
        <a:bodyPr/>
        <a:lstStyle/>
        <a:p>
          <a:endParaRPr lang="en-US"/>
        </a:p>
      </dgm:t>
    </dgm:pt>
    <dgm:pt modelId="{2C07904B-F4BD-485F-8084-D107BC59090E}" type="sibTrans" cxnId="{2A8E9EEE-A339-4A57-AA2F-1091EB61539C}">
      <dgm:prSet/>
      <dgm:spPr/>
      <dgm:t>
        <a:bodyPr/>
        <a:lstStyle/>
        <a:p>
          <a:endParaRPr lang="en-US"/>
        </a:p>
      </dgm:t>
    </dgm:pt>
    <dgm:pt modelId="{C18872E3-F42F-4174-B3FF-C4CBF166A01B}">
      <dgm:prSet/>
      <dgm:spPr/>
      <dgm:t>
        <a:bodyPr/>
        <a:lstStyle/>
        <a:p>
          <a:r>
            <a:rPr lang="en-GB"/>
            <a:t>We can treat each text as a matrix where each row is a document, and each column correlated to a word in the collection.</a:t>
          </a:r>
          <a:endParaRPr lang="en-US"/>
        </a:p>
      </dgm:t>
    </dgm:pt>
    <dgm:pt modelId="{E742C24D-58F4-40EA-91B3-61B57BFBDB17}" type="parTrans" cxnId="{5969BE04-F355-4365-9564-42F663E2D4DD}">
      <dgm:prSet/>
      <dgm:spPr/>
      <dgm:t>
        <a:bodyPr/>
        <a:lstStyle/>
        <a:p>
          <a:endParaRPr lang="en-US"/>
        </a:p>
      </dgm:t>
    </dgm:pt>
    <dgm:pt modelId="{BB9730E8-BF10-4533-8125-857F769EA927}" type="sibTrans" cxnId="{5969BE04-F355-4365-9564-42F663E2D4DD}">
      <dgm:prSet/>
      <dgm:spPr/>
      <dgm:t>
        <a:bodyPr/>
        <a:lstStyle/>
        <a:p>
          <a:endParaRPr lang="en-US"/>
        </a:p>
      </dgm:t>
    </dgm:pt>
    <dgm:pt modelId="{E4309C98-B400-4DEF-B613-2889A5E5339E}" type="pres">
      <dgm:prSet presAssocID="{ABFE41B8-99CE-41D2-A01A-140759985C22}" presName="root" presStyleCnt="0">
        <dgm:presLayoutVars>
          <dgm:dir/>
          <dgm:resizeHandles val="exact"/>
        </dgm:presLayoutVars>
      </dgm:prSet>
      <dgm:spPr/>
    </dgm:pt>
    <dgm:pt modelId="{1853DF15-2BC7-486F-AFB0-330F1503ACB4}" type="pres">
      <dgm:prSet presAssocID="{ABFE41B8-99CE-41D2-A01A-140759985C22}" presName="container" presStyleCnt="0">
        <dgm:presLayoutVars>
          <dgm:dir/>
          <dgm:resizeHandles val="exact"/>
        </dgm:presLayoutVars>
      </dgm:prSet>
      <dgm:spPr/>
    </dgm:pt>
    <dgm:pt modelId="{06B12F16-62F6-4CEC-8272-2E6F138032DC}" type="pres">
      <dgm:prSet presAssocID="{0E27CA05-827C-42B4-9006-394F709BB0F7}" presName="compNode" presStyleCnt="0"/>
      <dgm:spPr/>
    </dgm:pt>
    <dgm:pt modelId="{A0C35EBF-C6F6-4301-976D-FE7FCF17F8B5}" type="pres">
      <dgm:prSet presAssocID="{0E27CA05-827C-42B4-9006-394F709BB0F7}" presName="iconBgRect" presStyleLbl="bgShp" presStyleIdx="0" presStyleCnt="2"/>
      <dgm:spPr/>
    </dgm:pt>
    <dgm:pt modelId="{6C689876-1317-4B1D-92EE-D1800DD617FB}" type="pres">
      <dgm:prSet presAssocID="{0E27CA05-827C-42B4-9006-394F709BB0F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9A3B7573-007B-486F-ABEC-CE6AC6CECDB3}" type="pres">
      <dgm:prSet presAssocID="{0E27CA05-827C-42B4-9006-394F709BB0F7}" presName="spaceRect" presStyleCnt="0"/>
      <dgm:spPr/>
    </dgm:pt>
    <dgm:pt modelId="{E8182C83-738A-43CE-8F15-DAA17D8ED81D}" type="pres">
      <dgm:prSet presAssocID="{0E27CA05-827C-42B4-9006-394F709BB0F7}" presName="textRect" presStyleLbl="revTx" presStyleIdx="0" presStyleCnt="2">
        <dgm:presLayoutVars>
          <dgm:chMax val="1"/>
          <dgm:chPref val="1"/>
        </dgm:presLayoutVars>
      </dgm:prSet>
      <dgm:spPr/>
    </dgm:pt>
    <dgm:pt modelId="{94790A63-AD6C-469D-AAA8-57774271799F}" type="pres">
      <dgm:prSet presAssocID="{2C07904B-F4BD-485F-8084-D107BC59090E}" presName="sibTrans" presStyleLbl="sibTrans2D1" presStyleIdx="0" presStyleCnt="0"/>
      <dgm:spPr/>
    </dgm:pt>
    <dgm:pt modelId="{01E47D0A-1415-443B-ABAD-5447B021E2F2}" type="pres">
      <dgm:prSet presAssocID="{C18872E3-F42F-4174-B3FF-C4CBF166A01B}" presName="compNode" presStyleCnt="0"/>
      <dgm:spPr/>
    </dgm:pt>
    <dgm:pt modelId="{25CCE90A-4FD8-4FEA-8549-5D3EDA636DA7}" type="pres">
      <dgm:prSet presAssocID="{C18872E3-F42F-4174-B3FF-C4CBF166A01B}" presName="iconBgRect" presStyleLbl="bgShp" presStyleIdx="1" presStyleCnt="2"/>
      <dgm:spPr/>
    </dgm:pt>
    <dgm:pt modelId="{689DD884-4DF6-4A2A-AF75-B4CB5B9DC197}" type="pres">
      <dgm:prSet presAssocID="{C18872E3-F42F-4174-B3FF-C4CBF166A01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A3F19821-CC36-4582-92AA-AD3F2A274667}" type="pres">
      <dgm:prSet presAssocID="{C18872E3-F42F-4174-B3FF-C4CBF166A01B}" presName="spaceRect" presStyleCnt="0"/>
      <dgm:spPr/>
    </dgm:pt>
    <dgm:pt modelId="{835E79B6-8E2F-452D-AA1D-9F6865A1B8F3}" type="pres">
      <dgm:prSet presAssocID="{C18872E3-F42F-4174-B3FF-C4CBF166A01B}" presName="textRect" presStyleLbl="revTx" presStyleIdx="1" presStyleCnt="2">
        <dgm:presLayoutVars>
          <dgm:chMax val="1"/>
          <dgm:chPref val="1"/>
        </dgm:presLayoutVars>
      </dgm:prSet>
      <dgm:spPr/>
    </dgm:pt>
  </dgm:ptLst>
  <dgm:cxnLst>
    <dgm:cxn modelId="{5969BE04-F355-4365-9564-42F663E2D4DD}" srcId="{ABFE41B8-99CE-41D2-A01A-140759985C22}" destId="{C18872E3-F42F-4174-B3FF-C4CBF166A01B}" srcOrd="1" destOrd="0" parTransId="{E742C24D-58F4-40EA-91B3-61B57BFBDB17}" sibTransId="{BB9730E8-BF10-4533-8125-857F769EA927}"/>
    <dgm:cxn modelId="{F3C1750B-3DE9-4D50-B9D9-E9528AFADFB3}" type="presOf" srcId="{C18872E3-F42F-4174-B3FF-C4CBF166A01B}" destId="{835E79B6-8E2F-452D-AA1D-9F6865A1B8F3}" srcOrd="0" destOrd="0" presId="urn:microsoft.com/office/officeart/2018/2/layout/IconCircleList"/>
    <dgm:cxn modelId="{59E64EB7-485D-482B-956A-AE0B80C200E2}" type="presOf" srcId="{2C07904B-F4BD-485F-8084-D107BC59090E}" destId="{94790A63-AD6C-469D-AAA8-57774271799F}" srcOrd="0" destOrd="0" presId="urn:microsoft.com/office/officeart/2018/2/layout/IconCircleList"/>
    <dgm:cxn modelId="{ADB6F5E4-10C1-43B6-91DC-0B823DDCF488}" type="presOf" srcId="{ABFE41B8-99CE-41D2-A01A-140759985C22}" destId="{E4309C98-B400-4DEF-B613-2889A5E5339E}" srcOrd="0" destOrd="0" presId="urn:microsoft.com/office/officeart/2018/2/layout/IconCircleList"/>
    <dgm:cxn modelId="{2A8E9EEE-A339-4A57-AA2F-1091EB61539C}" srcId="{ABFE41B8-99CE-41D2-A01A-140759985C22}" destId="{0E27CA05-827C-42B4-9006-394F709BB0F7}" srcOrd="0" destOrd="0" parTransId="{24369E5D-991D-4906-9D2B-DC3BD37AAC01}" sibTransId="{2C07904B-F4BD-485F-8084-D107BC59090E}"/>
    <dgm:cxn modelId="{6218FDF9-45B1-4013-8EE8-A6819B2A5F5B}" type="presOf" srcId="{0E27CA05-827C-42B4-9006-394F709BB0F7}" destId="{E8182C83-738A-43CE-8F15-DAA17D8ED81D}" srcOrd="0" destOrd="0" presId="urn:microsoft.com/office/officeart/2018/2/layout/IconCircleList"/>
    <dgm:cxn modelId="{5A9871F2-2D1E-4218-8775-33077E0D7E0F}" type="presParOf" srcId="{E4309C98-B400-4DEF-B613-2889A5E5339E}" destId="{1853DF15-2BC7-486F-AFB0-330F1503ACB4}" srcOrd="0" destOrd="0" presId="urn:microsoft.com/office/officeart/2018/2/layout/IconCircleList"/>
    <dgm:cxn modelId="{B719A2D7-E008-441E-BB5D-A8E9A849E338}" type="presParOf" srcId="{1853DF15-2BC7-486F-AFB0-330F1503ACB4}" destId="{06B12F16-62F6-4CEC-8272-2E6F138032DC}" srcOrd="0" destOrd="0" presId="urn:microsoft.com/office/officeart/2018/2/layout/IconCircleList"/>
    <dgm:cxn modelId="{C9E1C6F0-7A7D-4EBB-BB1B-4C35D788224E}" type="presParOf" srcId="{06B12F16-62F6-4CEC-8272-2E6F138032DC}" destId="{A0C35EBF-C6F6-4301-976D-FE7FCF17F8B5}" srcOrd="0" destOrd="0" presId="urn:microsoft.com/office/officeart/2018/2/layout/IconCircleList"/>
    <dgm:cxn modelId="{C9755B2A-6AE6-4E59-9D20-70A635EEB907}" type="presParOf" srcId="{06B12F16-62F6-4CEC-8272-2E6F138032DC}" destId="{6C689876-1317-4B1D-92EE-D1800DD617FB}" srcOrd="1" destOrd="0" presId="urn:microsoft.com/office/officeart/2018/2/layout/IconCircleList"/>
    <dgm:cxn modelId="{CB64DBB7-0FEE-47E3-AE1A-C873370A2276}" type="presParOf" srcId="{06B12F16-62F6-4CEC-8272-2E6F138032DC}" destId="{9A3B7573-007B-486F-ABEC-CE6AC6CECDB3}" srcOrd="2" destOrd="0" presId="urn:microsoft.com/office/officeart/2018/2/layout/IconCircleList"/>
    <dgm:cxn modelId="{57907B6E-D76E-435A-A45A-17F761A44ED4}" type="presParOf" srcId="{06B12F16-62F6-4CEC-8272-2E6F138032DC}" destId="{E8182C83-738A-43CE-8F15-DAA17D8ED81D}" srcOrd="3" destOrd="0" presId="urn:microsoft.com/office/officeart/2018/2/layout/IconCircleList"/>
    <dgm:cxn modelId="{5BB03577-F320-4709-90CF-2340D17904DC}" type="presParOf" srcId="{1853DF15-2BC7-486F-AFB0-330F1503ACB4}" destId="{94790A63-AD6C-469D-AAA8-57774271799F}" srcOrd="1" destOrd="0" presId="urn:microsoft.com/office/officeart/2018/2/layout/IconCircleList"/>
    <dgm:cxn modelId="{52DD358A-4898-440B-8306-D41CFF3FCABE}" type="presParOf" srcId="{1853DF15-2BC7-486F-AFB0-330F1503ACB4}" destId="{01E47D0A-1415-443B-ABAD-5447B021E2F2}" srcOrd="2" destOrd="0" presId="urn:microsoft.com/office/officeart/2018/2/layout/IconCircleList"/>
    <dgm:cxn modelId="{871CEDDC-134F-4508-8CD0-4DA5EC85AFE8}" type="presParOf" srcId="{01E47D0A-1415-443B-ABAD-5447B021E2F2}" destId="{25CCE90A-4FD8-4FEA-8549-5D3EDA636DA7}" srcOrd="0" destOrd="0" presId="urn:microsoft.com/office/officeart/2018/2/layout/IconCircleList"/>
    <dgm:cxn modelId="{54C08695-CC69-4802-A28A-ACFFF8D0ABFC}" type="presParOf" srcId="{01E47D0A-1415-443B-ABAD-5447B021E2F2}" destId="{689DD884-4DF6-4A2A-AF75-B4CB5B9DC197}" srcOrd="1" destOrd="0" presId="urn:microsoft.com/office/officeart/2018/2/layout/IconCircleList"/>
    <dgm:cxn modelId="{063F9D96-4B6E-4C8D-A911-5942C2796950}" type="presParOf" srcId="{01E47D0A-1415-443B-ABAD-5447B021E2F2}" destId="{A3F19821-CC36-4582-92AA-AD3F2A274667}" srcOrd="2" destOrd="0" presId="urn:microsoft.com/office/officeart/2018/2/layout/IconCircleList"/>
    <dgm:cxn modelId="{0DE1C86F-746B-4494-BF77-EB75C221DA7B}" type="presParOf" srcId="{01E47D0A-1415-443B-ABAD-5447B021E2F2}" destId="{835E79B6-8E2F-452D-AA1D-9F6865A1B8F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96F18A1-2FA6-4782-AE65-7BBD757EBB0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10E47FF-E8F1-4BD1-89F0-7F287AFF21A0}">
      <dgm:prSet/>
      <dgm:spPr/>
      <dgm:t>
        <a:bodyPr/>
        <a:lstStyle/>
        <a:p>
          <a:r>
            <a:rPr lang="en-GB" b="1" dirty="0"/>
            <a:t>X (Features) </a:t>
          </a:r>
          <a:endParaRPr lang="en-US" dirty="0"/>
        </a:p>
      </dgm:t>
    </dgm:pt>
    <dgm:pt modelId="{AD6504E8-E035-42ED-ADF0-FF853CC72804}" type="parTrans" cxnId="{7C288CEB-B413-4CB4-9346-018AB6554D52}">
      <dgm:prSet/>
      <dgm:spPr/>
      <dgm:t>
        <a:bodyPr/>
        <a:lstStyle/>
        <a:p>
          <a:endParaRPr lang="en-US"/>
        </a:p>
      </dgm:t>
    </dgm:pt>
    <dgm:pt modelId="{2A142E53-77D3-4B1A-B357-CEF0ED4C139C}" type="sibTrans" cxnId="{7C288CEB-B413-4CB4-9346-018AB6554D52}">
      <dgm:prSet/>
      <dgm:spPr/>
      <dgm:t>
        <a:bodyPr/>
        <a:lstStyle/>
        <a:p>
          <a:endParaRPr lang="en-US"/>
        </a:p>
      </dgm:t>
    </dgm:pt>
    <dgm:pt modelId="{D01CD9FA-51E9-4C1D-AE6C-853598B766E3}">
      <dgm:prSet/>
      <dgm:spPr/>
      <dgm:t>
        <a:bodyPr/>
        <a:lstStyle/>
        <a:p>
          <a:r>
            <a:rPr lang="en-GB"/>
            <a:t>Text extracted from:</a:t>
          </a:r>
          <a:endParaRPr lang="en-US"/>
        </a:p>
      </dgm:t>
    </dgm:pt>
    <dgm:pt modelId="{6707CF3F-E97A-4DFD-BAEA-DA7ECD43B88D}" type="parTrans" cxnId="{E2D761D0-EE7A-4637-8608-C1170D6FD2F3}">
      <dgm:prSet/>
      <dgm:spPr/>
      <dgm:t>
        <a:bodyPr/>
        <a:lstStyle/>
        <a:p>
          <a:endParaRPr lang="en-US"/>
        </a:p>
      </dgm:t>
    </dgm:pt>
    <dgm:pt modelId="{2E0B6CF7-D900-4BD3-B065-6266DD0E18B8}" type="sibTrans" cxnId="{E2D761D0-EE7A-4637-8608-C1170D6FD2F3}">
      <dgm:prSet/>
      <dgm:spPr/>
      <dgm:t>
        <a:bodyPr/>
        <a:lstStyle/>
        <a:p>
          <a:endParaRPr lang="en-US"/>
        </a:p>
      </dgm:t>
    </dgm:pt>
    <dgm:pt modelId="{B1A29417-66ED-47DE-82A0-0ABE294C321C}">
      <dgm:prSet/>
      <dgm:spPr/>
      <dgm:t>
        <a:bodyPr/>
        <a:lstStyle/>
        <a:p>
          <a:r>
            <a:rPr lang="en-US"/>
            <a:t>Sensor data, such as weight, size, or dimensions of the material.</a:t>
          </a:r>
        </a:p>
      </dgm:t>
    </dgm:pt>
    <dgm:pt modelId="{FEEA16D6-2CEA-457B-A165-F7A4EF571AFC}" type="parTrans" cxnId="{D1602CBD-FBBA-4C17-916D-AB635C95BF19}">
      <dgm:prSet/>
      <dgm:spPr/>
      <dgm:t>
        <a:bodyPr/>
        <a:lstStyle/>
        <a:p>
          <a:endParaRPr lang="en-US"/>
        </a:p>
      </dgm:t>
    </dgm:pt>
    <dgm:pt modelId="{7DF5DA43-0B58-480D-B93A-377917F152E7}" type="sibTrans" cxnId="{D1602CBD-FBBA-4C17-916D-AB635C95BF19}">
      <dgm:prSet/>
      <dgm:spPr/>
      <dgm:t>
        <a:bodyPr/>
        <a:lstStyle/>
        <a:p>
          <a:endParaRPr lang="en-US"/>
        </a:p>
      </dgm:t>
    </dgm:pt>
    <dgm:pt modelId="{A2E8AE35-AE87-4885-8609-BEBE48AA7CA7}">
      <dgm:prSet/>
      <dgm:spPr/>
      <dgm:t>
        <a:bodyPr/>
        <a:lstStyle/>
        <a:p>
          <a:r>
            <a:rPr lang="en-US"/>
            <a:t>Image data of the material (e.g., labels, packaging, or material itself).</a:t>
          </a:r>
        </a:p>
      </dgm:t>
    </dgm:pt>
    <dgm:pt modelId="{6010256D-84B9-4F0E-A3E8-E2074BD21AC3}" type="parTrans" cxnId="{E3B25271-7FB7-409B-9A10-A5171409636C}">
      <dgm:prSet/>
      <dgm:spPr/>
      <dgm:t>
        <a:bodyPr/>
        <a:lstStyle/>
        <a:p>
          <a:endParaRPr lang="en-US"/>
        </a:p>
      </dgm:t>
    </dgm:pt>
    <dgm:pt modelId="{4B9BB8E2-109E-41E0-9D3E-52169A96F984}" type="sibTrans" cxnId="{E3B25271-7FB7-409B-9A10-A5171409636C}">
      <dgm:prSet/>
      <dgm:spPr/>
      <dgm:t>
        <a:bodyPr/>
        <a:lstStyle/>
        <a:p>
          <a:endParaRPr lang="en-US"/>
        </a:p>
      </dgm:t>
    </dgm:pt>
    <dgm:pt modelId="{E7152F9C-78B1-493E-B0B5-49006300D8F9}">
      <dgm:prSet/>
      <dgm:spPr/>
      <dgm:t>
        <a:bodyPr/>
        <a:lstStyle/>
        <a:p>
          <a:r>
            <a:rPr lang="en-US"/>
            <a:t>Manually added data</a:t>
          </a:r>
        </a:p>
      </dgm:t>
    </dgm:pt>
    <dgm:pt modelId="{59592448-921A-43B9-90B7-34F9C384F194}" type="parTrans" cxnId="{A304AAE7-D0A6-485F-A3B3-3EEAB94BB15C}">
      <dgm:prSet/>
      <dgm:spPr/>
      <dgm:t>
        <a:bodyPr/>
        <a:lstStyle/>
        <a:p>
          <a:endParaRPr lang="en-US"/>
        </a:p>
      </dgm:t>
    </dgm:pt>
    <dgm:pt modelId="{A49F0935-EEE5-4DC4-B9C9-338136BC4BD1}" type="sibTrans" cxnId="{A304AAE7-D0A6-485F-A3B3-3EEAB94BB15C}">
      <dgm:prSet/>
      <dgm:spPr/>
      <dgm:t>
        <a:bodyPr/>
        <a:lstStyle/>
        <a:p>
          <a:endParaRPr lang="en-US"/>
        </a:p>
      </dgm:t>
    </dgm:pt>
    <dgm:pt modelId="{A74B7A52-357B-44D4-A0DA-356925E53872}">
      <dgm:prSet/>
      <dgm:spPr/>
      <dgm:t>
        <a:bodyPr/>
        <a:lstStyle/>
        <a:p>
          <a:r>
            <a:rPr lang="en-US"/>
            <a:t>Text will be transformed into numerical values</a:t>
          </a:r>
        </a:p>
      </dgm:t>
    </dgm:pt>
    <dgm:pt modelId="{20581FBD-52F3-4BAC-AD63-736712ADCC0D}" type="parTrans" cxnId="{0E9456C2-3687-4A18-9DA0-A2E080648F65}">
      <dgm:prSet/>
      <dgm:spPr/>
      <dgm:t>
        <a:bodyPr/>
        <a:lstStyle/>
        <a:p>
          <a:endParaRPr lang="en-US"/>
        </a:p>
      </dgm:t>
    </dgm:pt>
    <dgm:pt modelId="{D02A9153-A738-47CD-A98E-A3916B2D4F67}" type="sibTrans" cxnId="{0E9456C2-3687-4A18-9DA0-A2E080648F65}">
      <dgm:prSet/>
      <dgm:spPr/>
      <dgm:t>
        <a:bodyPr/>
        <a:lstStyle/>
        <a:p>
          <a:endParaRPr lang="en-US"/>
        </a:p>
      </dgm:t>
    </dgm:pt>
    <dgm:pt modelId="{FFDCAF3F-F9FE-4B0B-B9C7-C99F3AF595B8}">
      <dgm:prSet/>
      <dgm:spPr/>
      <dgm:t>
        <a:bodyPr/>
        <a:lstStyle/>
        <a:p>
          <a:r>
            <a:rPr lang="en-GB" b="1"/>
            <a:t>Y (target variables): </a:t>
          </a:r>
          <a:endParaRPr lang="en-US"/>
        </a:p>
      </dgm:t>
    </dgm:pt>
    <dgm:pt modelId="{6EB86946-0B1A-44E8-83CF-F057F05E86E6}" type="parTrans" cxnId="{0A1B3E2F-C63E-4150-9949-FFD8E6864B5D}">
      <dgm:prSet/>
      <dgm:spPr/>
      <dgm:t>
        <a:bodyPr/>
        <a:lstStyle/>
        <a:p>
          <a:endParaRPr lang="en-US"/>
        </a:p>
      </dgm:t>
    </dgm:pt>
    <dgm:pt modelId="{C1FFABA3-DC17-4598-A3A5-FD667C9FD66B}" type="sibTrans" cxnId="{0A1B3E2F-C63E-4150-9949-FFD8E6864B5D}">
      <dgm:prSet/>
      <dgm:spPr/>
      <dgm:t>
        <a:bodyPr/>
        <a:lstStyle/>
        <a:p>
          <a:endParaRPr lang="en-US"/>
        </a:p>
      </dgm:t>
    </dgm:pt>
    <dgm:pt modelId="{9A3A3055-BEE5-4668-8009-84EC7B154291}">
      <dgm:prSet/>
      <dgm:spPr/>
      <dgm:t>
        <a:bodyPr/>
        <a:lstStyle/>
        <a:p>
          <a:r>
            <a:rPr lang="en-US"/>
            <a:t>Represents the product category that the system is trying to predict or classify. For instance,</a:t>
          </a:r>
          <a:r>
            <a:rPr lang="en-GB"/>
            <a:t> - Categories like  clothing, furniture or fragile</a:t>
          </a:r>
          <a:endParaRPr lang="en-US"/>
        </a:p>
      </dgm:t>
    </dgm:pt>
    <dgm:pt modelId="{351A58D5-0264-4579-9F4B-135264F08A30}" type="parTrans" cxnId="{18336C26-8FA0-4B81-874A-E94C1FBA059B}">
      <dgm:prSet/>
      <dgm:spPr/>
      <dgm:t>
        <a:bodyPr/>
        <a:lstStyle/>
        <a:p>
          <a:endParaRPr lang="en-US"/>
        </a:p>
      </dgm:t>
    </dgm:pt>
    <dgm:pt modelId="{EB60A5EA-49B3-4319-88A1-20A33B16C7A3}" type="sibTrans" cxnId="{18336C26-8FA0-4B81-874A-E94C1FBA059B}">
      <dgm:prSet/>
      <dgm:spPr/>
      <dgm:t>
        <a:bodyPr/>
        <a:lstStyle/>
        <a:p>
          <a:endParaRPr lang="en-US"/>
        </a:p>
      </dgm:t>
    </dgm:pt>
    <dgm:pt modelId="{39737AB5-0F02-4905-88B2-BB9590BDBD14}" type="pres">
      <dgm:prSet presAssocID="{996F18A1-2FA6-4782-AE65-7BBD757EBB0B}" presName="root" presStyleCnt="0">
        <dgm:presLayoutVars>
          <dgm:dir/>
          <dgm:resizeHandles val="exact"/>
        </dgm:presLayoutVars>
      </dgm:prSet>
      <dgm:spPr/>
    </dgm:pt>
    <dgm:pt modelId="{E1401DFE-7B27-4085-8D0B-5D655DD93313}" type="pres">
      <dgm:prSet presAssocID="{310E47FF-E8F1-4BD1-89F0-7F287AFF21A0}" presName="compNode" presStyleCnt="0"/>
      <dgm:spPr/>
    </dgm:pt>
    <dgm:pt modelId="{7A375CDB-30A8-4EEA-8A3C-9AB6E88113D8}" type="pres">
      <dgm:prSet presAssocID="{310E47FF-E8F1-4BD1-89F0-7F287AFF21A0}" presName="bgRect" presStyleLbl="bgShp" presStyleIdx="0" presStyleCnt="5"/>
      <dgm:spPr/>
    </dgm:pt>
    <dgm:pt modelId="{44083B30-625A-498C-B11F-99AB0613FB60}" type="pres">
      <dgm:prSet presAssocID="{310E47FF-E8F1-4BD1-89F0-7F287AFF21A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ee"/>
        </a:ext>
      </dgm:extLst>
    </dgm:pt>
    <dgm:pt modelId="{E40D8E57-0105-4F58-9C9C-05983B586A26}" type="pres">
      <dgm:prSet presAssocID="{310E47FF-E8F1-4BD1-89F0-7F287AFF21A0}" presName="spaceRect" presStyleCnt="0"/>
      <dgm:spPr/>
    </dgm:pt>
    <dgm:pt modelId="{E57D5C17-4203-484B-B729-1DF8E05E0FA9}" type="pres">
      <dgm:prSet presAssocID="{310E47FF-E8F1-4BD1-89F0-7F287AFF21A0}" presName="parTx" presStyleLbl="revTx" presStyleIdx="0" presStyleCnt="6">
        <dgm:presLayoutVars>
          <dgm:chMax val="0"/>
          <dgm:chPref val="0"/>
        </dgm:presLayoutVars>
      </dgm:prSet>
      <dgm:spPr/>
    </dgm:pt>
    <dgm:pt modelId="{910781D0-90F0-4022-AE5D-81401407FA0D}" type="pres">
      <dgm:prSet presAssocID="{2A142E53-77D3-4B1A-B357-CEF0ED4C139C}" presName="sibTrans" presStyleCnt="0"/>
      <dgm:spPr/>
    </dgm:pt>
    <dgm:pt modelId="{745680ED-22F5-4AAE-A25F-51A75C082EAA}" type="pres">
      <dgm:prSet presAssocID="{D01CD9FA-51E9-4C1D-AE6C-853598B766E3}" presName="compNode" presStyleCnt="0"/>
      <dgm:spPr/>
    </dgm:pt>
    <dgm:pt modelId="{75783723-01B6-4B27-AF8C-E45154D2925A}" type="pres">
      <dgm:prSet presAssocID="{D01CD9FA-51E9-4C1D-AE6C-853598B766E3}" presName="bgRect" presStyleLbl="bgShp" presStyleIdx="1" presStyleCnt="5"/>
      <dgm:spPr/>
    </dgm:pt>
    <dgm:pt modelId="{98F72F04-A33B-44B4-A2C2-CC6D9BFA25CF}" type="pres">
      <dgm:prSet presAssocID="{D01CD9FA-51E9-4C1D-AE6C-853598B766E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323982D5-C455-4D14-A3D9-1025FC8ACFFD}" type="pres">
      <dgm:prSet presAssocID="{D01CD9FA-51E9-4C1D-AE6C-853598B766E3}" presName="spaceRect" presStyleCnt="0"/>
      <dgm:spPr/>
    </dgm:pt>
    <dgm:pt modelId="{B4445131-542D-4DB1-AA46-D48B56393A7E}" type="pres">
      <dgm:prSet presAssocID="{D01CD9FA-51E9-4C1D-AE6C-853598B766E3}" presName="parTx" presStyleLbl="revTx" presStyleIdx="1" presStyleCnt="6">
        <dgm:presLayoutVars>
          <dgm:chMax val="0"/>
          <dgm:chPref val="0"/>
        </dgm:presLayoutVars>
      </dgm:prSet>
      <dgm:spPr/>
    </dgm:pt>
    <dgm:pt modelId="{C37A422F-6F65-4EEF-BD11-C5FDBF4AE4E7}" type="pres">
      <dgm:prSet presAssocID="{D01CD9FA-51E9-4C1D-AE6C-853598B766E3}" presName="desTx" presStyleLbl="revTx" presStyleIdx="2" presStyleCnt="6">
        <dgm:presLayoutVars/>
      </dgm:prSet>
      <dgm:spPr/>
    </dgm:pt>
    <dgm:pt modelId="{620974B6-360E-43A7-8DC5-5891A2408252}" type="pres">
      <dgm:prSet presAssocID="{2E0B6CF7-D900-4BD3-B065-6266DD0E18B8}" presName="sibTrans" presStyleCnt="0"/>
      <dgm:spPr/>
    </dgm:pt>
    <dgm:pt modelId="{8E1E1822-EB0D-4B4A-B09B-A9851FF15509}" type="pres">
      <dgm:prSet presAssocID="{A74B7A52-357B-44D4-A0DA-356925E53872}" presName="compNode" presStyleCnt="0"/>
      <dgm:spPr/>
    </dgm:pt>
    <dgm:pt modelId="{93F13255-640F-4903-8C42-2940967A42BA}" type="pres">
      <dgm:prSet presAssocID="{A74B7A52-357B-44D4-A0DA-356925E53872}" presName="bgRect" presStyleLbl="bgShp" presStyleIdx="2" presStyleCnt="5"/>
      <dgm:spPr/>
    </dgm:pt>
    <dgm:pt modelId="{E4AD5B62-0E45-40F1-AC89-EA588F744496}" type="pres">
      <dgm:prSet presAssocID="{A74B7A52-357B-44D4-A0DA-356925E5387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E02F065A-F818-471D-9457-92768B025F7F}" type="pres">
      <dgm:prSet presAssocID="{A74B7A52-357B-44D4-A0DA-356925E53872}" presName="spaceRect" presStyleCnt="0"/>
      <dgm:spPr/>
    </dgm:pt>
    <dgm:pt modelId="{5F1D9BE7-6A03-45F2-B611-88A1F1BCFE84}" type="pres">
      <dgm:prSet presAssocID="{A74B7A52-357B-44D4-A0DA-356925E53872}" presName="parTx" presStyleLbl="revTx" presStyleIdx="3" presStyleCnt="6">
        <dgm:presLayoutVars>
          <dgm:chMax val="0"/>
          <dgm:chPref val="0"/>
        </dgm:presLayoutVars>
      </dgm:prSet>
      <dgm:spPr/>
    </dgm:pt>
    <dgm:pt modelId="{77541382-C43A-4B5C-A3A2-164558FC73EA}" type="pres">
      <dgm:prSet presAssocID="{D02A9153-A738-47CD-A98E-A3916B2D4F67}" presName="sibTrans" presStyleCnt="0"/>
      <dgm:spPr/>
    </dgm:pt>
    <dgm:pt modelId="{C0898E4E-D1C0-4DBD-884E-10FEA2D73FBE}" type="pres">
      <dgm:prSet presAssocID="{FFDCAF3F-F9FE-4B0B-B9C7-C99F3AF595B8}" presName="compNode" presStyleCnt="0"/>
      <dgm:spPr/>
    </dgm:pt>
    <dgm:pt modelId="{575F0ED8-5375-4D15-9AAD-F55F4ED2D426}" type="pres">
      <dgm:prSet presAssocID="{FFDCAF3F-F9FE-4B0B-B9C7-C99F3AF595B8}" presName="bgRect" presStyleLbl="bgShp" presStyleIdx="3" presStyleCnt="5"/>
      <dgm:spPr/>
    </dgm:pt>
    <dgm:pt modelId="{0D15984A-16B7-49D7-B772-A99C6086D758}" type="pres">
      <dgm:prSet presAssocID="{FFDCAF3F-F9FE-4B0B-B9C7-C99F3AF595B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ptical disc"/>
        </a:ext>
      </dgm:extLst>
    </dgm:pt>
    <dgm:pt modelId="{3DB38B02-8E01-44A1-B5EC-A85FF12F25F0}" type="pres">
      <dgm:prSet presAssocID="{FFDCAF3F-F9FE-4B0B-B9C7-C99F3AF595B8}" presName="spaceRect" presStyleCnt="0"/>
      <dgm:spPr/>
    </dgm:pt>
    <dgm:pt modelId="{47AECC29-2006-48CF-82B7-A38D78FADFFD}" type="pres">
      <dgm:prSet presAssocID="{FFDCAF3F-F9FE-4B0B-B9C7-C99F3AF595B8}" presName="parTx" presStyleLbl="revTx" presStyleIdx="4" presStyleCnt="6">
        <dgm:presLayoutVars>
          <dgm:chMax val="0"/>
          <dgm:chPref val="0"/>
        </dgm:presLayoutVars>
      </dgm:prSet>
      <dgm:spPr/>
    </dgm:pt>
    <dgm:pt modelId="{D4858F4D-D20F-40A2-AE37-BFF22E6821FF}" type="pres">
      <dgm:prSet presAssocID="{C1FFABA3-DC17-4598-A3A5-FD667C9FD66B}" presName="sibTrans" presStyleCnt="0"/>
      <dgm:spPr/>
    </dgm:pt>
    <dgm:pt modelId="{36CED14F-B699-4B83-904B-98C2F8E85B31}" type="pres">
      <dgm:prSet presAssocID="{9A3A3055-BEE5-4668-8009-84EC7B154291}" presName="compNode" presStyleCnt="0"/>
      <dgm:spPr/>
    </dgm:pt>
    <dgm:pt modelId="{529C7443-7DD2-4188-96EE-211183236D42}" type="pres">
      <dgm:prSet presAssocID="{9A3A3055-BEE5-4668-8009-84EC7B154291}" presName="bgRect" presStyleLbl="bgShp" presStyleIdx="4" presStyleCnt="5"/>
      <dgm:spPr/>
    </dgm:pt>
    <dgm:pt modelId="{20855E19-4428-43A2-A2A5-330EABE91576}" type="pres">
      <dgm:prSet presAssocID="{9A3A3055-BEE5-4668-8009-84EC7B15429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roller"/>
        </a:ext>
      </dgm:extLst>
    </dgm:pt>
    <dgm:pt modelId="{02A0637D-9D39-491F-A157-F618FA6B4201}" type="pres">
      <dgm:prSet presAssocID="{9A3A3055-BEE5-4668-8009-84EC7B154291}" presName="spaceRect" presStyleCnt="0"/>
      <dgm:spPr/>
    </dgm:pt>
    <dgm:pt modelId="{9246A386-DB8A-4618-899A-68291BA4261F}" type="pres">
      <dgm:prSet presAssocID="{9A3A3055-BEE5-4668-8009-84EC7B154291}" presName="parTx" presStyleLbl="revTx" presStyleIdx="5" presStyleCnt="6">
        <dgm:presLayoutVars>
          <dgm:chMax val="0"/>
          <dgm:chPref val="0"/>
        </dgm:presLayoutVars>
      </dgm:prSet>
      <dgm:spPr/>
    </dgm:pt>
  </dgm:ptLst>
  <dgm:cxnLst>
    <dgm:cxn modelId="{00F8A90F-543A-4E2E-AC8A-E681895F1979}" type="presOf" srcId="{996F18A1-2FA6-4782-AE65-7BBD757EBB0B}" destId="{39737AB5-0F02-4905-88B2-BB9590BDBD14}" srcOrd="0" destOrd="0" presId="urn:microsoft.com/office/officeart/2018/2/layout/IconVerticalSolidList"/>
    <dgm:cxn modelId="{18336C26-8FA0-4B81-874A-E94C1FBA059B}" srcId="{996F18A1-2FA6-4782-AE65-7BBD757EBB0B}" destId="{9A3A3055-BEE5-4668-8009-84EC7B154291}" srcOrd="4" destOrd="0" parTransId="{351A58D5-0264-4579-9F4B-135264F08A30}" sibTransId="{EB60A5EA-49B3-4319-88A1-20A33B16C7A3}"/>
    <dgm:cxn modelId="{EE38392F-75EE-4B1B-BEC9-EA54A179D8B1}" type="presOf" srcId="{310E47FF-E8F1-4BD1-89F0-7F287AFF21A0}" destId="{E57D5C17-4203-484B-B729-1DF8E05E0FA9}" srcOrd="0" destOrd="0" presId="urn:microsoft.com/office/officeart/2018/2/layout/IconVerticalSolidList"/>
    <dgm:cxn modelId="{0A1B3E2F-C63E-4150-9949-FFD8E6864B5D}" srcId="{996F18A1-2FA6-4782-AE65-7BBD757EBB0B}" destId="{FFDCAF3F-F9FE-4B0B-B9C7-C99F3AF595B8}" srcOrd="3" destOrd="0" parTransId="{6EB86946-0B1A-44E8-83CF-F057F05E86E6}" sibTransId="{C1FFABA3-DC17-4598-A3A5-FD667C9FD66B}"/>
    <dgm:cxn modelId="{3F322249-B53E-42F3-80BD-FA040A7D58EB}" type="presOf" srcId="{A74B7A52-357B-44D4-A0DA-356925E53872}" destId="{5F1D9BE7-6A03-45F2-B611-88A1F1BCFE84}" srcOrd="0" destOrd="0" presId="urn:microsoft.com/office/officeart/2018/2/layout/IconVerticalSolidList"/>
    <dgm:cxn modelId="{5802DE6D-C388-427A-A37B-95C13E7A3F1C}" type="presOf" srcId="{FFDCAF3F-F9FE-4B0B-B9C7-C99F3AF595B8}" destId="{47AECC29-2006-48CF-82B7-A38D78FADFFD}" srcOrd="0" destOrd="0" presId="urn:microsoft.com/office/officeart/2018/2/layout/IconVerticalSolidList"/>
    <dgm:cxn modelId="{1422586E-8F17-4BDE-B0A3-3413DCA4E7C5}" type="presOf" srcId="{E7152F9C-78B1-493E-B0B5-49006300D8F9}" destId="{C37A422F-6F65-4EEF-BD11-C5FDBF4AE4E7}" srcOrd="0" destOrd="2" presId="urn:microsoft.com/office/officeart/2018/2/layout/IconVerticalSolidList"/>
    <dgm:cxn modelId="{E3B25271-7FB7-409B-9A10-A5171409636C}" srcId="{D01CD9FA-51E9-4C1D-AE6C-853598B766E3}" destId="{A2E8AE35-AE87-4885-8609-BEBE48AA7CA7}" srcOrd="1" destOrd="0" parTransId="{6010256D-84B9-4F0E-A3E8-E2074BD21AC3}" sibTransId="{4B9BB8E2-109E-41E0-9D3E-52169A96F984}"/>
    <dgm:cxn modelId="{DBAFF686-1C99-409C-85C0-4DEBD2573CA2}" type="presOf" srcId="{9A3A3055-BEE5-4668-8009-84EC7B154291}" destId="{9246A386-DB8A-4618-899A-68291BA4261F}" srcOrd="0" destOrd="0" presId="urn:microsoft.com/office/officeart/2018/2/layout/IconVerticalSolidList"/>
    <dgm:cxn modelId="{3C84708E-322E-4F7E-8ADF-85801FF35E24}" type="presOf" srcId="{A2E8AE35-AE87-4885-8609-BEBE48AA7CA7}" destId="{C37A422F-6F65-4EEF-BD11-C5FDBF4AE4E7}" srcOrd="0" destOrd="1" presId="urn:microsoft.com/office/officeart/2018/2/layout/IconVerticalSolidList"/>
    <dgm:cxn modelId="{D1602CBD-FBBA-4C17-916D-AB635C95BF19}" srcId="{D01CD9FA-51E9-4C1D-AE6C-853598B766E3}" destId="{B1A29417-66ED-47DE-82A0-0ABE294C321C}" srcOrd="0" destOrd="0" parTransId="{FEEA16D6-2CEA-457B-A165-F7A4EF571AFC}" sibTransId="{7DF5DA43-0B58-480D-B93A-377917F152E7}"/>
    <dgm:cxn modelId="{0E9456C2-3687-4A18-9DA0-A2E080648F65}" srcId="{996F18A1-2FA6-4782-AE65-7BBD757EBB0B}" destId="{A74B7A52-357B-44D4-A0DA-356925E53872}" srcOrd="2" destOrd="0" parTransId="{20581FBD-52F3-4BAC-AD63-736712ADCC0D}" sibTransId="{D02A9153-A738-47CD-A98E-A3916B2D4F67}"/>
    <dgm:cxn modelId="{50DCE9C3-D3C0-45A7-8467-1EF524C9EC2E}" type="presOf" srcId="{B1A29417-66ED-47DE-82A0-0ABE294C321C}" destId="{C37A422F-6F65-4EEF-BD11-C5FDBF4AE4E7}" srcOrd="0" destOrd="0" presId="urn:microsoft.com/office/officeart/2018/2/layout/IconVerticalSolidList"/>
    <dgm:cxn modelId="{E2D761D0-EE7A-4637-8608-C1170D6FD2F3}" srcId="{996F18A1-2FA6-4782-AE65-7BBD757EBB0B}" destId="{D01CD9FA-51E9-4C1D-AE6C-853598B766E3}" srcOrd="1" destOrd="0" parTransId="{6707CF3F-E97A-4DFD-BAEA-DA7ECD43B88D}" sibTransId="{2E0B6CF7-D900-4BD3-B065-6266DD0E18B8}"/>
    <dgm:cxn modelId="{06A448DB-485F-4C7D-8452-DBCA22AF4DB3}" type="presOf" srcId="{D01CD9FA-51E9-4C1D-AE6C-853598B766E3}" destId="{B4445131-542D-4DB1-AA46-D48B56393A7E}" srcOrd="0" destOrd="0" presId="urn:microsoft.com/office/officeart/2018/2/layout/IconVerticalSolidList"/>
    <dgm:cxn modelId="{A304AAE7-D0A6-485F-A3B3-3EEAB94BB15C}" srcId="{D01CD9FA-51E9-4C1D-AE6C-853598B766E3}" destId="{E7152F9C-78B1-493E-B0B5-49006300D8F9}" srcOrd="2" destOrd="0" parTransId="{59592448-921A-43B9-90B7-34F9C384F194}" sibTransId="{A49F0935-EEE5-4DC4-B9C9-338136BC4BD1}"/>
    <dgm:cxn modelId="{7C288CEB-B413-4CB4-9346-018AB6554D52}" srcId="{996F18A1-2FA6-4782-AE65-7BBD757EBB0B}" destId="{310E47FF-E8F1-4BD1-89F0-7F287AFF21A0}" srcOrd="0" destOrd="0" parTransId="{AD6504E8-E035-42ED-ADF0-FF853CC72804}" sibTransId="{2A142E53-77D3-4B1A-B357-CEF0ED4C139C}"/>
    <dgm:cxn modelId="{77EA4004-ECB8-4D60-BC29-713704CA6BB4}" type="presParOf" srcId="{39737AB5-0F02-4905-88B2-BB9590BDBD14}" destId="{E1401DFE-7B27-4085-8D0B-5D655DD93313}" srcOrd="0" destOrd="0" presId="urn:microsoft.com/office/officeart/2018/2/layout/IconVerticalSolidList"/>
    <dgm:cxn modelId="{79C349FF-37DD-4C67-8364-48817BE9CA72}" type="presParOf" srcId="{E1401DFE-7B27-4085-8D0B-5D655DD93313}" destId="{7A375CDB-30A8-4EEA-8A3C-9AB6E88113D8}" srcOrd="0" destOrd="0" presId="urn:microsoft.com/office/officeart/2018/2/layout/IconVerticalSolidList"/>
    <dgm:cxn modelId="{729E5084-54D2-4540-A654-4C27CA75B4E6}" type="presParOf" srcId="{E1401DFE-7B27-4085-8D0B-5D655DD93313}" destId="{44083B30-625A-498C-B11F-99AB0613FB60}" srcOrd="1" destOrd="0" presId="urn:microsoft.com/office/officeart/2018/2/layout/IconVerticalSolidList"/>
    <dgm:cxn modelId="{DE821D8E-0E01-4FF7-8070-AB1222507CA5}" type="presParOf" srcId="{E1401DFE-7B27-4085-8D0B-5D655DD93313}" destId="{E40D8E57-0105-4F58-9C9C-05983B586A26}" srcOrd="2" destOrd="0" presId="urn:microsoft.com/office/officeart/2018/2/layout/IconVerticalSolidList"/>
    <dgm:cxn modelId="{B98D196C-A1BA-466F-BD24-02A8EA359D13}" type="presParOf" srcId="{E1401DFE-7B27-4085-8D0B-5D655DD93313}" destId="{E57D5C17-4203-484B-B729-1DF8E05E0FA9}" srcOrd="3" destOrd="0" presId="urn:microsoft.com/office/officeart/2018/2/layout/IconVerticalSolidList"/>
    <dgm:cxn modelId="{1D9E8140-0259-4C24-B9E3-60354664C54D}" type="presParOf" srcId="{39737AB5-0F02-4905-88B2-BB9590BDBD14}" destId="{910781D0-90F0-4022-AE5D-81401407FA0D}" srcOrd="1" destOrd="0" presId="urn:microsoft.com/office/officeart/2018/2/layout/IconVerticalSolidList"/>
    <dgm:cxn modelId="{818E96F1-6A9B-41B8-80F5-F2461314AFE0}" type="presParOf" srcId="{39737AB5-0F02-4905-88B2-BB9590BDBD14}" destId="{745680ED-22F5-4AAE-A25F-51A75C082EAA}" srcOrd="2" destOrd="0" presId="urn:microsoft.com/office/officeart/2018/2/layout/IconVerticalSolidList"/>
    <dgm:cxn modelId="{F529B069-DF73-495D-881D-CA4AA3E8C92A}" type="presParOf" srcId="{745680ED-22F5-4AAE-A25F-51A75C082EAA}" destId="{75783723-01B6-4B27-AF8C-E45154D2925A}" srcOrd="0" destOrd="0" presId="urn:microsoft.com/office/officeart/2018/2/layout/IconVerticalSolidList"/>
    <dgm:cxn modelId="{E546E607-3B66-4EC6-B57E-8114079335B7}" type="presParOf" srcId="{745680ED-22F5-4AAE-A25F-51A75C082EAA}" destId="{98F72F04-A33B-44B4-A2C2-CC6D9BFA25CF}" srcOrd="1" destOrd="0" presId="urn:microsoft.com/office/officeart/2018/2/layout/IconVerticalSolidList"/>
    <dgm:cxn modelId="{4FC7CD2C-967B-4A66-87E7-5891B17F58D3}" type="presParOf" srcId="{745680ED-22F5-4AAE-A25F-51A75C082EAA}" destId="{323982D5-C455-4D14-A3D9-1025FC8ACFFD}" srcOrd="2" destOrd="0" presId="urn:microsoft.com/office/officeart/2018/2/layout/IconVerticalSolidList"/>
    <dgm:cxn modelId="{80F815A4-F20E-4203-8F43-C2C5E4304A36}" type="presParOf" srcId="{745680ED-22F5-4AAE-A25F-51A75C082EAA}" destId="{B4445131-542D-4DB1-AA46-D48B56393A7E}" srcOrd="3" destOrd="0" presId="urn:microsoft.com/office/officeart/2018/2/layout/IconVerticalSolidList"/>
    <dgm:cxn modelId="{987767A2-D5C2-478B-879E-4EC6DF6802E3}" type="presParOf" srcId="{745680ED-22F5-4AAE-A25F-51A75C082EAA}" destId="{C37A422F-6F65-4EEF-BD11-C5FDBF4AE4E7}" srcOrd="4" destOrd="0" presId="urn:microsoft.com/office/officeart/2018/2/layout/IconVerticalSolidList"/>
    <dgm:cxn modelId="{677DDEE3-40BB-4943-B1B0-209A353DEAA1}" type="presParOf" srcId="{39737AB5-0F02-4905-88B2-BB9590BDBD14}" destId="{620974B6-360E-43A7-8DC5-5891A2408252}" srcOrd="3" destOrd="0" presId="urn:microsoft.com/office/officeart/2018/2/layout/IconVerticalSolidList"/>
    <dgm:cxn modelId="{A69CB5CA-90AD-4620-97ED-D27F8EB4332F}" type="presParOf" srcId="{39737AB5-0F02-4905-88B2-BB9590BDBD14}" destId="{8E1E1822-EB0D-4B4A-B09B-A9851FF15509}" srcOrd="4" destOrd="0" presId="urn:microsoft.com/office/officeart/2018/2/layout/IconVerticalSolidList"/>
    <dgm:cxn modelId="{815F279A-7E81-4A68-8773-D073FA37A7D6}" type="presParOf" srcId="{8E1E1822-EB0D-4B4A-B09B-A9851FF15509}" destId="{93F13255-640F-4903-8C42-2940967A42BA}" srcOrd="0" destOrd="0" presId="urn:microsoft.com/office/officeart/2018/2/layout/IconVerticalSolidList"/>
    <dgm:cxn modelId="{42FD7F7F-FF29-41BB-B80F-EA6733B9D9BF}" type="presParOf" srcId="{8E1E1822-EB0D-4B4A-B09B-A9851FF15509}" destId="{E4AD5B62-0E45-40F1-AC89-EA588F744496}" srcOrd="1" destOrd="0" presId="urn:microsoft.com/office/officeart/2018/2/layout/IconVerticalSolidList"/>
    <dgm:cxn modelId="{6417DB3C-3183-45E6-9A1F-7899398966BE}" type="presParOf" srcId="{8E1E1822-EB0D-4B4A-B09B-A9851FF15509}" destId="{E02F065A-F818-471D-9457-92768B025F7F}" srcOrd="2" destOrd="0" presId="urn:microsoft.com/office/officeart/2018/2/layout/IconVerticalSolidList"/>
    <dgm:cxn modelId="{EEE0D377-63E5-48A4-8DA4-457F536ECFB1}" type="presParOf" srcId="{8E1E1822-EB0D-4B4A-B09B-A9851FF15509}" destId="{5F1D9BE7-6A03-45F2-B611-88A1F1BCFE84}" srcOrd="3" destOrd="0" presId="urn:microsoft.com/office/officeart/2018/2/layout/IconVerticalSolidList"/>
    <dgm:cxn modelId="{91EDA523-72E3-4981-AF84-EF7E30C743E9}" type="presParOf" srcId="{39737AB5-0F02-4905-88B2-BB9590BDBD14}" destId="{77541382-C43A-4B5C-A3A2-164558FC73EA}" srcOrd="5" destOrd="0" presId="urn:microsoft.com/office/officeart/2018/2/layout/IconVerticalSolidList"/>
    <dgm:cxn modelId="{2AAD8931-E2ED-4D00-AA0B-132747694844}" type="presParOf" srcId="{39737AB5-0F02-4905-88B2-BB9590BDBD14}" destId="{C0898E4E-D1C0-4DBD-884E-10FEA2D73FBE}" srcOrd="6" destOrd="0" presId="urn:microsoft.com/office/officeart/2018/2/layout/IconVerticalSolidList"/>
    <dgm:cxn modelId="{39961517-435B-43F4-BC34-91D68B36E1F8}" type="presParOf" srcId="{C0898E4E-D1C0-4DBD-884E-10FEA2D73FBE}" destId="{575F0ED8-5375-4D15-9AAD-F55F4ED2D426}" srcOrd="0" destOrd="0" presId="urn:microsoft.com/office/officeart/2018/2/layout/IconVerticalSolidList"/>
    <dgm:cxn modelId="{9AF8ECB1-EBB0-490B-9E52-E3A9FD5B532F}" type="presParOf" srcId="{C0898E4E-D1C0-4DBD-884E-10FEA2D73FBE}" destId="{0D15984A-16B7-49D7-B772-A99C6086D758}" srcOrd="1" destOrd="0" presId="urn:microsoft.com/office/officeart/2018/2/layout/IconVerticalSolidList"/>
    <dgm:cxn modelId="{8BED77EB-6B94-4D73-9F71-A592E3C106BF}" type="presParOf" srcId="{C0898E4E-D1C0-4DBD-884E-10FEA2D73FBE}" destId="{3DB38B02-8E01-44A1-B5EC-A85FF12F25F0}" srcOrd="2" destOrd="0" presId="urn:microsoft.com/office/officeart/2018/2/layout/IconVerticalSolidList"/>
    <dgm:cxn modelId="{72B74190-4843-48A5-8339-6F078830615D}" type="presParOf" srcId="{C0898E4E-D1C0-4DBD-884E-10FEA2D73FBE}" destId="{47AECC29-2006-48CF-82B7-A38D78FADFFD}" srcOrd="3" destOrd="0" presId="urn:microsoft.com/office/officeart/2018/2/layout/IconVerticalSolidList"/>
    <dgm:cxn modelId="{0AE7D98A-CF80-4AD2-989B-5E4F4D8D1879}" type="presParOf" srcId="{39737AB5-0F02-4905-88B2-BB9590BDBD14}" destId="{D4858F4D-D20F-40A2-AE37-BFF22E6821FF}" srcOrd="7" destOrd="0" presId="urn:microsoft.com/office/officeart/2018/2/layout/IconVerticalSolidList"/>
    <dgm:cxn modelId="{2B7E513B-EA01-4236-9467-51DDBE210616}" type="presParOf" srcId="{39737AB5-0F02-4905-88B2-BB9590BDBD14}" destId="{36CED14F-B699-4B83-904B-98C2F8E85B31}" srcOrd="8" destOrd="0" presId="urn:microsoft.com/office/officeart/2018/2/layout/IconVerticalSolidList"/>
    <dgm:cxn modelId="{F237F584-162D-4F12-9B8A-7195AE9B26C0}" type="presParOf" srcId="{36CED14F-B699-4B83-904B-98C2F8E85B31}" destId="{529C7443-7DD2-4188-96EE-211183236D42}" srcOrd="0" destOrd="0" presId="urn:microsoft.com/office/officeart/2018/2/layout/IconVerticalSolidList"/>
    <dgm:cxn modelId="{22086D84-2AF4-4C52-BF2E-45A7E79892B5}" type="presParOf" srcId="{36CED14F-B699-4B83-904B-98C2F8E85B31}" destId="{20855E19-4428-43A2-A2A5-330EABE91576}" srcOrd="1" destOrd="0" presId="urn:microsoft.com/office/officeart/2018/2/layout/IconVerticalSolidList"/>
    <dgm:cxn modelId="{3453AA44-06A1-41D4-A008-0BC76D8F0364}" type="presParOf" srcId="{36CED14F-B699-4B83-904B-98C2F8E85B31}" destId="{02A0637D-9D39-491F-A157-F618FA6B4201}" srcOrd="2" destOrd="0" presId="urn:microsoft.com/office/officeart/2018/2/layout/IconVerticalSolidList"/>
    <dgm:cxn modelId="{FFC273ED-BDFA-4349-9389-7B02672B2211}" type="presParOf" srcId="{36CED14F-B699-4B83-904B-98C2F8E85B31}" destId="{9246A386-DB8A-4618-899A-68291BA4261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FB22003-B87F-4175-A3C1-7DCA496E01EF}"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D01AF13C-FDF9-4291-A60C-63B64DEFBB14}">
      <dgm:prSet/>
      <dgm:spPr/>
      <dgm:t>
        <a:bodyPr/>
        <a:lstStyle/>
        <a:p>
          <a:r>
            <a:rPr lang="en-GB"/>
            <a:t>Studied MSINT dataset and its prediction model.</a:t>
          </a:r>
          <a:endParaRPr lang="en-US"/>
        </a:p>
      </dgm:t>
    </dgm:pt>
    <dgm:pt modelId="{4B0157CB-8608-4294-AB48-AF9EA2DBD5C7}" type="parTrans" cxnId="{17DA8F3F-DB82-4447-8F54-23C7B30792AF}">
      <dgm:prSet/>
      <dgm:spPr/>
      <dgm:t>
        <a:bodyPr/>
        <a:lstStyle/>
        <a:p>
          <a:endParaRPr lang="en-US"/>
        </a:p>
      </dgm:t>
    </dgm:pt>
    <dgm:pt modelId="{D328AD56-0DEC-4973-997E-8A5DEB01E180}" type="sibTrans" cxnId="{17DA8F3F-DB82-4447-8F54-23C7B30792AF}">
      <dgm:prSet/>
      <dgm:spPr/>
      <dgm:t>
        <a:bodyPr/>
        <a:lstStyle/>
        <a:p>
          <a:endParaRPr lang="en-US"/>
        </a:p>
      </dgm:t>
    </dgm:pt>
    <dgm:pt modelId="{C9FA1A3D-8666-48BC-BCBA-F7589873F344}">
      <dgm:prSet/>
      <dgm:spPr/>
      <dgm:t>
        <a:bodyPr/>
        <a:lstStyle/>
        <a:p>
          <a:r>
            <a:rPr lang="en-GB"/>
            <a:t>Applied the dataset representation on product warehouse dataset by identifying product category as target label and other manually recorded data like material , description as features</a:t>
          </a:r>
          <a:endParaRPr lang="en-US"/>
        </a:p>
      </dgm:t>
    </dgm:pt>
    <dgm:pt modelId="{D3202207-C9C3-464F-87B0-10204DA216A7}" type="parTrans" cxnId="{AED18ED8-7DF5-4BF5-B901-79F138C56267}">
      <dgm:prSet/>
      <dgm:spPr/>
      <dgm:t>
        <a:bodyPr/>
        <a:lstStyle/>
        <a:p>
          <a:endParaRPr lang="en-US"/>
        </a:p>
      </dgm:t>
    </dgm:pt>
    <dgm:pt modelId="{2492EADD-7ECB-4C0C-B8B1-7AE4D1A13AB2}" type="sibTrans" cxnId="{AED18ED8-7DF5-4BF5-B901-79F138C56267}">
      <dgm:prSet/>
      <dgm:spPr/>
      <dgm:t>
        <a:bodyPr/>
        <a:lstStyle/>
        <a:p>
          <a:endParaRPr lang="en-US"/>
        </a:p>
      </dgm:t>
    </dgm:pt>
    <dgm:pt modelId="{7754E504-BD3F-415D-8EF6-2224304C2785}">
      <dgm:prSet/>
      <dgm:spPr/>
      <dgm:t>
        <a:bodyPr/>
        <a:lstStyle/>
        <a:p>
          <a:r>
            <a:rPr lang="en-GB"/>
            <a:t>Represented text data into digits using label encoding</a:t>
          </a:r>
          <a:endParaRPr lang="en-US"/>
        </a:p>
      </dgm:t>
    </dgm:pt>
    <dgm:pt modelId="{FC951050-8564-458D-854C-02A669F8C9B2}" type="parTrans" cxnId="{A7A24DBC-30F0-444F-B994-A4787F30FBF5}">
      <dgm:prSet/>
      <dgm:spPr/>
      <dgm:t>
        <a:bodyPr/>
        <a:lstStyle/>
        <a:p>
          <a:endParaRPr lang="en-US"/>
        </a:p>
      </dgm:t>
    </dgm:pt>
    <dgm:pt modelId="{705CF001-B93C-4B0D-BAC8-0419922D8487}" type="sibTrans" cxnId="{A7A24DBC-30F0-444F-B994-A4787F30FBF5}">
      <dgm:prSet/>
      <dgm:spPr/>
      <dgm:t>
        <a:bodyPr/>
        <a:lstStyle/>
        <a:p>
          <a:endParaRPr lang="en-US"/>
        </a:p>
      </dgm:t>
    </dgm:pt>
    <dgm:pt modelId="{048DAD11-DD25-40E8-B5B1-E1E9FDBE8664}">
      <dgm:prSet/>
      <dgm:spPr/>
      <dgm:t>
        <a:bodyPr/>
        <a:lstStyle/>
        <a:p>
          <a:r>
            <a:rPr lang="en-GB"/>
            <a:t>Split the data into training and test data</a:t>
          </a:r>
          <a:endParaRPr lang="en-US"/>
        </a:p>
      </dgm:t>
    </dgm:pt>
    <dgm:pt modelId="{ECB5D4C9-918C-4A9E-A714-BBFADE7D272E}" type="parTrans" cxnId="{A2A75558-DB13-43E7-B005-7FC28394F34F}">
      <dgm:prSet/>
      <dgm:spPr/>
      <dgm:t>
        <a:bodyPr/>
        <a:lstStyle/>
        <a:p>
          <a:endParaRPr lang="en-US"/>
        </a:p>
      </dgm:t>
    </dgm:pt>
    <dgm:pt modelId="{EB54BC80-AC6C-427E-8339-87F5C0B54E28}" type="sibTrans" cxnId="{A2A75558-DB13-43E7-B005-7FC28394F34F}">
      <dgm:prSet/>
      <dgm:spPr/>
      <dgm:t>
        <a:bodyPr/>
        <a:lstStyle/>
        <a:p>
          <a:endParaRPr lang="en-US"/>
        </a:p>
      </dgm:t>
    </dgm:pt>
    <dgm:pt modelId="{43478D97-E0F1-4061-9CDD-715E689CAFCC}">
      <dgm:prSet/>
      <dgm:spPr/>
      <dgm:t>
        <a:bodyPr/>
        <a:lstStyle/>
        <a:p>
          <a:r>
            <a:rPr lang="en-GB"/>
            <a:t>Trained the model and predict the label.</a:t>
          </a:r>
          <a:endParaRPr lang="en-US"/>
        </a:p>
      </dgm:t>
    </dgm:pt>
    <dgm:pt modelId="{07D6C42D-5C87-4690-84E6-D0CA6521C850}" type="parTrans" cxnId="{CDF0D374-C214-4962-844C-BCCA0ECD20D4}">
      <dgm:prSet/>
      <dgm:spPr/>
      <dgm:t>
        <a:bodyPr/>
        <a:lstStyle/>
        <a:p>
          <a:endParaRPr lang="en-US"/>
        </a:p>
      </dgm:t>
    </dgm:pt>
    <dgm:pt modelId="{155D7547-38B0-4779-892D-4D145DA9CA86}" type="sibTrans" cxnId="{CDF0D374-C214-4962-844C-BCCA0ECD20D4}">
      <dgm:prSet/>
      <dgm:spPr/>
      <dgm:t>
        <a:bodyPr/>
        <a:lstStyle/>
        <a:p>
          <a:endParaRPr lang="en-US"/>
        </a:p>
      </dgm:t>
    </dgm:pt>
    <dgm:pt modelId="{08AD48B4-D28E-499F-9712-B736A295C929}">
      <dgm:prSet/>
      <dgm:spPr/>
      <dgm:t>
        <a:bodyPr/>
        <a:lstStyle/>
        <a:p>
          <a:r>
            <a:rPr lang="en-US"/>
            <a:t>Just as in MNIST, where a model learns to map images to digits (e.g., predicting a 7 for an image of the digit "7"), the model in the product warehouse scenario will learn to map text to digits</a:t>
          </a:r>
        </a:p>
      </dgm:t>
    </dgm:pt>
    <dgm:pt modelId="{BC6C7753-8E3C-477E-A693-99C41E8D7044}" type="parTrans" cxnId="{1E30B603-8EEB-42DE-886D-5D7790D90F99}">
      <dgm:prSet/>
      <dgm:spPr/>
      <dgm:t>
        <a:bodyPr/>
        <a:lstStyle/>
        <a:p>
          <a:endParaRPr lang="en-US"/>
        </a:p>
      </dgm:t>
    </dgm:pt>
    <dgm:pt modelId="{EA82183B-10E6-485E-9523-414E7694E52B}" type="sibTrans" cxnId="{1E30B603-8EEB-42DE-886D-5D7790D90F99}">
      <dgm:prSet/>
      <dgm:spPr/>
      <dgm:t>
        <a:bodyPr/>
        <a:lstStyle/>
        <a:p>
          <a:endParaRPr lang="en-US"/>
        </a:p>
      </dgm:t>
    </dgm:pt>
    <dgm:pt modelId="{A7070CF8-0D3A-400B-949D-E710B7497548}" type="pres">
      <dgm:prSet presAssocID="{6FB22003-B87F-4175-A3C1-7DCA496E01EF}" presName="Name0" presStyleCnt="0">
        <dgm:presLayoutVars>
          <dgm:dir/>
          <dgm:resizeHandles val="exact"/>
        </dgm:presLayoutVars>
      </dgm:prSet>
      <dgm:spPr/>
    </dgm:pt>
    <dgm:pt modelId="{9B52E78D-7C14-42CE-A2E6-6C8BE2A24FE4}" type="pres">
      <dgm:prSet presAssocID="{D01AF13C-FDF9-4291-A60C-63B64DEFBB14}" presName="node" presStyleLbl="node1" presStyleIdx="0" presStyleCnt="6">
        <dgm:presLayoutVars>
          <dgm:bulletEnabled val="1"/>
        </dgm:presLayoutVars>
      </dgm:prSet>
      <dgm:spPr/>
    </dgm:pt>
    <dgm:pt modelId="{96B777D4-20DC-4EF7-8000-47F072C0E73D}" type="pres">
      <dgm:prSet presAssocID="{D328AD56-0DEC-4973-997E-8A5DEB01E180}" presName="sibTrans" presStyleLbl="sibTrans1D1" presStyleIdx="0" presStyleCnt="5"/>
      <dgm:spPr/>
    </dgm:pt>
    <dgm:pt modelId="{30D770F8-CECE-4233-A329-B5A2F6589BE5}" type="pres">
      <dgm:prSet presAssocID="{D328AD56-0DEC-4973-997E-8A5DEB01E180}" presName="connectorText" presStyleLbl="sibTrans1D1" presStyleIdx="0" presStyleCnt="5"/>
      <dgm:spPr/>
    </dgm:pt>
    <dgm:pt modelId="{CF7CD36B-8DE3-486F-866D-9E1013FA0D7B}" type="pres">
      <dgm:prSet presAssocID="{C9FA1A3D-8666-48BC-BCBA-F7589873F344}" presName="node" presStyleLbl="node1" presStyleIdx="1" presStyleCnt="6">
        <dgm:presLayoutVars>
          <dgm:bulletEnabled val="1"/>
        </dgm:presLayoutVars>
      </dgm:prSet>
      <dgm:spPr/>
    </dgm:pt>
    <dgm:pt modelId="{88AE6CBE-5AC5-4F5B-ADDF-793CC4C181D6}" type="pres">
      <dgm:prSet presAssocID="{2492EADD-7ECB-4C0C-B8B1-7AE4D1A13AB2}" presName="sibTrans" presStyleLbl="sibTrans1D1" presStyleIdx="1" presStyleCnt="5"/>
      <dgm:spPr/>
    </dgm:pt>
    <dgm:pt modelId="{709E288E-2D2D-4CB0-BFDA-2DD09737C8B6}" type="pres">
      <dgm:prSet presAssocID="{2492EADD-7ECB-4C0C-B8B1-7AE4D1A13AB2}" presName="connectorText" presStyleLbl="sibTrans1D1" presStyleIdx="1" presStyleCnt="5"/>
      <dgm:spPr/>
    </dgm:pt>
    <dgm:pt modelId="{0190565A-B573-47D0-9166-484C26E5A246}" type="pres">
      <dgm:prSet presAssocID="{7754E504-BD3F-415D-8EF6-2224304C2785}" presName="node" presStyleLbl="node1" presStyleIdx="2" presStyleCnt="6">
        <dgm:presLayoutVars>
          <dgm:bulletEnabled val="1"/>
        </dgm:presLayoutVars>
      </dgm:prSet>
      <dgm:spPr/>
    </dgm:pt>
    <dgm:pt modelId="{6951C262-1140-4907-9C60-9D5EC8384BDF}" type="pres">
      <dgm:prSet presAssocID="{705CF001-B93C-4B0D-BAC8-0419922D8487}" presName="sibTrans" presStyleLbl="sibTrans1D1" presStyleIdx="2" presStyleCnt="5"/>
      <dgm:spPr/>
    </dgm:pt>
    <dgm:pt modelId="{634C952B-9FAB-4E9B-B0D7-3DF878D770A3}" type="pres">
      <dgm:prSet presAssocID="{705CF001-B93C-4B0D-BAC8-0419922D8487}" presName="connectorText" presStyleLbl="sibTrans1D1" presStyleIdx="2" presStyleCnt="5"/>
      <dgm:spPr/>
    </dgm:pt>
    <dgm:pt modelId="{B865E7FF-0ACA-4391-B555-90825CE32D57}" type="pres">
      <dgm:prSet presAssocID="{048DAD11-DD25-40E8-B5B1-E1E9FDBE8664}" presName="node" presStyleLbl="node1" presStyleIdx="3" presStyleCnt="6">
        <dgm:presLayoutVars>
          <dgm:bulletEnabled val="1"/>
        </dgm:presLayoutVars>
      </dgm:prSet>
      <dgm:spPr/>
    </dgm:pt>
    <dgm:pt modelId="{448A1E10-B96E-4D71-917E-739C5AB96C75}" type="pres">
      <dgm:prSet presAssocID="{EB54BC80-AC6C-427E-8339-87F5C0B54E28}" presName="sibTrans" presStyleLbl="sibTrans1D1" presStyleIdx="3" presStyleCnt="5"/>
      <dgm:spPr/>
    </dgm:pt>
    <dgm:pt modelId="{E11FA2BC-366D-4909-95A2-C1E70B48D839}" type="pres">
      <dgm:prSet presAssocID="{EB54BC80-AC6C-427E-8339-87F5C0B54E28}" presName="connectorText" presStyleLbl="sibTrans1D1" presStyleIdx="3" presStyleCnt="5"/>
      <dgm:spPr/>
    </dgm:pt>
    <dgm:pt modelId="{2E3E66BF-0EED-417A-BCCF-88C33D2B66DD}" type="pres">
      <dgm:prSet presAssocID="{43478D97-E0F1-4061-9CDD-715E689CAFCC}" presName="node" presStyleLbl="node1" presStyleIdx="4" presStyleCnt="6">
        <dgm:presLayoutVars>
          <dgm:bulletEnabled val="1"/>
        </dgm:presLayoutVars>
      </dgm:prSet>
      <dgm:spPr/>
    </dgm:pt>
    <dgm:pt modelId="{726E5959-B627-4A60-916D-AE58878DC969}" type="pres">
      <dgm:prSet presAssocID="{155D7547-38B0-4779-892D-4D145DA9CA86}" presName="sibTrans" presStyleLbl="sibTrans1D1" presStyleIdx="4" presStyleCnt="5"/>
      <dgm:spPr/>
    </dgm:pt>
    <dgm:pt modelId="{01E974B3-E691-4E99-8975-7DC76BE21D0D}" type="pres">
      <dgm:prSet presAssocID="{155D7547-38B0-4779-892D-4D145DA9CA86}" presName="connectorText" presStyleLbl="sibTrans1D1" presStyleIdx="4" presStyleCnt="5"/>
      <dgm:spPr/>
    </dgm:pt>
    <dgm:pt modelId="{E20048A6-893E-46C7-A97F-3DCB4285CBE2}" type="pres">
      <dgm:prSet presAssocID="{08AD48B4-D28E-499F-9712-B736A295C929}" presName="node" presStyleLbl="node1" presStyleIdx="5" presStyleCnt="6">
        <dgm:presLayoutVars>
          <dgm:bulletEnabled val="1"/>
        </dgm:presLayoutVars>
      </dgm:prSet>
      <dgm:spPr/>
    </dgm:pt>
  </dgm:ptLst>
  <dgm:cxnLst>
    <dgm:cxn modelId="{1E30B603-8EEB-42DE-886D-5D7790D90F99}" srcId="{6FB22003-B87F-4175-A3C1-7DCA496E01EF}" destId="{08AD48B4-D28E-499F-9712-B736A295C929}" srcOrd="5" destOrd="0" parTransId="{BC6C7753-8E3C-477E-A693-99C41E8D7044}" sibTransId="{EA82183B-10E6-485E-9523-414E7694E52B}"/>
    <dgm:cxn modelId="{95369D04-4876-4315-8A1E-0AA1BB47FE06}" type="presOf" srcId="{2492EADD-7ECB-4C0C-B8B1-7AE4D1A13AB2}" destId="{88AE6CBE-5AC5-4F5B-ADDF-793CC4C181D6}" srcOrd="0" destOrd="0" presId="urn:microsoft.com/office/officeart/2016/7/layout/RepeatingBendingProcessNew"/>
    <dgm:cxn modelId="{67490E31-563F-4FBB-AFA5-68539C409128}" type="presOf" srcId="{705CF001-B93C-4B0D-BAC8-0419922D8487}" destId="{6951C262-1140-4907-9C60-9D5EC8384BDF}" srcOrd="0" destOrd="0" presId="urn:microsoft.com/office/officeart/2016/7/layout/RepeatingBendingProcessNew"/>
    <dgm:cxn modelId="{7EE29939-3CF1-49AA-A937-52D9C3C98A11}" type="presOf" srcId="{43478D97-E0F1-4061-9CDD-715E689CAFCC}" destId="{2E3E66BF-0EED-417A-BCCF-88C33D2B66DD}" srcOrd="0" destOrd="0" presId="urn:microsoft.com/office/officeart/2016/7/layout/RepeatingBendingProcessNew"/>
    <dgm:cxn modelId="{17DA8F3F-DB82-4447-8F54-23C7B30792AF}" srcId="{6FB22003-B87F-4175-A3C1-7DCA496E01EF}" destId="{D01AF13C-FDF9-4291-A60C-63B64DEFBB14}" srcOrd="0" destOrd="0" parTransId="{4B0157CB-8608-4294-AB48-AF9EA2DBD5C7}" sibTransId="{D328AD56-0DEC-4973-997E-8A5DEB01E180}"/>
    <dgm:cxn modelId="{C1729560-A49B-4CB9-A87E-14623ABD7C84}" type="presOf" srcId="{2492EADD-7ECB-4C0C-B8B1-7AE4D1A13AB2}" destId="{709E288E-2D2D-4CB0-BFDA-2DD09737C8B6}" srcOrd="1" destOrd="0" presId="urn:microsoft.com/office/officeart/2016/7/layout/RepeatingBendingProcessNew"/>
    <dgm:cxn modelId="{C2E02D45-C55C-4A87-A361-BB238B2F6938}" type="presOf" srcId="{7754E504-BD3F-415D-8EF6-2224304C2785}" destId="{0190565A-B573-47D0-9166-484C26E5A246}" srcOrd="0" destOrd="0" presId="urn:microsoft.com/office/officeart/2016/7/layout/RepeatingBendingProcessNew"/>
    <dgm:cxn modelId="{4DCF8567-06E2-4D94-B258-221F4D20CF93}" type="presOf" srcId="{155D7547-38B0-4779-892D-4D145DA9CA86}" destId="{726E5959-B627-4A60-916D-AE58878DC969}" srcOrd="0" destOrd="0" presId="urn:microsoft.com/office/officeart/2016/7/layout/RepeatingBendingProcessNew"/>
    <dgm:cxn modelId="{19B21648-7872-45F9-AFFB-43832BC7EF90}" type="presOf" srcId="{155D7547-38B0-4779-892D-4D145DA9CA86}" destId="{01E974B3-E691-4E99-8975-7DC76BE21D0D}" srcOrd="1" destOrd="0" presId="urn:microsoft.com/office/officeart/2016/7/layout/RepeatingBendingProcessNew"/>
    <dgm:cxn modelId="{FA8D4B4C-B4E8-40E2-B835-32DC7E762D01}" type="presOf" srcId="{08AD48B4-D28E-499F-9712-B736A295C929}" destId="{E20048A6-893E-46C7-A97F-3DCB4285CBE2}" srcOrd="0" destOrd="0" presId="urn:microsoft.com/office/officeart/2016/7/layout/RepeatingBendingProcessNew"/>
    <dgm:cxn modelId="{51B1D571-C067-4F36-AE7A-94FAA7C20F20}" type="presOf" srcId="{EB54BC80-AC6C-427E-8339-87F5C0B54E28}" destId="{448A1E10-B96E-4D71-917E-739C5AB96C75}" srcOrd="0" destOrd="0" presId="urn:microsoft.com/office/officeart/2016/7/layout/RepeatingBendingProcessNew"/>
    <dgm:cxn modelId="{CDF0D374-C214-4962-844C-BCCA0ECD20D4}" srcId="{6FB22003-B87F-4175-A3C1-7DCA496E01EF}" destId="{43478D97-E0F1-4061-9CDD-715E689CAFCC}" srcOrd="4" destOrd="0" parTransId="{07D6C42D-5C87-4690-84E6-D0CA6521C850}" sibTransId="{155D7547-38B0-4779-892D-4D145DA9CA86}"/>
    <dgm:cxn modelId="{A2A75558-DB13-43E7-B005-7FC28394F34F}" srcId="{6FB22003-B87F-4175-A3C1-7DCA496E01EF}" destId="{048DAD11-DD25-40E8-B5B1-E1E9FDBE8664}" srcOrd="3" destOrd="0" parTransId="{ECB5D4C9-918C-4A9E-A714-BBFADE7D272E}" sibTransId="{EB54BC80-AC6C-427E-8339-87F5C0B54E28}"/>
    <dgm:cxn modelId="{8E3CFE58-445F-4F77-BB3F-688B691FD248}" type="presOf" srcId="{C9FA1A3D-8666-48BC-BCBA-F7589873F344}" destId="{CF7CD36B-8DE3-486F-866D-9E1013FA0D7B}" srcOrd="0" destOrd="0" presId="urn:microsoft.com/office/officeart/2016/7/layout/RepeatingBendingProcessNew"/>
    <dgm:cxn modelId="{42794A8D-BA1A-42D4-AD8A-4D0BFD1B77D6}" type="presOf" srcId="{D328AD56-0DEC-4973-997E-8A5DEB01E180}" destId="{96B777D4-20DC-4EF7-8000-47F072C0E73D}" srcOrd="0" destOrd="0" presId="urn:microsoft.com/office/officeart/2016/7/layout/RepeatingBendingProcessNew"/>
    <dgm:cxn modelId="{6CFBB0A1-D9A3-4CEA-8306-11A1D0332C99}" type="presOf" srcId="{D01AF13C-FDF9-4291-A60C-63B64DEFBB14}" destId="{9B52E78D-7C14-42CE-A2E6-6C8BE2A24FE4}" srcOrd="0" destOrd="0" presId="urn:microsoft.com/office/officeart/2016/7/layout/RepeatingBendingProcessNew"/>
    <dgm:cxn modelId="{757997A5-E577-4806-9E92-A9FC3E39AF74}" type="presOf" srcId="{705CF001-B93C-4B0D-BAC8-0419922D8487}" destId="{634C952B-9FAB-4E9B-B0D7-3DF878D770A3}" srcOrd="1" destOrd="0" presId="urn:microsoft.com/office/officeart/2016/7/layout/RepeatingBendingProcessNew"/>
    <dgm:cxn modelId="{21B442AB-6FAA-4B7F-A9E6-74C3427C85F5}" type="presOf" srcId="{EB54BC80-AC6C-427E-8339-87F5C0B54E28}" destId="{E11FA2BC-366D-4909-95A2-C1E70B48D839}" srcOrd="1" destOrd="0" presId="urn:microsoft.com/office/officeart/2016/7/layout/RepeatingBendingProcessNew"/>
    <dgm:cxn modelId="{79A454B1-4B49-4AD7-A7B2-877B5073F85E}" type="presOf" srcId="{D328AD56-0DEC-4973-997E-8A5DEB01E180}" destId="{30D770F8-CECE-4233-A329-B5A2F6589BE5}" srcOrd="1" destOrd="0" presId="urn:microsoft.com/office/officeart/2016/7/layout/RepeatingBendingProcessNew"/>
    <dgm:cxn modelId="{A7A24DBC-30F0-444F-B994-A4787F30FBF5}" srcId="{6FB22003-B87F-4175-A3C1-7DCA496E01EF}" destId="{7754E504-BD3F-415D-8EF6-2224304C2785}" srcOrd="2" destOrd="0" parTransId="{FC951050-8564-458D-854C-02A669F8C9B2}" sibTransId="{705CF001-B93C-4B0D-BAC8-0419922D8487}"/>
    <dgm:cxn modelId="{D9DAF2D4-7595-4EBA-9547-D2565973F24A}" type="presOf" srcId="{6FB22003-B87F-4175-A3C1-7DCA496E01EF}" destId="{A7070CF8-0D3A-400B-949D-E710B7497548}" srcOrd="0" destOrd="0" presId="urn:microsoft.com/office/officeart/2016/7/layout/RepeatingBendingProcessNew"/>
    <dgm:cxn modelId="{867C6FD6-27D0-490B-9DA3-E340882DE983}" type="presOf" srcId="{048DAD11-DD25-40E8-B5B1-E1E9FDBE8664}" destId="{B865E7FF-0ACA-4391-B555-90825CE32D57}" srcOrd="0" destOrd="0" presId="urn:microsoft.com/office/officeart/2016/7/layout/RepeatingBendingProcessNew"/>
    <dgm:cxn modelId="{AED18ED8-7DF5-4BF5-B901-79F138C56267}" srcId="{6FB22003-B87F-4175-A3C1-7DCA496E01EF}" destId="{C9FA1A3D-8666-48BC-BCBA-F7589873F344}" srcOrd="1" destOrd="0" parTransId="{D3202207-C9C3-464F-87B0-10204DA216A7}" sibTransId="{2492EADD-7ECB-4C0C-B8B1-7AE4D1A13AB2}"/>
    <dgm:cxn modelId="{636157CC-D535-49C8-B7C7-AAC66035873C}" type="presParOf" srcId="{A7070CF8-0D3A-400B-949D-E710B7497548}" destId="{9B52E78D-7C14-42CE-A2E6-6C8BE2A24FE4}" srcOrd="0" destOrd="0" presId="urn:microsoft.com/office/officeart/2016/7/layout/RepeatingBendingProcessNew"/>
    <dgm:cxn modelId="{45D438D2-808A-46DE-BF9E-108D100AFBEE}" type="presParOf" srcId="{A7070CF8-0D3A-400B-949D-E710B7497548}" destId="{96B777D4-20DC-4EF7-8000-47F072C0E73D}" srcOrd="1" destOrd="0" presId="urn:microsoft.com/office/officeart/2016/7/layout/RepeatingBendingProcessNew"/>
    <dgm:cxn modelId="{63856D75-9214-4B30-A947-0E2CCE6DB923}" type="presParOf" srcId="{96B777D4-20DC-4EF7-8000-47F072C0E73D}" destId="{30D770F8-CECE-4233-A329-B5A2F6589BE5}" srcOrd="0" destOrd="0" presId="urn:microsoft.com/office/officeart/2016/7/layout/RepeatingBendingProcessNew"/>
    <dgm:cxn modelId="{68CBFF8D-D3AD-47FC-A003-E5A0158F88F8}" type="presParOf" srcId="{A7070CF8-0D3A-400B-949D-E710B7497548}" destId="{CF7CD36B-8DE3-486F-866D-9E1013FA0D7B}" srcOrd="2" destOrd="0" presId="urn:microsoft.com/office/officeart/2016/7/layout/RepeatingBendingProcessNew"/>
    <dgm:cxn modelId="{E1D9757B-DB67-4AB8-8983-01B8C5D0292E}" type="presParOf" srcId="{A7070CF8-0D3A-400B-949D-E710B7497548}" destId="{88AE6CBE-5AC5-4F5B-ADDF-793CC4C181D6}" srcOrd="3" destOrd="0" presId="urn:microsoft.com/office/officeart/2016/7/layout/RepeatingBendingProcessNew"/>
    <dgm:cxn modelId="{5B7F3E82-B342-4273-8845-048D21F6D50E}" type="presParOf" srcId="{88AE6CBE-5AC5-4F5B-ADDF-793CC4C181D6}" destId="{709E288E-2D2D-4CB0-BFDA-2DD09737C8B6}" srcOrd="0" destOrd="0" presId="urn:microsoft.com/office/officeart/2016/7/layout/RepeatingBendingProcessNew"/>
    <dgm:cxn modelId="{45175023-9B4A-4A30-9C8E-7A8E05050231}" type="presParOf" srcId="{A7070CF8-0D3A-400B-949D-E710B7497548}" destId="{0190565A-B573-47D0-9166-484C26E5A246}" srcOrd="4" destOrd="0" presId="urn:microsoft.com/office/officeart/2016/7/layout/RepeatingBendingProcessNew"/>
    <dgm:cxn modelId="{49227908-A1C6-4247-AAD1-07D5834F7199}" type="presParOf" srcId="{A7070CF8-0D3A-400B-949D-E710B7497548}" destId="{6951C262-1140-4907-9C60-9D5EC8384BDF}" srcOrd="5" destOrd="0" presId="urn:microsoft.com/office/officeart/2016/7/layout/RepeatingBendingProcessNew"/>
    <dgm:cxn modelId="{B42A8FAD-3B7D-4EAA-A56E-BAD36315635C}" type="presParOf" srcId="{6951C262-1140-4907-9C60-9D5EC8384BDF}" destId="{634C952B-9FAB-4E9B-B0D7-3DF878D770A3}" srcOrd="0" destOrd="0" presId="urn:microsoft.com/office/officeart/2016/7/layout/RepeatingBendingProcessNew"/>
    <dgm:cxn modelId="{C0413179-1BCD-4AEF-91C1-2AAFE75D805B}" type="presParOf" srcId="{A7070CF8-0D3A-400B-949D-E710B7497548}" destId="{B865E7FF-0ACA-4391-B555-90825CE32D57}" srcOrd="6" destOrd="0" presId="urn:microsoft.com/office/officeart/2016/7/layout/RepeatingBendingProcessNew"/>
    <dgm:cxn modelId="{CE99820E-8F65-48A1-8093-86C32871F5C8}" type="presParOf" srcId="{A7070CF8-0D3A-400B-949D-E710B7497548}" destId="{448A1E10-B96E-4D71-917E-739C5AB96C75}" srcOrd="7" destOrd="0" presId="urn:microsoft.com/office/officeart/2016/7/layout/RepeatingBendingProcessNew"/>
    <dgm:cxn modelId="{F43D08B9-EA52-4DEB-AADB-61E81CE4A50C}" type="presParOf" srcId="{448A1E10-B96E-4D71-917E-739C5AB96C75}" destId="{E11FA2BC-366D-4909-95A2-C1E70B48D839}" srcOrd="0" destOrd="0" presId="urn:microsoft.com/office/officeart/2016/7/layout/RepeatingBendingProcessNew"/>
    <dgm:cxn modelId="{7F84E5D4-AF32-4AA3-AF7D-1559165B76E3}" type="presParOf" srcId="{A7070CF8-0D3A-400B-949D-E710B7497548}" destId="{2E3E66BF-0EED-417A-BCCF-88C33D2B66DD}" srcOrd="8" destOrd="0" presId="urn:microsoft.com/office/officeart/2016/7/layout/RepeatingBendingProcessNew"/>
    <dgm:cxn modelId="{4F291C5C-B42A-4CF3-A923-AAC1F353B6AA}" type="presParOf" srcId="{A7070CF8-0D3A-400B-949D-E710B7497548}" destId="{726E5959-B627-4A60-916D-AE58878DC969}" srcOrd="9" destOrd="0" presId="urn:microsoft.com/office/officeart/2016/7/layout/RepeatingBendingProcessNew"/>
    <dgm:cxn modelId="{4CDF9BC7-AD39-4D24-ADCB-669F8C1599B3}" type="presParOf" srcId="{726E5959-B627-4A60-916D-AE58878DC969}" destId="{01E974B3-E691-4E99-8975-7DC76BE21D0D}" srcOrd="0" destOrd="0" presId="urn:microsoft.com/office/officeart/2016/7/layout/RepeatingBendingProcessNew"/>
    <dgm:cxn modelId="{A2C559BC-7ECD-4ABA-BCB9-3D5A895B99F9}" type="presParOf" srcId="{A7070CF8-0D3A-400B-949D-E710B7497548}" destId="{E20048A6-893E-46C7-A97F-3DCB4285CBE2}"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7FC9DC-B062-4986-AEBC-4515B8471B20}">
      <dsp:nvSpPr>
        <dsp:cNvPr id="0" name=""/>
        <dsp:cNvSpPr/>
      </dsp:nvSpPr>
      <dsp:spPr>
        <a:xfrm>
          <a:off x="0" y="2663"/>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1E69B48-8140-4B4E-80EE-262498FB9272}">
      <dsp:nvSpPr>
        <dsp:cNvPr id="0" name=""/>
        <dsp:cNvSpPr/>
      </dsp:nvSpPr>
      <dsp:spPr>
        <a:xfrm>
          <a:off x="0" y="2663"/>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GB" sz="3000" kern="1200"/>
            <a:t>X  represents the MNIST dataset ,where each row corresponds to a flattened 28x28 pixel image of handwritten digit.</a:t>
          </a:r>
          <a:endParaRPr lang="en-US" sz="3000" kern="1200"/>
        </a:p>
      </dsp:txBody>
      <dsp:txXfrm>
        <a:off x="0" y="2663"/>
        <a:ext cx="6666833" cy="1816197"/>
      </dsp:txXfrm>
    </dsp:sp>
    <dsp:sp modelId="{7DED6996-A7D9-4C90-A91B-D35E0EC4E9D7}">
      <dsp:nvSpPr>
        <dsp:cNvPr id="0" name=""/>
        <dsp:cNvSpPr/>
      </dsp:nvSpPr>
      <dsp:spPr>
        <a:xfrm>
          <a:off x="0" y="1818861"/>
          <a:ext cx="6666833" cy="0"/>
        </a:xfrm>
        <a:prstGeom prst="line">
          <a:avLst/>
        </a:prstGeom>
        <a:gradFill rotWithShape="0">
          <a:gsLst>
            <a:gs pos="0">
              <a:schemeClr val="accent2">
                <a:hueOff val="3221807"/>
                <a:satOff val="-9246"/>
                <a:lumOff val="-14805"/>
                <a:alphaOff val="0"/>
                <a:satMod val="103000"/>
                <a:lumMod val="102000"/>
                <a:tint val="94000"/>
              </a:schemeClr>
            </a:gs>
            <a:gs pos="50000">
              <a:schemeClr val="accent2">
                <a:hueOff val="3221807"/>
                <a:satOff val="-9246"/>
                <a:lumOff val="-14805"/>
                <a:alphaOff val="0"/>
                <a:satMod val="110000"/>
                <a:lumMod val="100000"/>
                <a:shade val="100000"/>
              </a:schemeClr>
            </a:gs>
            <a:gs pos="100000">
              <a:schemeClr val="accent2">
                <a:hueOff val="3221807"/>
                <a:satOff val="-9246"/>
                <a:lumOff val="-14805"/>
                <a:alphaOff val="0"/>
                <a:lumMod val="99000"/>
                <a:satMod val="120000"/>
                <a:shade val="78000"/>
              </a:schemeClr>
            </a:gs>
          </a:gsLst>
          <a:lin ang="5400000" scaled="0"/>
        </a:gradFill>
        <a:ln w="12700" cap="flat" cmpd="sng" algn="ctr">
          <a:solidFill>
            <a:schemeClr val="accent2">
              <a:hueOff val="3221807"/>
              <a:satOff val="-9246"/>
              <a:lumOff val="-1480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D49C92C-C6C4-4754-B2AC-83395035789F}">
      <dsp:nvSpPr>
        <dsp:cNvPr id="0" name=""/>
        <dsp:cNvSpPr/>
      </dsp:nvSpPr>
      <dsp:spPr>
        <a:xfrm>
          <a:off x="0" y="1818861"/>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GB" sz="3000" kern="1200"/>
            <a:t>to_numpy() method is used to convert the dataset X into a Numpy array.</a:t>
          </a:r>
          <a:endParaRPr lang="en-US" sz="3000" kern="1200"/>
        </a:p>
      </dsp:txBody>
      <dsp:txXfrm>
        <a:off x="0" y="1818861"/>
        <a:ext cx="6666833" cy="1816197"/>
      </dsp:txXfrm>
    </dsp:sp>
    <dsp:sp modelId="{C94C5934-71AE-4C8F-B59D-0349063CD696}">
      <dsp:nvSpPr>
        <dsp:cNvPr id="0" name=""/>
        <dsp:cNvSpPr/>
      </dsp:nvSpPr>
      <dsp:spPr>
        <a:xfrm>
          <a:off x="0" y="3635058"/>
          <a:ext cx="6666833" cy="0"/>
        </a:xfrm>
        <a:prstGeom prst="line">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w="12700" cap="flat" cmpd="sng" algn="ctr">
          <a:solidFill>
            <a:schemeClr val="accent2">
              <a:hueOff val="6443614"/>
              <a:satOff val="-18493"/>
              <a:lumOff val="-2960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CB0EDF1-176E-4815-B146-11A83FF24178}">
      <dsp:nvSpPr>
        <dsp:cNvPr id="0" name=""/>
        <dsp:cNvSpPr/>
      </dsp:nvSpPr>
      <dsp:spPr>
        <a:xfrm>
          <a:off x="0" y="3635058"/>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GB" sz="3000" kern="1200"/>
            <a:t>Slicing method is used to extract label data  and assign it to the variable y.</a:t>
          </a:r>
          <a:endParaRPr lang="en-US" sz="3000" kern="1200"/>
        </a:p>
      </dsp:txBody>
      <dsp:txXfrm>
        <a:off x="0" y="3635058"/>
        <a:ext cx="6666833" cy="18161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2A899A-81D2-4E54-A43F-47DD0F9E526E}">
      <dsp:nvSpPr>
        <dsp:cNvPr id="0" name=""/>
        <dsp:cNvSpPr/>
      </dsp:nvSpPr>
      <dsp:spPr>
        <a:xfrm>
          <a:off x="0" y="470395"/>
          <a:ext cx="6666833" cy="1454456"/>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a:t>Objective</a:t>
          </a:r>
          <a:r>
            <a:rPr lang="en-US" sz="2600" kern="1200"/>
            <a:t>: identify the category of the products coming to the warehouse.</a:t>
          </a:r>
        </a:p>
      </dsp:txBody>
      <dsp:txXfrm>
        <a:off x="71001" y="541396"/>
        <a:ext cx="6524831" cy="1312454"/>
      </dsp:txXfrm>
    </dsp:sp>
    <dsp:sp modelId="{CC778A94-50EF-4BEA-856A-FB66E6255D66}">
      <dsp:nvSpPr>
        <dsp:cNvPr id="0" name=""/>
        <dsp:cNvSpPr/>
      </dsp:nvSpPr>
      <dsp:spPr>
        <a:xfrm>
          <a:off x="0" y="1999731"/>
          <a:ext cx="6666833" cy="1454456"/>
        </a:xfrm>
        <a:prstGeom prst="roundRect">
          <a:avLst/>
        </a:prstGeom>
        <a:gradFill rotWithShape="0">
          <a:gsLst>
            <a:gs pos="0">
              <a:schemeClr val="accent5">
                <a:hueOff val="-6076075"/>
                <a:satOff val="-413"/>
                <a:lumOff val="981"/>
                <a:alphaOff val="0"/>
                <a:satMod val="103000"/>
                <a:lumMod val="102000"/>
                <a:tint val="94000"/>
              </a:schemeClr>
            </a:gs>
            <a:gs pos="50000">
              <a:schemeClr val="accent5">
                <a:hueOff val="-6076075"/>
                <a:satOff val="-413"/>
                <a:lumOff val="981"/>
                <a:alphaOff val="0"/>
                <a:satMod val="110000"/>
                <a:lumMod val="100000"/>
                <a:shade val="100000"/>
              </a:schemeClr>
            </a:gs>
            <a:gs pos="100000">
              <a:schemeClr val="accent5">
                <a:hueOff val="-6076075"/>
                <a:satOff val="-413"/>
                <a:lumOff val="98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Input Data:</a:t>
          </a:r>
          <a:r>
            <a:rPr lang="en-GB" sz="2600" kern="1200"/>
            <a:t>Manual effort are used to record categories, materials, labels, barcode, packaging etc of the products delivered</a:t>
          </a:r>
          <a:r>
            <a:rPr lang="en-US" sz="2600" kern="1200"/>
            <a:t>.</a:t>
          </a:r>
        </a:p>
      </dsp:txBody>
      <dsp:txXfrm>
        <a:off x="71001" y="2070732"/>
        <a:ext cx="6524831" cy="1312454"/>
      </dsp:txXfrm>
    </dsp:sp>
    <dsp:sp modelId="{975D3DB3-7EA7-4300-A723-F9706EFE2921}">
      <dsp:nvSpPr>
        <dsp:cNvPr id="0" name=""/>
        <dsp:cNvSpPr/>
      </dsp:nvSpPr>
      <dsp:spPr>
        <a:xfrm>
          <a:off x="0" y="3529068"/>
          <a:ext cx="6666833" cy="1454456"/>
        </a:xfrm>
        <a:prstGeom prst="round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Output Data: Predict the category for any unseen data..</a:t>
          </a:r>
        </a:p>
      </dsp:txBody>
      <dsp:txXfrm>
        <a:off x="71001" y="3600069"/>
        <a:ext cx="6524831" cy="13124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189C6F-45C8-4254-A2C7-CC62689B0F70}">
      <dsp:nvSpPr>
        <dsp:cNvPr id="0" name=""/>
        <dsp:cNvSpPr/>
      </dsp:nvSpPr>
      <dsp:spPr>
        <a:xfrm>
          <a:off x="0" y="56930"/>
          <a:ext cx="6666833" cy="123317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a:t>Gather text related data in the warehouse environment, like :</a:t>
          </a:r>
          <a:endParaRPr lang="en-US" sz="3100" kern="1200"/>
        </a:p>
      </dsp:txBody>
      <dsp:txXfrm>
        <a:off x="60199" y="117129"/>
        <a:ext cx="6546435" cy="1112781"/>
      </dsp:txXfrm>
    </dsp:sp>
    <dsp:sp modelId="{0182C0B4-80E2-4082-A9E4-1B28133CE60D}">
      <dsp:nvSpPr>
        <dsp:cNvPr id="0" name=""/>
        <dsp:cNvSpPr/>
      </dsp:nvSpPr>
      <dsp:spPr>
        <a:xfrm>
          <a:off x="0" y="1290110"/>
          <a:ext cx="6666833" cy="4106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GB" sz="2400" kern="1200"/>
            <a:t>Barcode text</a:t>
          </a:r>
          <a:endParaRPr lang="en-US" sz="2400" kern="1200"/>
        </a:p>
        <a:p>
          <a:pPr marL="228600" lvl="1" indent="-228600" algn="l" defTabSz="1066800">
            <a:lnSpc>
              <a:spcPct val="90000"/>
            </a:lnSpc>
            <a:spcBef>
              <a:spcPct val="0"/>
            </a:spcBef>
            <a:spcAft>
              <a:spcPct val="20000"/>
            </a:spcAft>
            <a:buChar char="•"/>
          </a:pPr>
          <a:r>
            <a:rPr lang="en-GB" sz="2400" kern="1200"/>
            <a:t>Shipping Invoices</a:t>
          </a:r>
          <a:endParaRPr lang="en-US" sz="2400" kern="1200"/>
        </a:p>
        <a:p>
          <a:pPr marL="228600" lvl="1" indent="-228600" algn="l" defTabSz="1066800">
            <a:lnSpc>
              <a:spcPct val="90000"/>
            </a:lnSpc>
            <a:spcBef>
              <a:spcPct val="0"/>
            </a:spcBef>
            <a:spcAft>
              <a:spcPct val="20000"/>
            </a:spcAft>
            <a:buChar char="•"/>
          </a:pPr>
          <a:r>
            <a:rPr lang="en-GB" sz="2400" kern="1200"/>
            <a:t>Inventory  logs</a:t>
          </a:r>
          <a:endParaRPr lang="en-US" sz="2400" kern="1200"/>
        </a:p>
        <a:p>
          <a:pPr marL="228600" lvl="1" indent="-228600" algn="l" defTabSz="1066800">
            <a:lnSpc>
              <a:spcPct val="90000"/>
            </a:lnSpc>
            <a:spcBef>
              <a:spcPct val="0"/>
            </a:spcBef>
            <a:spcAft>
              <a:spcPct val="20000"/>
            </a:spcAft>
            <a:buChar char="•"/>
          </a:pPr>
          <a:r>
            <a:rPr lang="en-GB" sz="2400" kern="1200"/>
            <a:t>Product ID</a:t>
          </a:r>
          <a:endParaRPr lang="en-US" sz="2400" kern="1200"/>
        </a:p>
        <a:p>
          <a:pPr marL="228600" lvl="1" indent="-228600" algn="l" defTabSz="1066800">
            <a:lnSpc>
              <a:spcPct val="90000"/>
            </a:lnSpc>
            <a:spcBef>
              <a:spcPct val="0"/>
            </a:spcBef>
            <a:spcAft>
              <a:spcPct val="20000"/>
            </a:spcAft>
            <a:buChar char="•"/>
          </a:pPr>
          <a:r>
            <a:rPr lang="en-GB" sz="2400" kern="1200"/>
            <a:t>Product Status</a:t>
          </a:r>
          <a:endParaRPr lang="en-US" sz="2400" kern="1200"/>
        </a:p>
        <a:p>
          <a:pPr marL="228600" lvl="1" indent="-228600" algn="l" defTabSz="1066800">
            <a:lnSpc>
              <a:spcPct val="90000"/>
            </a:lnSpc>
            <a:spcBef>
              <a:spcPct val="0"/>
            </a:spcBef>
            <a:spcAft>
              <a:spcPct val="20000"/>
            </a:spcAft>
            <a:buChar char="•"/>
          </a:pPr>
          <a:r>
            <a:rPr lang="en-GB" sz="2400" kern="1200"/>
            <a:t>Product Condition</a:t>
          </a:r>
          <a:endParaRPr lang="en-US" sz="2400" kern="1200"/>
        </a:p>
        <a:p>
          <a:pPr marL="228600" lvl="1" indent="-228600" algn="l" defTabSz="1066800">
            <a:lnSpc>
              <a:spcPct val="90000"/>
            </a:lnSpc>
            <a:spcBef>
              <a:spcPct val="0"/>
            </a:spcBef>
            <a:spcAft>
              <a:spcPct val="20000"/>
            </a:spcAft>
            <a:buChar char="•"/>
          </a:pPr>
          <a:r>
            <a:rPr lang="en-GB" sz="2400" kern="1200"/>
            <a:t>Product Description</a:t>
          </a:r>
          <a:endParaRPr lang="en-US" sz="2400" kern="1200"/>
        </a:p>
        <a:p>
          <a:pPr marL="228600" lvl="1" indent="-228600" algn="l" defTabSz="1066800">
            <a:lnSpc>
              <a:spcPct val="90000"/>
            </a:lnSpc>
            <a:spcBef>
              <a:spcPct val="0"/>
            </a:spcBef>
            <a:spcAft>
              <a:spcPct val="20000"/>
            </a:spcAft>
            <a:buChar char="•"/>
          </a:pPr>
          <a:r>
            <a:rPr lang="en-GB" sz="2400" kern="1200"/>
            <a:t>Material</a:t>
          </a:r>
          <a:endParaRPr lang="en-US" sz="2400" kern="1200"/>
        </a:p>
        <a:p>
          <a:pPr marL="228600" lvl="1" indent="-228600" algn="l" defTabSz="1066800">
            <a:lnSpc>
              <a:spcPct val="90000"/>
            </a:lnSpc>
            <a:spcBef>
              <a:spcPct val="0"/>
            </a:spcBef>
            <a:spcAft>
              <a:spcPct val="20000"/>
            </a:spcAft>
            <a:buChar char="•"/>
          </a:pPr>
          <a:r>
            <a:rPr lang="en-GB" sz="2400" kern="1200"/>
            <a:t>Weight</a:t>
          </a:r>
          <a:endParaRPr lang="en-US" sz="2400" kern="1200"/>
        </a:p>
        <a:p>
          <a:pPr marL="228600" lvl="1" indent="-228600" algn="l" defTabSz="1066800">
            <a:lnSpc>
              <a:spcPct val="90000"/>
            </a:lnSpc>
            <a:spcBef>
              <a:spcPct val="0"/>
            </a:spcBef>
            <a:spcAft>
              <a:spcPct val="20000"/>
            </a:spcAft>
            <a:buChar char="•"/>
          </a:pPr>
          <a:r>
            <a:rPr lang="en-GB" sz="2400" kern="1200"/>
            <a:t>Unit – each, kg, ml etc</a:t>
          </a:r>
          <a:endParaRPr lang="en-US" sz="2400" kern="1200"/>
        </a:p>
      </dsp:txBody>
      <dsp:txXfrm>
        <a:off x="0" y="1290110"/>
        <a:ext cx="6666833" cy="41068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256521-B1C3-4FAD-B8A3-78E5ACB09CE7}">
      <dsp:nvSpPr>
        <dsp:cNvPr id="0" name=""/>
        <dsp:cNvSpPr/>
      </dsp:nvSpPr>
      <dsp:spPr>
        <a:xfrm>
          <a:off x="2614981" y="709129"/>
          <a:ext cx="546965" cy="91440"/>
        </a:xfrm>
        <a:custGeom>
          <a:avLst/>
          <a:gdLst/>
          <a:ahLst/>
          <a:cxnLst/>
          <a:rect l="0" t="0" r="0" b="0"/>
          <a:pathLst>
            <a:path>
              <a:moveTo>
                <a:pt x="0" y="45720"/>
              </a:moveTo>
              <a:lnTo>
                <a:pt x="546965" y="45720"/>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4024" y="751961"/>
        <a:ext cx="28878" cy="5775"/>
      </dsp:txXfrm>
    </dsp:sp>
    <dsp:sp modelId="{CA04A778-127A-4A10-B840-64836FA82C14}">
      <dsp:nvSpPr>
        <dsp:cNvPr id="0" name=""/>
        <dsp:cNvSpPr/>
      </dsp:nvSpPr>
      <dsp:spPr>
        <a:xfrm>
          <a:off x="105624" y="1502"/>
          <a:ext cx="2511156" cy="1506693"/>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889000">
            <a:lnSpc>
              <a:spcPct val="90000"/>
            </a:lnSpc>
            <a:spcBef>
              <a:spcPct val="0"/>
            </a:spcBef>
            <a:spcAft>
              <a:spcPct val="35000"/>
            </a:spcAft>
            <a:buNone/>
          </a:pPr>
          <a:r>
            <a:rPr lang="en-GB" sz="2000" kern="1200"/>
            <a:t>Convert all text to lowercase</a:t>
          </a:r>
          <a:endParaRPr lang="en-US" sz="2000" kern="1200"/>
        </a:p>
      </dsp:txBody>
      <dsp:txXfrm>
        <a:off x="105624" y="1502"/>
        <a:ext cx="2511156" cy="1506693"/>
      </dsp:txXfrm>
    </dsp:sp>
    <dsp:sp modelId="{4352D83C-2D1A-4734-AB0F-5BCDB6338268}">
      <dsp:nvSpPr>
        <dsp:cNvPr id="0" name=""/>
        <dsp:cNvSpPr/>
      </dsp:nvSpPr>
      <dsp:spPr>
        <a:xfrm>
          <a:off x="1361202" y="1506396"/>
          <a:ext cx="3088722" cy="546965"/>
        </a:xfrm>
        <a:custGeom>
          <a:avLst/>
          <a:gdLst/>
          <a:ahLst/>
          <a:cxnLst/>
          <a:rect l="0" t="0" r="0" b="0"/>
          <a:pathLst>
            <a:path>
              <a:moveTo>
                <a:pt x="3088722" y="0"/>
              </a:moveTo>
              <a:lnTo>
                <a:pt x="3088722" y="290582"/>
              </a:lnTo>
              <a:lnTo>
                <a:pt x="0" y="290582"/>
              </a:lnTo>
              <a:lnTo>
                <a:pt x="0" y="546965"/>
              </a:lnTo>
            </a:path>
          </a:pathLst>
        </a:custGeom>
        <a:noFill/>
        <a:ln w="12700" cap="flat" cmpd="sng" algn="ctr">
          <a:solidFill>
            <a:schemeClr val="accent5">
              <a:hueOff val="-4050717"/>
              <a:satOff val="-275"/>
              <a:lumOff val="65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27007" y="1776991"/>
        <a:ext cx="157112" cy="5775"/>
      </dsp:txXfrm>
    </dsp:sp>
    <dsp:sp modelId="{DDE62D3B-AA6B-42D5-B30B-CA4D3CE5BBDF}">
      <dsp:nvSpPr>
        <dsp:cNvPr id="0" name=""/>
        <dsp:cNvSpPr/>
      </dsp:nvSpPr>
      <dsp:spPr>
        <a:xfrm>
          <a:off x="3194346" y="1502"/>
          <a:ext cx="2511156" cy="1506693"/>
        </a:xfrm>
        <a:prstGeom prst="rect">
          <a:avLst/>
        </a:prstGeom>
        <a:solidFill>
          <a:schemeClr val="accent5">
            <a:hueOff val="-3038037"/>
            <a:satOff val="-207"/>
            <a:lumOff val="49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889000">
            <a:lnSpc>
              <a:spcPct val="90000"/>
            </a:lnSpc>
            <a:spcBef>
              <a:spcPct val="0"/>
            </a:spcBef>
            <a:spcAft>
              <a:spcPct val="35000"/>
            </a:spcAft>
            <a:buNone/>
          </a:pPr>
          <a:r>
            <a:rPr lang="en-GB" sz="2000" kern="1200"/>
            <a:t>Remove handwritten punctuation marks and any unwanted characters.</a:t>
          </a:r>
          <a:endParaRPr lang="en-US" sz="2000" kern="1200"/>
        </a:p>
      </dsp:txBody>
      <dsp:txXfrm>
        <a:off x="3194346" y="1502"/>
        <a:ext cx="2511156" cy="1506693"/>
      </dsp:txXfrm>
    </dsp:sp>
    <dsp:sp modelId="{4C4FF275-2CF7-4D41-9A0D-493F3485C870}">
      <dsp:nvSpPr>
        <dsp:cNvPr id="0" name=""/>
        <dsp:cNvSpPr/>
      </dsp:nvSpPr>
      <dsp:spPr>
        <a:xfrm>
          <a:off x="2614981" y="2793389"/>
          <a:ext cx="546965" cy="91440"/>
        </a:xfrm>
        <a:custGeom>
          <a:avLst/>
          <a:gdLst/>
          <a:ahLst/>
          <a:cxnLst/>
          <a:rect l="0" t="0" r="0" b="0"/>
          <a:pathLst>
            <a:path>
              <a:moveTo>
                <a:pt x="0" y="45720"/>
              </a:moveTo>
              <a:lnTo>
                <a:pt x="546965" y="45720"/>
              </a:lnTo>
            </a:path>
          </a:pathLst>
        </a:custGeom>
        <a:noFill/>
        <a:ln w="12700" cap="flat" cmpd="sng" algn="ctr">
          <a:solidFill>
            <a:schemeClr val="accent5">
              <a:hueOff val="-8101434"/>
              <a:satOff val="-551"/>
              <a:lumOff val="130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4024" y="2836221"/>
        <a:ext cx="28878" cy="5775"/>
      </dsp:txXfrm>
    </dsp:sp>
    <dsp:sp modelId="{BD0E3312-EF5E-48F2-9331-153EE5B83DD7}">
      <dsp:nvSpPr>
        <dsp:cNvPr id="0" name=""/>
        <dsp:cNvSpPr/>
      </dsp:nvSpPr>
      <dsp:spPr>
        <a:xfrm>
          <a:off x="105624" y="2085762"/>
          <a:ext cx="2511156" cy="1506693"/>
        </a:xfrm>
        <a:prstGeom prst="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889000">
            <a:lnSpc>
              <a:spcPct val="90000"/>
            </a:lnSpc>
            <a:spcBef>
              <a:spcPct val="0"/>
            </a:spcBef>
            <a:spcAft>
              <a:spcPct val="35000"/>
            </a:spcAft>
            <a:buNone/>
          </a:pPr>
          <a:r>
            <a:rPr lang="en-GB" sz="2000" kern="1200"/>
            <a:t>Breaking down the text into words or phrases.</a:t>
          </a:r>
          <a:endParaRPr lang="en-US" sz="2000" kern="1200"/>
        </a:p>
      </dsp:txBody>
      <dsp:txXfrm>
        <a:off x="105624" y="2085762"/>
        <a:ext cx="2511156" cy="1506693"/>
      </dsp:txXfrm>
    </dsp:sp>
    <dsp:sp modelId="{52B68593-45DA-46C2-8A20-CDF4C44BB7EA}">
      <dsp:nvSpPr>
        <dsp:cNvPr id="0" name=""/>
        <dsp:cNvSpPr/>
      </dsp:nvSpPr>
      <dsp:spPr>
        <a:xfrm>
          <a:off x="1361202" y="3590656"/>
          <a:ext cx="3088722" cy="546965"/>
        </a:xfrm>
        <a:custGeom>
          <a:avLst/>
          <a:gdLst/>
          <a:ahLst/>
          <a:cxnLst/>
          <a:rect l="0" t="0" r="0" b="0"/>
          <a:pathLst>
            <a:path>
              <a:moveTo>
                <a:pt x="3088722" y="0"/>
              </a:moveTo>
              <a:lnTo>
                <a:pt x="3088722" y="290582"/>
              </a:lnTo>
              <a:lnTo>
                <a:pt x="0" y="290582"/>
              </a:lnTo>
              <a:lnTo>
                <a:pt x="0" y="546965"/>
              </a:lnTo>
            </a:path>
          </a:pathLst>
        </a:custGeom>
        <a:noFill/>
        <a:ln w="12700" cap="flat" cmpd="sng" algn="ctr">
          <a:solidFill>
            <a:schemeClr val="accent5">
              <a:hueOff val="-12152150"/>
              <a:satOff val="-826"/>
              <a:lumOff val="196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27007" y="3861251"/>
        <a:ext cx="157112" cy="5775"/>
      </dsp:txXfrm>
    </dsp:sp>
    <dsp:sp modelId="{276539D6-C3F9-49E4-B792-48EE36782426}">
      <dsp:nvSpPr>
        <dsp:cNvPr id="0" name=""/>
        <dsp:cNvSpPr/>
      </dsp:nvSpPr>
      <dsp:spPr>
        <a:xfrm>
          <a:off x="3194346" y="2085762"/>
          <a:ext cx="2511156" cy="1506693"/>
        </a:xfrm>
        <a:prstGeom prst="rect">
          <a:avLst/>
        </a:prstGeom>
        <a:solidFill>
          <a:schemeClr val="accent5">
            <a:hueOff val="-9114112"/>
            <a:satOff val="-620"/>
            <a:lumOff val="147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889000">
            <a:lnSpc>
              <a:spcPct val="90000"/>
            </a:lnSpc>
            <a:spcBef>
              <a:spcPct val="0"/>
            </a:spcBef>
            <a:spcAft>
              <a:spcPct val="35000"/>
            </a:spcAft>
            <a:buNone/>
          </a:pPr>
          <a:r>
            <a:rPr lang="en-GB" sz="2000" kern="1200"/>
            <a:t>Eliminate common words that do not contribute to the classification.</a:t>
          </a:r>
          <a:endParaRPr lang="en-US" sz="2000" kern="1200"/>
        </a:p>
      </dsp:txBody>
      <dsp:txXfrm>
        <a:off x="3194346" y="2085762"/>
        <a:ext cx="2511156" cy="1506693"/>
      </dsp:txXfrm>
    </dsp:sp>
    <dsp:sp modelId="{97846A6B-B9B2-481C-B408-094DC35AB667}">
      <dsp:nvSpPr>
        <dsp:cNvPr id="0" name=""/>
        <dsp:cNvSpPr/>
      </dsp:nvSpPr>
      <dsp:spPr>
        <a:xfrm>
          <a:off x="105624" y="4170022"/>
          <a:ext cx="2511156" cy="1506693"/>
        </a:xfrm>
        <a:prstGeom prst="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889000">
            <a:lnSpc>
              <a:spcPct val="90000"/>
            </a:lnSpc>
            <a:spcBef>
              <a:spcPct val="0"/>
            </a:spcBef>
            <a:spcAft>
              <a:spcPct val="35000"/>
            </a:spcAft>
            <a:buNone/>
          </a:pPr>
          <a:r>
            <a:rPr lang="en-GB" sz="2000" kern="1200"/>
            <a:t>Use label encoding to represent text in a numeric format.</a:t>
          </a:r>
          <a:endParaRPr lang="en-US" sz="2000" kern="1200"/>
        </a:p>
      </dsp:txBody>
      <dsp:txXfrm>
        <a:off x="105624" y="4170022"/>
        <a:ext cx="2511156" cy="15066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C35EBF-C6F6-4301-976D-FE7FCF17F8B5}">
      <dsp:nvSpPr>
        <dsp:cNvPr id="0" name=""/>
        <dsp:cNvSpPr/>
      </dsp:nvSpPr>
      <dsp:spPr>
        <a:xfrm>
          <a:off x="282221" y="1410409"/>
          <a:ext cx="1371985" cy="13719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689876-1317-4B1D-92EE-D1800DD617FB}">
      <dsp:nvSpPr>
        <dsp:cNvPr id="0" name=""/>
        <dsp:cNvSpPr/>
      </dsp:nvSpPr>
      <dsp:spPr>
        <a:xfrm>
          <a:off x="570337" y="1698526"/>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182C83-738A-43CE-8F15-DAA17D8ED81D}">
      <dsp:nvSpPr>
        <dsp:cNvPr id="0" name=""/>
        <dsp:cNvSpPr/>
      </dsp:nvSpPr>
      <dsp:spPr>
        <a:xfrm>
          <a:off x="1948202" y="141040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GB" sz="1900" kern="1200"/>
            <a:t>Transform the pre-processed text into numerical form that a Non-Navies Bayes can understand by encoding the data.</a:t>
          </a:r>
          <a:endParaRPr lang="en-US" sz="1900" kern="1200"/>
        </a:p>
      </dsp:txBody>
      <dsp:txXfrm>
        <a:off x="1948202" y="1410409"/>
        <a:ext cx="3233964" cy="1371985"/>
      </dsp:txXfrm>
    </dsp:sp>
    <dsp:sp modelId="{25CCE90A-4FD8-4FEA-8549-5D3EDA636DA7}">
      <dsp:nvSpPr>
        <dsp:cNvPr id="0" name=""/>
        <dsp:cNvSpPr/>
      </dsp:nvSpPr>
      <dsp:spPr>
        <a:xfrm>
          <a:off x="5745661" y="1410409"/>
          <a:ext cx="1371985" cy="13719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9DD884-4DF6-4A2A-AF75-B4CB5B9DC197}">
      <dsp:nvSpPr>
        <dsp:cNvPr id="0" name=""/>
        <dsp:cNvSpPr/>
      </dsp:nvSpPr>
      <dsp:spPr>
        <a:xfrm>
          <a:off x="6033778" y="1698526"/>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5E79B6-8E2F-452D-AA1D-9F6865A1B8F3}">
      <dsp:nvSpPr>
        <dsp:cNvPr id="0" name=""/>
        <dsp:cNvSpPr/>
      </dsp:nvSpPr>
      <dsp:spPr>
        <a:xfrm>
          <a:off x="7411643" y="141040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GB" sz="1900" kern="1200"/>
            <a:t>We can treat each text as a matrix where each row is a document, and each column correlated to a word in the collection.</a:t>
          </a:r>
          <a:endParaRPr lang="en-US" sz="1900" kern="1200"/>
        </a:p>
      </dsp:txBody>
      <dsp:txXfrm>
        <a:off x="7411643" y="1410409"/>
        <a:ext cx="3233964" cy="13719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375CDB-30A8-4EEA-8A3C-9AB6E88113D8}">
      <dsp:nvSpPr>
        <dsp:cNvPr id="0" name=""/>
        <dsp:cNvSpPr/>
      </dsp:nvSpPr>
      <dsp:spPr>
        <a:xfrm>
          <a:off x="0" y="7024"/>
          <a:ext cx="6900512" cy="9203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083B30-625A-498C-B11F-99AB0613FB60}">
      <dsp:nvSpPr>
        <dsp:cNvPr id="0" name=""/>
        <dsp:cNvSpPr/>
      </dsp:nvSpPr>
      <dsp:spPr>
        <a:xfrm>
          <a:off x="278405" y="214102"/>
          <a:ext cx="506191" cy="5061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7D5C17-4203-484B-B729-1DF8E05E0FA9}">
      <dsp:nvSpPr>
        <dsp:cNvPr id="0" name=""/>
        <dsp:cNvSpPr/>
      </dsp:nvSpPr>
      <dsp:spPr>
        <a:xfrm>
          <a:off x="1063002" y="7024"/>
          <a:ext cx="5836470" cy="920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04" tIns="97404" rIns="97404" bIns="97404" numCol="1" spcCol="1270" anchor="ctr" anchorCtr="0">
          <a:noAutofit/>
        </a:bodyPr>
        <a:lstStyle/>
        <a:p>
          <a:pPr marL="0" lvl="0" indent="0" algn="l" defTabSz="755650">
            <a:lnSpc>
              <a:spcPct val="90000"/>
            </a:lnSpc>
            <a:spcBef>
              <a:spcPct val="0"/>
            </a:spcBef>
            <a:spcAft>
              <a:spcPct val="35000"/>
            </a:spcAft>
            <a:buNone/>
          </a:pPr>
          <a:r>
            <a:rPr lang="en-GB" sz="1700" b="1" kern="1200" dirty="0"/>
            <a:t>X (Features) </a:t>
          </a:r>
          <a:endParaRPr lang="en-US" sz="1700" kern="1200" dirty="0"/>
        </a:p>
      </dsp:txBody>
      <dsp:txXfrm>
        <a:off x="1063002" y="7024"/>
        <a:ext cx="5836470" cy="920348"/>
      </dsp:txXfrm>
    </dsp:sp>
    <dsp:sp modelId="{75783723-01B6-4B27-AF8C-E45154D2925A}">
      <dsp:nvSpPr>
        <dsp:cNvPr id="0" name=""/>
        <dsp:cNvSpPr/>
      </dsp:nvSpPr>
      <dsp:spPr>
        <a:xfrm>
          <a:off x="0" y="1157460"/>
          <a:ext cx="6900512" cy="9203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F72F04-A33B-44B4-A2C2-CC6D9BFA25CF}">
      <dsp:nvSpPr>
        <dsp:cNvPr id="0" name=""/>
        <dsp:cNvSpPr/>
      </dsp:nvSpPr>
      <dsp:spPr>
        <a:xfrm>
          <a:off x="278405" y="1364538"/>
          <a:ext cx="506191" cy="5061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445131-542D-4DB1-AA46-D48B56393A7E}">
      <dsp:nvSpPr>
        <dsp:cNvPr id="0" name=""/>
        <dsp:cNvSpPr/>
      </dsp:nvSpPr>
      <dsp:spPr>
        <a:xfrm>
          <a:off x="1063002" y="1157460"/>
          <a:ext cx="3105230" cy="920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04" tIns="97404" rIns="97404" bIns="97404" numCol="1" spcCol="1270" anchor="ctr" anchorCtr="0">
          <a:noAutofit/>
        </a:bodyPr>
        <a:lstStyle/>
        <a:p>
          <a:pPr marL="0" lvl="0" indent="0" algn="l" defTabSz="755650">
            <a:lnSpc>
              <a:spcPct val="90000"/>
            </a:lnSpc>
            <a:spcBef>
              <a:spcPct val="0"/>
            </a:spcBef>
            <a:spcAft>
              <a:spcPct val="35000"/>
            </a:spcAft>
            <a:buNone/>
          </a:pPr>
          <a:r>
            <a:rPr lang="en-GB" sz="1700" kern="1200"/>
            <a:t>Text extracted from:</a:t>
          </a:r>
          <a:endParaRPr lang="en-US" sz="1700" kern="1200"/>
        </a:p>
      </dsp:txBody>
      <dsp:txXfrm>
        <a:off x="1063002" y="1157460"/>
        <a:ext cx="3105230" cy="920348"/>
      </dsp:txXfrm>
    </dsp:sp>
    <dsp:sp modelId="{C37A422F-6F65-4EEF-BD11-C5FDBF4AE4E7}">
      <dsp:nvSpPr>
        <dsp:cNvPr id="0" name=""/>
        <dsp:cNvSpPr/>
      </dsp:nvSpPr>
      <dsp:spPr>
        <a:xfrm>
          <a:off x="4168233" y="1157460"/>
          <a:ext cx="2731239" cy="920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04" tIns="97404" rIns="97404" bIns="97404" numCol="1" spcCol="1270" anchor="ctr" anchorCtr="0">
          <a:noAutofit/>
        </a:bodyPr>
        <a:lstStyle/>
        <a:p>
          <a:pPr marL="0" lvl="0" indent="0" algn="l" defTabSz="488950">
            <a:lnSpc>
              <a:spcPct val="90000"/>
            </a:lnSpc>
            <a:spcBef>
              <a:spcPct val="0"/>
            </a:spcBef>
            <a:spcAft>
              <a:spcPct val="35000"/>
            </a:spcAft>
            <a:buNone/>
          </a:pPr>
          <a:r>
            <a:rPr lang="en-US" sz="1100" kern="1200"/>
            <a:t>Sensor data, such as weight, size, or dimensions of the material.</a:t>
          </a:r>
        </a:p>
        <a:p>
          <a:pPr marL="0" lvl="0" indent="0" algn="l" defTabSz="488950">
            <a:lnSpc>
              <a:spcPct val="90000"/>
            </a:lnSpc>
            <a:spcBef>
              <a:spcPct val="0"/>
            </a:spcBef>
            <a:spcAft>
              <a:spcPct val="35000"/>
            </a:spcAft>
            <a:buNone/>
          </a:pPr>
          <a:r>
            <a:rPr lang="en-US" sz="1100" kern="1200"/>
            <a:t>Image data of the material (e.g., labels, packaging, or material itself).</a:t>
          </a:r>
        </a:p>
        <a:p>
          <a:pPr marL="0" lvl="0" indent="0" algn="l" defTabSz="488950">
            <a:lnSpc>
              <a:spcPct val="90000"/>
            </a:lnSpc>
            <a:spcBef>
              <a:spcPct val="0"/>
            </a:spcBef>
            <a:spcAft>
              <a:spcPct val="35000"/>
            </a:spcAft>
            <a:buNone/>
          </a:pPr>
          <a:r>
            <a:rPr lang="en-US" sz="1100" kern="1200"/>
            <a:t>Manually added data</a:t>
          </a:r>
        </a:p>
      </dsp:txBody>
      <dsp:txXfrm>
        <a:off x="4168233" y="1157460"/>
        <a:ext cx="2731239" cy="920348"/>
      </dsp:txXfrm>
    </dsp:sp>
    <dsp:sp modelId="{93F13255-640F-4903-8C42-2940967A42BA}">
      <dsp:nvSpPr>
        <dsp:cNvPr id="0" name=""/>
        <dsp:cNvSpPr/>
      </dsp:nvSpPr>
      <dsp:spPr>
        <a:xfrm>
          <a:off x="0" y="2307896"/>
          <a:ext cx="6900512" cy="92034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AD5B62-0E45-40F1-AC89-EA588F744496}">
      <dsp:nvSpPr>
        <dsp:cNvPr id="0" name=""/>
        <dsp:cNvSpPr/>
      </dsp:nvSpPr>
      <dsp:spPr>
        <a:xfrm>
          <a:off x="278405" y="2514974"/>
          <a:ext cx="506191" cy="5061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1D9BE7-6A03-45F2-B611-88A1F1BCFE84}">
      <dsp:nvSpPr>
        <dsp:cNvPr id="0" name=""/>
        <dsp:cNvSpPr/>
      </dsp:nvSpPr>
      <dsp:spPr>
        <a:xfrm>
          <a:off x="1063002" y="2307896"/>
          <a:ext cx="5836470" cy="920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04" tIns="97404" rIns="97404" bIns="97404" numCol="1" spcCol="1270" anchor="ctr" anchorCtr="0">
          <a:noAutofit/>
        </a:bodyPr>
        <a:lstStyle/>
        <a:p>
          <a:pPr marL="0" lvl="0" indent="0" algn="l" defTabSz="755650">
            <a:lnSpc>
              <a:spcPct val="90000"/>
            </a:lnSpc>
            <a:spcBef>
              <a:spcPct val="0"/>
            </a:spcBef>
            <a:spcAft>
              <a:spcPct val="35000"/>
            </a:spcAft>
            <a:buNone/>
          </a:pPr>
          <a:r>
            <a:rPr lang="en-US" sz="1700" kern="1200"/>
            <a:t>Text will be transformed into numerical values</a:t>
          </a:r>
        </a:p>
      </dsp:txBody>
      <dsp:txXfrm>
        <a:off x="1063002" y="2307896"/>
        <a:ext cx="5836470" cy="920348"/>
      </dsp:txXfrm>
    </dsp:sp>
    <dsp:sp modelId="{575F0ED8-5375-4D15-9AAD-F55F4ED2D426}">
      <dsp:nvSpPr>
        <dsp:cNvPr id="0" name=""/>
        <dsp:cNvSpPr/>
      </dsp:nvSpPr>
      <dsp:spPr>
        <a:xfrm>
          <a:off x="0" y="3458332"/>
          <a:ext cx="6900512" cy="92034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15984A-16B7-49D7-B772-A99C6086D758}">
      <dsp:nvSpPr>
        <dsp:cNvPr id="0" name=""/>
        <dsp:cNvSpPr/>
      </dsp:nvSpPr>
      <dsp:spPr>
        <a:xfrm>
          <a:off x="278405" y="3665410"/>
          <a:ext cx="506191" cy="5061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AECC29-2006-48CF-82B7-A38D78FADFFD}">
      <dsp:nvSpPr>
        <dsp:cNvPr id="0" name=""/>
        <dsp:cNvSpPr/>
      </dsp:nvSpPr>
      <dsp:spPr>
        <a:xfrm>
          <a:off x="1063002" y="3458332"/>
          <a:ext cx="5836470" cy="920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04" tIns="97404" rIns="97404" bIns="97404" numCol="1" spcCol="1270" anchor="ctr" anchorCtr="0">
          <a:noAutofit/>
        </a:bodyPr>
        <a:lstStyle/>
        <a:p>
          <a:pPr marL="0" lvl="0" indent="0" algn="l" defTabSz="755650">
            <a:lnSpc>
              <a:spcPct val="90000"/>
            </a:lnSpc>
            <a:spcBef>
              <a:spcPct val="0"/>
            </a:spcBef>
            <a:spcAft>
              <a:spcPct val="35000"/>
            </a:spcAft>
            <a:buNone/>
          </a:pPr>
          <a:r>
            <a:rPr lang="en-GB" sz="1700" b="1" kern="1200"/>
            <a:t>Y (target variables): </a:t>
          </a:r>
          <a:endParaRPr lang="en-US" sz="1700" kern="1200"/>
        </a:p>
      </dsp:txBody>
      <dsp:txXfrm>
        <a:off x="1063002" y="3458332"/>
        <a:ext cx="5836470" cy="920348"/>
      </dsp:txXfrm>
    </dsp:sp>
    <dsp:sp modelId="{529C7443-7DD2-4188-96EE-211183236D42}">
      <dsp:nvSpPr>
        <dsp:cNvPr id="0" name=""/>
        <dsp:cNvSpPr/>
      </dsp:nvSpPr>
      <dsp:spPr>
        <a:xfrm>
          <a:off x="0" y="4608768"/>
          <a:ext cx="6900512" cy="920348"/>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855E19-4428-43A2-A2A5-330EABE91576}">
      <dsp:nvSpPr>
        <dsp:cNvPr id="0" name=""/>
        <dsp:cNvSpPr/>
      </dsp:nvSpPr>
      <dsp:spPr>
        <a:xfrm>
          <a:off x="278405" y="4815846"/>
          <a:ext cx="506191" cy="5061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46A386-DB8A-4618-899A-68291BA4261F}">
      <dsp:nvSpPr>
        <dsp:cNvPr id="0" name=""/>
        <dsp:cNvSpPr/>
      </dsp:nvSpPr>
      <dsp:spPr>
        <a:xfrm>
          <a:off x="1063002" y="4608768"/>
          <a:ext cx="5836470" cy="920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04" tIns="97404" rIns="97404" bIns="97404" numCol="1" spcCol="1270" anchor="ctr" anchorCtr="0">
          <a:noAutofit/>
        </a:bodyPr>
        <a:lstStyle/>
        <a:p>
          <a:pPr marL="0" lvl="0" indent="0" algn="l" defTabSz="755650">
            <a:lnSpc>
              <a:spcPct val="90000"/>
            </a:lnSpc>
            <a:spcBef>
              <a:spcPct val="0"/>
            </a:spcBef>
            <a:spcAft>
              <a:spcPct val="35000"/>
            </a:spcAft>
            <a:buNone/>
          </a:pPr>
          <a:r>
            <a:rPr lang="en-US" sz="1700" kern="1200"/>
            <a:t>Represents the product category that the system is trying to predict or classify. For instance,</a:t>
          </a:r>
          <a:r>
            <a:rPr lang="en-GB" sz="1700" kern="1200"/>
            <a:t> - Categories like  clothing, furniture or fragile</a:t>
          </a:r>
          <a:endParaRPr lang="en-US" sz="1700" kern="1200"/>
        </a:p>
      </dsp:txBody>
      <dsp:txXfrm>
        <a:off x="1063002" y="4608768"/>
        <a:ext cx="5836470" cy="92034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777D4-20DC-4EF7-8000-47F072C0E73D}">
      <dsp:nvSpPr>
        <dsp:cNvPr id="0" name=""/>
        <dsp:cNvSpPr/>
      </dsp:nvSpPr>
      <dsp:spPr>
        <a:xfrm>
          <a:off x="3040792" y="870618"/>
          <a:ext cx="667342" cy="91440"/>
        </a:xfrm>
        <a:custGeom>
          <a:avLst/>
          <a:gdLst/>
          <a:ahLst/>
          <a:cxnLst/>
          <a:rect l="0" t="0" r="0" b="0"/>
          <a:pathLst>
            <a:path>
              <a:moveTo>
                <a:pt x="0" y="45720"/>
              </a:moveTo>
              <a:lnTo>
                <a:pt x="667342"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912848"/>
        <a:ext cx="34897" cy="6979"/>
      </dsp:txXfrm>
    </dsp:sp>
    <dsp:sp modelId="{9B52E78D-7C14-42CE-A2E6-6C8BE2A24FE4}">
      <dsp:nvSpPr>
        <dsp:cNvPr id="0" name=""/>
        <dsp:cNvSpPr/>
      </dsp:nvSpPr>
      <dsp:spPr>
        <a:xfrm>
          <a:off x="8061" y="5979"/>
          <a:ext cx="3034531" cy="1820718"/>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66750">
            <a:lnSpc>
              <a:spcPct val="90000"/>
            </a:lnSpc>
            <a:spcBef>
              <a:spcPct val="0"/>
            </a:spcBef>
            <a:spcAft>
              <a:spcPct val="35000"/>
            </a:spcAft>
            <a:buNone/>
          </a:pPr>
          <a:r>
            <a:rPr lang="en-GB" sz="1500" kern="1200"/>
            <a:t>Studied MSINT dataset and its prediction model.</a:t>
          </a:r>
          <a:endParaRPr lang="en-US" sz="1500" kern="1200"/>
        </a:p>
      </dsp:txBody>
      <dsp:txXfrm>
        <a:off x="8061" y="5979"/>
        <a:ext cx="3034531" cy="1820718"/>
      </dsp:txXfrm>
    </dsp:sp>
    <dsp:sp modelId="{88AE6CBE-5AC5-4F5B-ADDF-793CC4C181D6}">
      <dsp:nvSpPr>
        <dsp:cNvPr id="0" name=""/>
        <dsp:cNvSpPr/>
      </dsp:nvSpPr>
      <dsp:spPr>
        <a:xfrm>
          <a:off x="6773265" y="870618"/>
          <a:ext cx="667342" cy="91440"/>
        </a:xfrm>
        <a:custGeom>
          <a:avLst/>
          <a:gdLst/>
          <a:ahLst/>
          <a:cxnLst/>
          <a:rect l="0" t="0" r="0" b="0"/>
          <a:pathLst>
            <a:path>
              <a:moveTo>
                <a:pt x="0" y="45720"/>
              </a:moveTo>
              <a:lnTo>
                <a:pt x="667342" y="45720"/>
              </a:lnTo>
            </a:path>
          </a:pathLst>
        </a:custGeom>
        <a:noFill/>
        <a:ln w="12700" cap="flat" cmpd="sng" algn="ctr">
          <a:solidFill>
            <a:schemeClr val="accent2">
              <a:hueOff val="1610903"/>
              <a:satOff val="-4623"/>
              <a:lumOff val="-740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912848"/>
        <a:ext cx="34897" cy="6979"/>
      </dsp:txXfrm>
    </dsp:sp>
    <dsp:sp modelId="{CF7CD36B-8DE3-486F-866D-9E1013FA0D7B}">
      <dsp:nvSpPr>
        <dsp:cNvPr id="0" name=""/>
        <dsp:cNvSpPr/>
      </dsp:nvSpPr>
      <dsp:spPr>
        <a:xfrm>
          <a:off x="3740534" y="5979"/>
          <a:ext cx="3034531" cy="1820718"/>
        </a:xfrm>
        <a:prstGeom prst="rect">
          <a:avLst/>
        </a:prstGeom>
        <a:solidFill>
          <a:schemeClr val="accent2">
            <a:hueOff val="1288723"/>
            <a:satOff val="-3699"/>
            <a:lumOff val="-592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66750">
            <a:lnSpc>
              <a:spcPct val="90000"/>
            </a:lnSpc>
            <a:spcBef>
              <a:spcPct val="0"/>
            </a:spcBef>
            <a:spcAft>
              <a:spcPct val="35000"/>
            </a:spcAft>
            <a:buNone/>
          </a:pPr>
          <a:r>
            <a:rPr lang="en-GB" sz="1500" kern="1200"/>
            <a:t>Applied the dataset representation on product warehouse dataset by identifying product category as target label and other manually recorded data like material , description as features</a:t>
          </a:r>
          <a:endParaRPr lang="en-US" sz="1500" kern="1200"/>
        </a:p>
      </dsp:txBody>
      <dsp:txXfrm>
        <a:off x="3740534" y="5979"/>
        <a:ext cx="3034531" cy="1820718"/>
      </dsp:txXfrm>
    </dsp:sp>
    <dsp:sp modelId="{6951C262-1140-4907-9C60-9D5EC8384BDF}">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12700" cap="flat" cmpd="sng" algn="ctr">
          <a:solidFill>
            <a:schemeClr val="accent2">
              <a:hueOff val="3221807"/>
              <a:satOff val="-9246"/>
              <a:lumOff val="-1480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70362" y="2155079"/>
        <a:ext cx="374875" cy="6979"/>
      </dsp:txXfrm>
    </dsp:sp>
    <dsp:sp modelId="{0190565A-B573-47D0-9166-484C26E5A246}">
      <dsp:nvSpPr>
        <dsp:cNvPr id="0" name=""/>
        <dsp:cNvSpPr/>
      </dsp:nvSpPr>
      <dsp:spPr>
        <a:xfrm>
          <a:off x="7473007" y="5979"/>
          <a:ext cx="3034531" cy="1820718"/>
        </a:xfrm>
        <a:prstGeom prst="rect">
          <a:avLst/>
        </a:prstGeom>
        <a:solidFill>
          <a:schemeClr val="accent2">
            <a:hueOff val="2577445"/>
            <a:satOff val="-7397"/>
            <a:lumOff val="-1184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66750">
            <a:lnSpc>
              <a:spcPct val="90000"/>
            </a:lnSpc>
            <a:spcBef>
              <a:spcPct val="0"/>
            </a:spcBef>
            <a:spcAft>
              <a:spcPct val="35000"/>
            </a:spcAft>
            <a:buNone/>
          </a:pPr>
          <a:r>
            <a:rPr lang="en-GB" sz="1500" kern="1200"/>
            <a:t>Represented text data into digits using label encoding</a:t>
          </a:r>
          <a:endParaRPr lang="en-US" sz="1500" kern="1200"/>
        </a:p>
      </dsp:txBody>
      <dsp:txXfrm>
        <a:off x="7473007" y="5979"/>
        <a:ext cx="3034531" cy="1820718"/>
      </dsp:txXfrm>
    </dsp:sp>
    <dsp:sp modelId="{448A1E10-B96E-4D71-917E-739C5AB96C75}">
      <dsp:nvSpPr>
        <dsp:cNvPr id="0" name=""/>
        <dsp:cNvSpPr/>
      </dsp:nvSpPr>
      <dsp:spPr>
        <a:xfrm>
          <a:off x="3040792" y="3389279"/>
          <a:ext cx="667342" cy="91440"/>
        </a:xfrm>
        <a:custGeom>
          <a:avLst/>
          <a:gdLst/>
          <a:ahLst/>
          <a:cxnLst/>
          <a:rect l="0" t="0" r="0" b="0"/>
          <a:pathLst>
            <a:path>
              <a:moveTo>
                <a:pt x="0" y="45720"/>
              </a:moveTo>
              <a:lnTo>
                <a:pt x="667342" y="45720"/>
              </a:lnTo>
            </a:path>
          </a:pathLst>
        </a:custGeom>
        <a:noFill/>
        <a:ln w="12700" cap="flat" cmpd="sng" algn="ctr">
          <a:solidFill>
            <a:schemeClr val="accent2">
              <a:hueOff val="4832710"/>
              <a:satOff val="-13870"/>
              <a:lumOff val="-2220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3431509"/>
        <a:ext cx="34897" cy="6979"/>
      </dsp:txXfrm>
    </dsp:sp>
    <dsp:sp modelId="{B865E7FF-0ACA-4391-B555-90825CE32D57}">
      <dsp:nvSpPr>
        <dsp:cNvPr id="0" name=""/>
        <dsp:cNvSpPr/>
      </dsp:nvSpPr>
      <dsp:spPr>
        <a:xfrm>
          <a:off x="8061" y="2524640"/>
          <a:ext cx="3034531" cy="1820718"/>
        </a:xfrm>
        <a:prstGeom prst="rect">
          <a:avLst/>
        </a:prstGeom>
        <a:solidFill>
          <a:schemeClr val="accent2">
            <a:hueOff val="3866169"/>
            <a:satOff val="-11096"/>
            <a:lumOff val="-1776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66750">
            <a:lnSpc>
              <a:spcPct val="90000"/>
            </a:lnSpc>
            <a:spcBef>
              <a:spcPct val="0"/>
            </a:spcBef>
            <a:spcAft>
              <a:spcPct val="35000"/>
            </a:spcAft>
            <a:buNone/>
          </a:pPr>
          <a:r>
            <a:rPr lang="en-GB" sz="1500" kern="1200"/>
            <a:t>Split the data into training and test data</a:t>
          </a:r>
          <a:endParaRPr lang="en-US" sz="1500" kern="1200"/>
        </a:p>
      </dsp:txBody>
      <dsp:txXfrm>
        <a:off x="8061" y="2524640"/>
        <a:ext cx="3034531" cy="1820718"/>
      </dsp:txXfrm>
    </dsp:sp>
    <dsp:sp modelId="{726E5959-B627-4A60-916D-AE58878DC969}">
      <dsp:nvSpPr>
        <dsp:cNvPr id="0" name=""/>
        <dsp:cNvSpPr/>
      </dsp:nvSpPr>
      <dsp:spPr>
        <a:xfrm>
          <a:off x="6773265" y="3389279"/>
          <a:ext cx="667342" cy="91440"/>
        </a:xfrm>
        <a:custGeom>
          <a:avLst/>
          <a:gdLst/>
          <a:ahLst/>
          <a:cxnLst/>
          <a:rect l="0" t="0" r="0" b="0"/>
          <a:pathLst>
            <a:path>
              <a:moveTo>
                <a:pt x="0" y="45720"/>
              </a:moveTo>
              <a:lnTo>
                <a:pt x="667342" y="45720"/>
              </a:lnTo>
            </a:path>
          </a:pathLst>
        </a:custGeom>
        <a:noFill/>
        <a:ln w="12700" cap="flat" cmpd="sng" algn="ctr">
          <a:solidFill>
            <a:schemeClr val="accent2">
              <a:hueOff val="6443614"/>
              <a:satOff val="-18493"/>
              <a:lumOff val="-296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3431509"/>
        <a:ext cx="34897" cy="6979"/>
      </dsp:txXfrm>
    </dsp:sp>
    <dsp:sp modelId="{2E3E66BF-0EED-417A-BCCF-88C33D2B66DD}">
      <dsp:nvSpPr>
        <dsp:cNvPr id="0" name=""/>
        <dsp:cNvSpPr/>
      </dsp:nvSpPr>
      <dsp:spPr>
        <a:xfrm>
          <a:off x="3740534" y="2524640"/>
          <a:ext cx="3034531" cy="1820718"/>
        </a:xfrm>
        <a:prstGeom prst="rect">
          <a:avLst/>
        </a:prstGeom>
        <a:solidFill>
          <a:schemeClr val="accent2">
            <a:hueOff val="5154891"/>
            <a:satOff val="-14794"/>
            <a:lumOff val="-2368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66750">
            <a:lnSpc>
              <a:spcPct val="90000"/>
            </a:lnSpc>
            <a:spcBef>
              <a:spcPct val="0"/>
            </a:spcBef>
            <a:spcAft>
              <a:spcPct val="35000"/>
            </a:spcAft>
            <a:buNone/>
          </a:pPr>
          <a:r>
            <a:rPr lang="en-GB" sz="1500" kern="1200"/>
            <a:t>Trained the model and predict the label.</a:t>
          </a:r>
          <a:endParaRPr lang="en-US" sz="1500" kern="1200"/>
        </a:p>
      </dsp:txBody>
      <dsp:txXfrm>
        <a:off x="3740534" y="2524640"/>
        <a:ext cx="3034531" cy="1820718"/>
      </dsp:txXfrm>
    </dsp:sp>
    <dsp:sp modelId="{E20048A6-893E-46C7-A97F-3DCB4285CBE2}">
      <dsp:nvSpPr>
        <dsp:cNvPr id="0" name=""/>
        <dsp:cNvSpPr/>
      </dsp:nvSpPr>
      <dsp:spPr>
        <a:xfrm>
          <a:off x="7473007" y="2524640"/>
          <a:ext cx="3034531" cy="1820718"/>
        </a:xfrm>
        <a:prstGeom prst="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66750">
            <a:lnSpc>
              <a:spcPct val="90000"/>
            </a:lnSpc>
            <a:spcBef>
              <a:spcPct val="0"/>
            </a:spcBef>
            <a:spcAft>
              <a:spcPct val="35000"/>
            </a:spcAft>
            <a:buNone/>
          </a:pPr>
          <a:r>
            <a:rPr lang="en-US" sz="1500" kern="1200"/>
            <a:t>Just as in MNIST, where a model learns to map images to digits (e.g., predicting a 7 for an image of the digit "7"), the model in the product warehouse scenario will learn to map text to digits</a:t>
          </a:r>
        </a:p>
      </dsp:txBody>
      <dsp:txXfrm>
        <a:off x="7473007" y="2524640"/>
        <a:ext cx="3034531" cy="182071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A76842-B7F5-41BD-9601-FA9C109ED3DA}" type="datetimeFigureOut">
              <a:rPr lang="en-GB" smtClean="0"/>
              <a:t>27/01/2025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F307AD-B6B3-4F21-ADC9-44A40E2BB69E}" type="slidenum">
              <a:rPr lang="en-GB" smtClean="0"/>
              <a:t>‹#›</a:t>
            </a:fld>
            <a:endParaRPr lang="en-GB"/>
          </a:p>
        </p:txBody>
      </p:sp>
    </p:spTree>
    <p:extLst>
      <p:ext uri="{BB962C8B-B14F-4D97-AF65-F5344CB8AC3E}">
        <p14:creationId xmlns:p14="http://schemas.microsoft.com/office/powerpoint/2010/main" val="1831873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BF307AD-B6B3-4F21-ADC9-44A40E2BB69E}" type="slidenum">
              <a:rPr lang="en-GB" smtClean="0"/>
              <a:t>4</a:t>
            </a:fld>
            <a:endParaRPr lang="en-GB"/>
          </a:p>
        </p:txBody>
      </p:sp>
    </p:spTree>
    <p:extLst>
      <p:ext uri="{BB962C8B-B14F-4D97-AF65-F5344CB8AC3E}">
        <p14:creationId xmlns:p14="http://schemas.microsoft.com/office/powerpoint/2010/main" val="1023822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899A-9688-042F-48D2-4FF5F931AF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36F4C0B-2C6F-6710-46F7-8F9B24ECDD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8E3D11C-A04B-2A7B-0E02-D17D60EE5E27}"/>
              </a:ext>
            </a:extLst>
          </p:cNvPr>
          <p:cNvSpPr>
            <a:spLocks noGrp="1"/>
          </p:cNvSpPr>
          <p:nvPr>
            <p:ph type="dt" sz="half" idx="10"/>
          </p:nvPr>
        </p:nvSpPr>
        <p:spPr/>
        <p:txBody>
          <a:bodyPr/>
          <a:lstStyle/>
          <a:p>
            <a:fld id="{C3F328D5-95E8-4186-BF6F-2663828D3683}" type="datetime1">
              <a:rPr lang="en-GB" smtClean="0"/>
              <a:t>27/01/2025</a:t>
            </a:fld>
            <a:endParaRPr lang="en-GB"/>
          </a:p>
        </p:txBody>
      </p:sp>
      <p:sp>
        <p:nvSpPr>
          <p:cNvPr id="5" name="Footer Placeholder 4">
            <a:extLst>
              <a:ext uri="{FF2B5EF4-FFF2-40B4-BE49-F238E27FC236}">
                <a16:creationId xmlns:a16="http://schemas.microsoft.com/office/drawing/2014/main" id="{8548C0F7-2FA4-2571-8F30-9E7B8FA76A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56451D-61BF-8494-9A2F-2638ED70C2D9}"/>
              </a:ext>
            </a:extLst>
          </p:cNvPr>
          <p:cNvSpPr>
            <a:spLocks noGrp="1"/>
          </p:cNvSpPr>
          <p:nvPr>
            <p:ph type="sldNum" sz="quarter" idx="12"/>
          </p:nvPr>
        </p:nvSpPr>
        <p:spPr/>
        <p:txBody>
          <a:bodyPr/>
          <a:lstStyle/>
          <a:p>
            <a:fld id="{386BD2C6-1C6C-4082-A373-AF69195F3E9F}" type="slidenum">
              <a:rPr lang="en-GB" smtClean="0"/>
              <a:t>‹#›</a:t>
            </a:fld>
            <a:endParaRPr lang="en-GB"/>
          </a:p>
        </p:txBody>
      </p:sp>
    </p:spTree>
    <p:extLst>
      <p:ext uri="{BB962C8B-B14F-4D97-AF65-F5344CB8AC3E}">
        <p14:creationId xmlns:p14="http://schemas.microsoft.com/office/powerpoint/2010/main" val="2272024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903A2-5ADE-9116-D139-FADAABEE258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09683A-4F9B-5390-7790-112475B202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4FBAB9-0D7A-FB11-11DB-B42B89B62F4C}"/>
              </a:ext>
            </a:extLst>
          </p:cNvPr>
          <p:cNvSpPr>
            <a:spLocks noGrp="1"/>
          </p:cNvSpPr>
          <p:nvPr>
            <p:ph type="dt" sz="half" idx="10"/>
          </p:nvPr>
        </p:nvSpPr>
        <p:spPr/>
        <p:txBody>
          <a:bodyPr/>
          <a:lstStyle/>
          <a:p>
            <a:fld id="{B3F749F4-306F-4E57-AD4A-E82D598ECCE5}" type="datetime1">
              <a:rPr lang="en-GB" smtClean="0"/>
              <a:t>27/01/2025</a:t>
            </a:fld>
            <a:endParaRPr lang="en-GB"/>
          </a:p>
        </p:txBody>
      </p:sp>
      <p:sp>
        <p:nvSpPr>
          <p:cNvPr id="5" name="Footer Placeholder 4">
            <a:extLst>
              <a:ext uri="{FF2B5EF4-FFF2-40B4-BE49-F238E27FC236}">
                <a16:creationId xmlns:a16="http://schemas.microsoft.com/office/drawing/2014/main" id="{F34696CB-2F46-F676-BCD6-ECECCA5F27F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D3FF31-DF2B-4B0B-44D3-899328F53B44}"/>
              </a:ext>
            </a:extLst>
          </p:cNvPr>
          <p:cNvSpPr>
            <a:spLocks noGrp="1"/>
          </p:cNvSpPr>
          <p:nvPr>
            <p:ph type="sldNum" sz="quarter" idx="12"/>
          </p:nvPr>
        </p:nvSpPr>
        <p:spPr/>
        <p:txBody>
          <a:bodyPr/>
          <a:lstStyle/>
          <a:p>
            <a:fld id="{386BD2C6-1C6C-4082-A373-AF69195F3E9F}" type="slidenum">
              <a:rPr lang="en-GB" smtClean="0"/>
              <a:t>‹#›</a:t>
            </a:fld>
            <a:endParaRPr lang="en-GB"/>
          </a:p>
        </p:txBody>
      </p:sp>
    </p:spTree>
    <p:extLst>
      <p:ext uri="{BB962C8B-B14F-4D97-AF65-F5344CB8AC3E}">
        <p14:creationId xmlns:p14="http://schemas.microsoft.com/office/powerpoint/2010/main" val="4200617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26FF53-01AC-E4B6-5C99-245E361946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D467B51-707A-17FF-00C1-CAD47B30F9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F3B2C79-5C43-4401-2499-DF5236AD28B9}"/>
              </a:ext>
            </a:extLst>
          </p:cNvPr>
          <p:cNvSpPr>
            <a:spLocks noGrp="1"/>
          </p:cNvSpPr>
          <p:nvPr>
            <p:ph type="dt" sz="half" idx="10"/>
          </p:nvPr>
        </p:nvSpPr>
        <p:spPr/>
        <p:txBody>
          <a:bodyPr/>
          <a:lstStyle/>
          <a:p>
            <a:fld id="{F86E0302-A75E-4EFE-86BB-0E8648E1A596}" type="datetime1">
              <a:rPr lang="en-GB" smtClean="0"/>
              <a:t>27/01/2025</a:t>
            </a:fld>
            <a:endParaRPr lang="en-GB"/>
          </a:p>
        </p:txBody>
      </p:sp>
      <p:sp>
        <p:nvSpPr>
          <p:cNvPr id="5" name="Footer Placeholder 4">
            <a:extLst>
              <a:ext uri="{FF2B5EF4-FFF2-40B4-BE49-F238E27FC236}">
                <a16:creationId xmlns:a16="http://schemas.microsoft.com/office/drawing/2014/main" id="{A7E21DCC-0623-77F1-A567-8425B382FE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6F070A-42D1-E10C-37C4-DE87E9B67A2B}"/>
              </a:ext>
            </a:extLst>
          </p:cNvPr>
          <p:cNvSpPr>
            <a:spLocks noGrp="1"/>
          </p:cNvSpPr>
          <p:nvPr>
            <p:ph type="sldNum" sz="quarter" idx="12"/>
          </p:nvPr>
        </p:nvSpPr>
        <p:spPr/>
        <p:txBody>
          <a:bodyPr/>
          <a:lstStyle/>
          <a:p>
            <a:fld id="{386BD2C6-1C6C-4082-A373-AF69195F3E9F}" type="slidenum">
              <a:rPr lang="en-GB" smtClean="0"/>
              <a:t>‹#›</a:t>
            </a:fld>
            <a:endParaRPr lang="en-GB"/>
          </a:p>
        </p:txBody>
      </p:sp>
    </p:spTree>
    <p:extLst>
      <p:ext uri="{BB962C8B-B14F-4D97-AF65-F5344CB8AC3E}">
        <p14:creationId xmlns:p14="http://schemas.microsoft.com/office/powerpoint/2010/main" val="2592192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58AF5-8F6F-3EBC-623A-67AD4EB98D6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C618881-3911-472D-4976-90E978BD8E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075BA5C-AC5B-C411-A060-C1F6EE44179F}"/>
              </a:ext>
            </a:extLst>
          </p:cNvPr>
          <p:cNvSpPr>
            <a:spLocks noGrp="1"/>
          </p:cNvSpPr>
          <p:nvPr>
            <p:ph type="dt" sz="half" idx="10"/>
          </p:nvPr>
        </p:nvSpPr>
        <p:spPr/>
        <p:txBody>
          <a:bodyPr/>
          <a:lstStyle/>
          <a:p>
            <a:fld id="{74184588-F782-499B-80B6-8646C2AD6F06}" type="datetime1">
              <a:rPr lang="en-GB" smtClean="0"/>
              <a:t>27/01/2025</a:t>
            </a:fld>
            <a:endParaRPr lang="en-GB"/>
          </a:p>
        </p:txBody>
      </p:sp>
      <p:sp>
        <p:nvSpPr>
          <p:cNvPr id="5" name="Footer Placeholder 4">
            <a:extLst>
              <a:ext uri="{FF2B5EF4-FFF2-40B4-BE49-F238E27FC236}">
                <a16:creationId xmlns:a16="http://schemas.microsoft.com/office/drawing/2014/main" id="{D2D2464D-C8BE-B882-DD24-B6E64A55893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5A2E66A-99A7-1043-636C-68B60E1FA11A}"/>
              </a:ext>
            </a:extLst>
          </p:cNvPr>
          <p:cNvSpPr>
            <a:spLocks noGrp="1"/>
          </p:cNvSpPr>
          <p:nvPr>
            <p:ph type="sldNum" sz="quarter" idx="12"/>
          </p:nvPr>
        </p:nvSpPr>
        <p:spPr/>
        <p:txBody>
          <a:bodyPr/>
          <a:lstStyle/>
          <a:p>
            <a:fld id="{386BD2C6-1C6C-4082-A373-AF69195F3E9F}" type="slidenum">
              <a:rPr lang="en-GB" smtClean="0"/>
              <a:t>‹#›</a:t>
            </a:fld>
            <a:endParaRPr lang="en-GB"/>
          </a:p>
        </p:txBody>
      </p:sp>
    </p:spTree>
    <p:extLst>
      <p:ext uri="{BB962C8B-B14F-4D97-AF65-F5344CB8AC3E}">
        <p14:creationId xmlns:p14="http://schemas.microsoft.com/office/powerpoint/2010/main" val="373345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32BEC-E95F-6C7B-13D9-5A29D02148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49306EC-0FF7-BBF8-F1A9-EB5050833E8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C1E701-DE13-0EB0-3684-F122F9CB6858}"/>
              </a:ext>
            </a:extLst>
          </p:cNvPr>
          <p:cNvSpPr>
            <a:spLocks noGrp="1"/>
          </p:cNvSpPr>
          <p:nvPr>
            <p:ph type="dt" sz="half" idx="10"/>
          </p:nvPr>
        </p:nvSpPr>
        <p:spPr/>
        <p:txBody>
          <a:bodyPr/>
          <a:lstStyle/>
          <a:p>
            <a:fld id="{9988567B-81A4-4798-8034-F8077F4447A9}" type="datetime1">
              <a:rPr lang="en-GB" smtClean="0"/>
              <a:t>27/01/2025</a:t>
            </a:fld>
            <a:endParaRPr lang="en-GB"/>
          </a:p>
        </p:txBody>
      </p:sp>
      <p:sp>
        <p:nvSpPr>
          <p:cNvPr id="5" name="Footer Placeholder 4">
            <a:extLst>
              <a:ext uri="{FF2B5EF4-FFF2-40B4-BE49-F238E27FC236}">
                <a16:creationId xmlns:a16="http://schemas.microsoft.com/office/drawing/2014/main" id="{AF84888B-76E7-7F33-8203-4C6B855491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670F22A-0798-C45C-4702-7F6013361E79}"/>
              </a:ext>
            </a:extLst>
          </p:cNvPr>
          <p:cNvSpPr>
            <a:spLocks noGrp="1"/>
          </p:cNvSpPr>
          <p:nvPr>
            <p:ph type="sldNum" sz="quarter" idx="12"/>
          </p:nvPr>
        </p:nvSpPr>
        <p:spPr/>
        <p:txBody>
          <a:bodyPr/>
          <a:lstStyle/>
          <a:p>
            <a:fld id="{386BD2C6-1C6C-4082-A373-AF69195F3E9F}" type="slidenum">
              <a:rPr lang="en-GB" smtClean="0"/>
              <a:t>‹#›</a:t>
            </a:fld>
            <a:endParaRPr lang="en-GB"/>
          </a:p>
        </p:txBody>
      </p:sp>
    </p:spTree>
    <p:extLst>
      <p:ext uri="{BB962C8B-B14F-4D97-AF65-F5344CB8AC3E}">
        <p14:creationId xmlns:p14="http://schemas.microsoft.com/office/powerpoint/2010/main" val="3877822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A6F08-9B1B-9EDF-EE84-C75F1C1BB1C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8AA1AB6-771F-3565-2067-27300B9C50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DC61731-9B4C-5CA1-2A30-BE2E133823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51674B7-9769-010F-BF54-61CBD9566859}"/>
              </a:ext>
            </a:extLst>
          </p:cNvPr>
          <p:cNvSpPr>
            <a:spLocks noGrp="1"/>
          </p:cNvSpPr>
          <p:nvPr>
            <p:ph type="dt" sz="half" idx="10"/>
          </p:nvPr>
        </p:nvSpPr>
        <p:spPr/>
        <p:txBody>
          <a:bodyPr/>
          <a:lstStyle/>
          <a:p>
            <a:fld id="{EE342AD0-7B41-402D-8AFB-D158D5431C98}" type="datetime1">
              <a:rPr lang="en-GB" smtClean="0"/>
              <a:t>27/01/2025</a:t>
            </a:fld>
            <a:endParaRPr lang="en-GB"/>
          </a:p>
        </p:txBody>
      </p:sp>
      <p:sp>
        <p:nvSpPr>
          <p:cNvPr id="6" name="Footer Placeholder 5">
            <a:extLst>
              <a:ext uri="{FF2B5EF4-FFF2-40B4-BE49-F238E27FC236}">
                <a16:creationId xmlns:a16="http://schemas.microsoft.com/office/drawing/2014/main" id="{F87FE102-BB64-A0FA-6773-5A128E8C03F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B02E8FD-C880-F1F0-DD67-F5B55C63BABB}"/>
              </a:ext>
            </a:extLst>
          </p:cNvPr>
          <p:cNvSpPr>
            <a:spLocks noGrp="1"/>
          </p:cNvSpPr>
          <p:nvPr>
            <p:ph type="sldNum" sz="quarter" idx="12"/>
          </p:nvPr>
        </p:nvSpPr>
        <p:spPr/>
        <p:txBody>
          <a:bodyPr/>
          <a:lstStyle/>
          <a:p>
            <a:fld id="{386BD2C6-1C6C-4082-A373-AF69195F3E9F}" type="slidenum">
              <a:rPr lang="en-GB" smtClean="0"/>
              <a:t>‹#›</a:t>
            </a:fld>
            <a:endParaRPr lang="en-GB"/>
          </a:p>
        </p:txBody>
      </p:sp>
    </p:spTree>
    <p:extLst>
      <p:ext uri="{BB962C8B-B14F-4D97-AF65-F5344CB8AC3E}">
        <p14:creationId xmlns:p14="http://schemas.microsoft.com/office/powerpoint/2010/main" val="1816734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FC951-8BB0-AF6A-190E-38172A1D153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5A21E17-99E8-34F5-EC18-BCCEDC3142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0A5CC3-F83C-5806-0992-E631E393B3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88CDA0C-BC25-EEBF-12B7-D8CBAD8DDE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115A1E-DA5F-7B31-6BE4-0F3BD58017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C912621-6C6C-E8DE-19F0-7DCBCE72AD0C}"/>
              </a:ext>
            </a:extLst>
          </p:cNvPr>
          <p:cNvSpPr>
            <a:spLocks noGrp="1"/>
          </p:cNvSpPr>
          <p:nvPr>
            <p:ph type="dt" sz="half" idx="10"/>
          </p:nvPr>
        </p:nvSpPr>
        <p:spPr/>
        <p:txBody>
          <a:bodyPr/>
          <a:lstStyle/>
          <a:p>
            <a:fld id="{1F77DD08-FAF4-4586-946C-FD13E0CE6EEF}" type="datetime1">
              <a:rPr lang="en-GB" smtClean="0"/>
              <a:t>27/01/2025</a:t>
            </a:fld>
            <a:endParaRPr lang="en-GB"/>
          </a:p>
        </p:txBody>
      </p:sp>
      <p:sp>
        <p:nvSpPr>
          <p:cNvPr id="8" name="Footer Placeholder 7">
            <a:extLst>
              <a:ext uri="{FF2B5EF4-FFF2-40B4-BE49-F238E27FC236}">
                <a16:creationId xmlns:a16="http://schemas.microsoft.com/office/drawing/2014/main" id="{43171A45-87DD-7E62-3559-8FE885D23D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18B7955-1B92-4B3B-9AFF-527CE4600680}"/>
              </a:ext>
            </a:extLst>
          </p:cNvPr>
          <p:cNvSpPr>
            <a:spLocks noGrp="1"/>
          </p:cNvSpPr>
          <p:nvPr>
            <p:ph type="sldNum" sz="quarter" idx="12"/>
          </p:nvPr>
        </p:nvSpPr>
        <p:spPr/>
        <p:txBody>
          <a:bodyPr/>
          <a:lstStyle/>
          <a:p>
            <a:fld id="{386BD2C6-1C6C-4082-A373-AF69195F3E9F}" type="slidenum">
              <a:rPr lang="en-GB" smtClean="0"/>
              <a:t>‹#›</a:t>
            </a:fld>
            <a:endParaRPr lang="en-GB"/>
          </a:p>
        </p:txBody>
      </p:sp>
    </p:spTree>
    <p:extLst>
      <p:ext uri="{BB962C8B-B14F-4D97-AF65-F5344CB8AC3E}">
        <p14:creationId xmlns:p14="http://schemas.microsoft.com/office/powerpoint/2010/main" val="3783639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CD2F8-61A8-F03C-0782-CB1A90781C4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703013A-7AB4-FC9F-7EC8-EA931AB7ACA2}"/>
              </a:ext>
            </a:extLst>
          </p:cNvPr>
          <p:cNvSpPr>
            <a:spLocks noGrp="1"/>
          </p:cNvSpPr>
          <p:nvPr>
            <p:ph type="dt" sz="half" idx="10"/>
          </p:nvPr>
        </p:nvSpPr>
        <p:spPr/>
        <p:txBody>
          <a:bodyPr/>
          <a:lstStyle/>
          <a:p>
            <a:fld id="{50B0103D-493A-4C2A-9452-DAF8A76619A1}" type="datetime1">
              <a:rPr lang="en-GB" smtClean="0"/>
              <a:t>27/01/2025</a:t>
            </a:fld>
            <a:endParaRPr lang="en-GB"/>
          </a:p>
        </p:txBody>
      </p:sp>
      <p:sp>
        <p:nvSpPr>
          <p:cNvPr id="4" name="Footer Placeholder 3">
            <a:extLst>
              <a:ext uri="{FF2B5EF4-FFF2-40B4-BE49-F238E27FC236}">
                <a16:creationId xmlns:a16="http://schemas.microsoft.com/office/drawing/2014/main" id="{F00F03A6-DE33-BCF7-7088-AE0A10147C8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8004138-49C4-34AE-10D5-EDD1771AC7AB}"/>
              </a:ext>
            </a:extLst>
          </p:cNvPr>
          <p:cNvSpPr>
            <a:spLocks noGrp="1"/>
          </p:cNvSpPr>
          <p:nvPr>
            <p:ph type="sldNum" sz="quarter" idx="12"/>
          </p:nvPr>
        </p:nvSpPr>
        <p:spPr/>
        <p:txBody>
          <a:bodyPr/>
          <a:lstStyle/>
          <a:p>
            <a:fld id="{386BD2C6-1C6C-4082-A373-AF69195F3E9F}" type="slidenum">
              <a:rPr lang="en-GB" smtClean="0"/>
              <a:t>‹#›</a:t>
            </a:fld>
            <a:endParaRPr lang="en-GB"/>
          </a:p>
        </p:txBody>
      </p:sp>
    </p:spTree>
    <p:extLst>
      <p:ext uri="{BB962C8B-B14F-4D97-AF65-F5344CB8AC3E}">
        <p14:creationId xmlns:p14="http://schemas.microsoft.com/office/powerpoint/2010/main" val="2229428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52D54-A6EE-7494-64DE-DA14A8CA5DE1}"/>
              </a:ext>
            </a:extLst>
          </p:cNvPr>
          <p:cNvSpPr>
            <a:spLocks noGrp="1"/>
          </p:cNvSpPr>
          <p:nvPr>
            <p:ph type="dt" sz="half" idx="10"/>
          </p:nvPr>
        </p:nvSpPr>
        <p:spPr/>
        <p:txBody>
          <a:bodyPr/>
          <a:lstStyle/>
          <a:p>
            <a:fld id="{2EC8182B-894C-4980-ABA8-CCC174510A59}" type="datetime1">
              <a:rPr lang="en-GB" smtClean="0"/>
              <a:t>27/01/2025</a:t>
            </a:fld>
            <a:endParaRPr lang="en-GB"/>
          </a:p>
        </p:txBody>
      </p:sp>
      <p:sp>
        <p:nvSpPr>
          <p:cNvPr id="3" name="Footer Placeholder 2">
            <a:extLst>
              <a:ext uri="{FF2B5EF4-FFF2-40B4-BE49-F238E27FC236}">
                <a16:creationId xmlns:a16="http://schemas.microsoft.com/office/drawing/2014/main" id="{5FA50625-C1FA-A534-6811-556469AF582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B4A9847-10EB-EB14-F228-4418616835B1}"/>
              </a:ext>
            </a:extLst>
          </p:cNvPr>
          <p:cNvSpPr>
            <a:spLocks noGrp="1"/>
          </p:cNvSpPr>
          <p:nvPr>
            <p:ph type="sldNum" sz="quarter" idx="12"/>
          </p:nvPr>
        </p:nvSpPr>
        <p:spPr/>
        <p:txBody>
          <a:bodyPr/>
          <a:lstStyle/>
          <a:p>
            <a:fld id="{386BD2C6-1C6C-4082-A373-AF69195F3E9F}" type="slidenum">
              <a:rPr lang="en-GB" smtClean="0"/>
              <a:t>‹#›</a:t>
            </a:fld>
            <a:endParaRPr lang="en-GB"/>
          </a:p>
        </p:txBody>
      </p:sp>
    </p:spTree>
    <p:extLst>
      <p:ext uri="{BB962C8B-B14F-4D97-AF65-F5344CB8AC3E}">
        <p14:creationId xmlns:p14="http://schemas.microsoft.com/office/powerpoint/2010/main" val="842824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FFCEB-9A79-D951-63BF-E1FD48F67C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7079101-1DE2-CB71-B629-16D5244701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25BD2E9-0A06-BA84-766E-27D068812A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00B77E-3CE3-67F5-31D9-9DB687AE386C}"/>
              </a:ext>
            </a:extLst>
          </p:cNvPr>
          <p:cNvSpPr>
            <a:spLocks noGrp="1"/>
          </p:cNvSpPr>
          <p:nvPr>
            <p:ph type="dt" sz="half" idx="10"/>
          </p:nvPr>
        </p:nvSpPr>
        <p:spPr/>
        <p:txBody>
          <a:bodyPr/>
          <a:lstStyle/>
          <a:p>
            <a:fld id="{BA9CEC43-F751-4E58-B18A-02D3BF7D719A}" type="datetime1">
              <a:rPr lang="en-GB" smtClean="0"/>
              <a:t>27/01/2025</a:t>
            </a:fld>
            <a:endParaRPr lang="en-GB"/>
          </a:p>
        </p:txBody>
      </p:sp>
      <p:sp>
        <p:nvSpPr>
          <p:cNvPr id="6" name="Footer Placeholder 5">
            <a:extLst>
              <a:ext uri="{FF2B5EF4-FFF2-40B4-BE49-F238E27FC236}">
                <a16:creationId xmlns:a16="http://schemas.microsoft.com/office/drawing/2014/main" id="{7BB32541-D5AC-790E-1E09-CBEACA04969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7DBA97C-864F-B336-5473-497709AD8C6D}"/>
              </a:ext>
            </a:extLst>
          </p:cNvPr>
          <p:cNvSpPr>
            <a:spLocks noGrp="1"/>
          </p:cNvSpPr>
          <p:nvPr>
            <p:ph type="sldNum" sz="quarter" idx="12"/>
          </p:nvPr>
        </p:nvSpPr>
        <p:spPr/>
        <p:txBody>
          <a:bodyPr/>
          <a:lstStyle/>
          <a:p>
            <a:fld id="{386BD2C6-1C6C-4082-A373-AF69195F3E9F}" type="slidenum">
              <a:rPr lang="en-GB" smtClean="0"/>
              <a:t>‹#›</a:t>
            </a:fld>
            <a:endParaRPr lang="en-GB"/>
          </a:p>
        </p:txBody>
      </p:sp>
    </p:spTree>
    <p:extLst>
      <p:ext uri="{BB962C8B-B14F-4D97-AF65-F5344CB8AC3E}">
        <p14:creationId xmlns:p14="http://schemas.microsoft.com/office/powerpoint/2010/main" val="2747481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6AC04-D241-133D-59A7-4584663224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99C1ED7-7822-48D5-3E47-4C491CE702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4BB49B8-779A-6F31-9D22-04192041C1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011B6E-5F1E-3968-E8FD-1A2B8199CA94}"/>
              </a:ext>
            </a:extLst>
          </p:cNvPr>
          <p:cNvSpPr>
            <a:spLocks noGrp="1"/>
          </p:cNvSpPr>
          <p:nvPr>
            <p:ph type="dt" sz="half" idx="10"/>
          </p:nvPr>
        </p:nvSpPr>
        <p:spPr/>
        <p:txBody>
          <a:bodyPr/>
          <a:lstStyle/>
          <a:p>
            <a:fld id="{D0249785-2F0B-4642-B584-91DD6D314AF2}" type="datetime1">
              <a:rPr lang="en-GB" smtClean="0"/>
              <a:t>27/01/2025</a:t>
            </a:fld>
            <a:endParaRPr lang="en-GB"/>
          </a:p>
        </p:txBody>
      </p:sp>
      <p:sp>
        <p:nvSpPr>
          <p:cNvPr id="6" name="Footer Placeholder 5">
            <a:extLst>
              <a:ext uri="{FF2B5EF4-FFF2-40B4-BE49-F238E27FC236}">
                <a16:creationId xmlns:a16="http://schemas.microsoft.com/office/drawing/2014/main" id="{52024F38-7F6A-820D-C6EA-750E97C1C07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B20683F-02CD-4FBB-A88E-DB4676DB60D2}"/>
              </a:ext>
            </a:extLst>
          </p:cNvPr>
          <p:cNvSpPr>
            <a:spLocks noGrp="1"/>
          </p:cNvSpPr>
          <p:nvPr>
            <p:ph type="sldNum" sz="quarter" idx="12"/>
          </p:nvPr>
        </p:nvSpPr>
        <p:spPr/>
        <p:txBody>
          <a:bodyPr/>
          <a:lstStyle/>
          <a:p>
            <a:fld id="{386BD2C6-1C6C-4082-A373-AF69195F3E9F}" type="slidenum">
              <a:rPr lang="en-GB" smtClean="0"/>
              <a:t>‹#›</a:t>
            </a:fld>
            <a:endParaRPr lang="en-GB"/>
          </a:p>
        </p:txBody>
      </p:sp>
    </p:spTree>
    <p:extLst>
      <p:ext uri="{BB962C8B-B14F-4D97-AF65-F5344CB8AC3E}">
        <p14:creationId xmlns:p14="http://schemas.microsoft.com/office/powerpoint/2010/main" val="3939531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87B75C-DF0B-A111-5E36-9E00631E5E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156DAF-C61D-CC22-9032-DFB0D3B328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0B9301-1B5E-0AA7-D8E5-2A0F14CA5A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4320768-8367-4E32-B29D-D12826B38EEB}" type="datetime1">
              <a:rPr lang="en-GB" smtClean="0"/>
              <a:t>27/01/2025</a:t>
            </a:fld>
            <a:endParaRPr lang="en-GB"/>
          </a:p>
        </p:txBody>
      </p:sp>
      <p:sp>
        <p:nvSpPr>
          <p:cNvPr id="5" name="Footer Placeholder 4">
            <a:extLst>
              <a:ext uri="{FF2B5EF4-FFF2-40B4-BE49-F238E27FC236}">
                <a16:creationId xmlns:a16="http://schemas.microsoft.com/office/drawing/2014/main" id="{DC179489-2329-7C53-3F9B-58B6BE2EE4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47764431-EAA6-CEBF-A73F-71C07FAD98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86BD2C6-1C6C-4082-A373-AF69195F3E9F}" type="slidenum">
              <a:rPr lang="en-GB" smtClean="0"/>
              <a:t>‹#›</a:t>
            </a:fld>
            <a:endParaRPr lang="en-GB"/>
          </a:p>
        </p:txBody>
      </p:sp>
    </p:spTree>
    <p:extLst>
      <p:ext uri="{BB962C8B-B14F-4D97-AF65-F5344CB8AC3E}">
        <p14:creationId xmlns:p14="http://schemas.microsoft.com/office/powerpoint/2010/main" val="800819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51644A7-DD1A-69E9-CEC6-A9F12FD7FD9B}"/>
              </a:ext>
            </a:extLst>
          </p:cNvPr>
          <p:cNvSpPr>
            <a:spLocks noGrp="1"/>
          </p:cNvSpPr>
          <p:nvPr>
            <p:ph type="title"/>
          </p:nvPr>
        </p:nvSpPr>
        <p:spPr>
          <a:xfrm>
            <a:off x="2558716" y="955309"/>
            <a:ext cx="7074568" cy="2898975"/>
          </a:xfrm>
        </p:spPr>
        <p:txBody>
          <a:bodyPr vert="horz" lIns="91440" tIns="45720" rIns="91440" bIns="45720" rtlCol="0" anchor="b">
            <a:normAutofit/>
          </a:bodyPr>
          <a:lstStyle/>
          <a:p>
            <a:pPr algn="ctr"/>
            <a:r>
              <a:rPr lang="en-US" sz="4600" kern="1200">
                <a:solidFill>
                  <a:srgbClr val="FFFFFF"/>
                </a:solidFill>
                <a:latin typeface="+mj-lt"/>
                <a:ea typeface="+mj-ea"/>
                <a:cs typeface="+mj-cs"/>
              </a:rPr>
              <a:t>Machine Learning for Handwritten digit recognition in Warehousing </a:t>
            </a:r>
            <a:br>
              <a:rPr lang="en-US" sz="4600" kern="1200">
                <a:solidFill>
                  <a:srgbClr val="FFFFFF"/>
                </a:solidFill>
                <a:latin typeface="+mj-lt"/>
                <a:ea typeface="+mj-ea"/>
                <a:cs typeface="+mj-cs"/>
              </a:rPr>
            </a:br>
            <a:r>
              <a:rPr lang="en-US" sz="4600" kern="1200">
                <a:solidFill>
                  <a:srgbClr val="FFFFFF"/>
                </a:solidFill>
                <a:latin typeface="+mj-lt"/>
                <a:ea typeface="+mj-ea"/>
                <a:cs typeface="+mj-cs"/>
              </a:rPr>
              <a:t>By Richa Singh</a:t>
            </a:r>
          </a:p>
        </p:txBody>
      </p:sp>
      <p:sp>
        <p:nvSpPr>
          <p:cNvPr id="28"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D7F64EA1-1DDD-C9EB-76CC-E371758972C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386BD2C6-1C6C-4082-A373-AF69195F3E9F}" type="slidenum">
              <a:rPr lang="en-US" smtClean="0">
                <a:solidFill>
                  <a:schemeClr val="tx1">
                    <a:tint val="75000"/>
                  </a:schemeClr>
                </a:solidFill>
              </a:rPr>
              <a:pPr>
                <a:spcAft>
                  <a:spcPts val="600"/>
                </a:spcAft>
              </a:pPr>
              <a:t>1</a:t>
            </a:fld>
            <a:endParaRPr lang="en-US">
              <a:solidFill>
                <a:schemeClr val="tx1">
                  <a:tint val="75000"/>
                </a:schemeClr>
              </a:solidFill>
            </a:endParaRPr>
          </a:p>
        </p:txBody>
      </p:sp>
    </p:spTree>
    <p:extLst>
      <p:ext uri="{BB962C8B-B14F-4D97-AF65-F5344CB8AC3E}">
        <p14:creationId xmlns:p14="http://schemas.microsoft.com/office/powerpoint/2010/main" val="393165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5E8A2-C315-F0C4-C966-69C4863E1A9C}"/>
              </a:ext>
            </a:extLst>
          </p:cNvPr>
          <p:cNvSpPr>
            <a:spLocks noGrp="1"/>
          </p:cNvSpPr>
          <p:nvPr>
            <p:ph type="title"/>
          </p:nvPr>
        </p:nvSpPr>
        <p:spPr>
          <a:xfrm>
            <a:off x="586478" y="1683756"/>
            <a:ext cx="3115265" cy="2396359"/>
          </a:xfrm>
        </p:spPr>
        <p:txBody>
          <a:bodyPr anchor="b">
            <a:normAutofit/>
          </a:bodyPr>
          <a:lstStyle/>
          <a:p>
            <a:pPr algn="r"/>
            <a:r>
              <a:rPr lang="en-GB" sz="4000">
                <a:solidFill>
                  <a:srgbClr val="FFFFFF"/>
                </a:solidFill>
              </a:rPr>
              <a:t>Data Collection</a:t>
            </a:r>
          </a:p>
        </p:txBody>
      </p:sp>
      <p:sp>
        <p:nvSpPr>
          <p:cNvPr id="4" name="Slide Number Placeholder 3">
            <a:extLst>
              <a:ext uri="{FF2B5EF4-FFF2-40B4-BE49-F238E27FC236}">
                <a16:creationId xmlns:a16="http://schemas.microsoft.com/office/drawing/2014/main" id="{C907FEF2-DAF5-9718-8D13-4BCCD1243505}"/>
              </a:ext>
            </a:extLst>
          </p:cNvPr>
          <p:cNvSpPr>
            <a:spLocks noGrp="1"/>
          </p:cNvSpPr>
          <p:nvPr>
            <p:ph type="sldNum" sz="quarter" idx="12"/>
          </p:nvPr>
        </p:nvSpPr>
        <p:spPr>
          <a:xfrm>
            <a:off x="11704320" y="6455664"/>
            <a:ext cx="448056" cy="365125"/>
          </a:xfrm>
        </p:spPr>
        <p:txBody>
          <a:bodyPr>
            <a:normAutofit/>
          </a:bodyPr>
          <a:lstStyle/>
          <a:p>
            <a:pPr>
              <a:spcAft>
                <a:spcPts val="600"/>
              </a:spcAft>
            </a:pPr>
            <a:fld id="{386BD2C6-1C6C-4082-A373-AF69195F3E9F}" type="slidenum">
              <a:rPr lang="en-GB" sz="1100">
                <a:solidFill>
                  <a:schemeClr val="tx1">
                    <a:lumMod val="50000"/>
                    <a:lumOff val="50000"/>
                  </a:schemeClr>
                </a:solidFill>
              </a:rPr>
              <a:pPr>
                <a:spcAft>
                  <a:spcPts val="600"/>
                </a:spcAft>
              </a:pPr>
              <a:t>10</a:t>
            </a:fld>
            <a:endParaRPr lang="en-GB" sz="1100">
              <a:solidFill>
                <a:schemeClr val="tx1">
                  <a:lumMod val="50000"/>
                  <a:lumOff val="50000"/>
                </a:schemeClr>
              </a:solidFill>
            </a:endParaRPr>
          </a:p>
        </p:txBody>
      </p:sp>
      <p:graphicFrame>
        <p:nvGraphicFramePr>
          <p:cNvPr id="6" name="Content Placeholder 2">
            <a:extLst>
              <a:ext uri="{FF2B5EF4-FFF2-40B4-BE49-F238E27FC236}">
                <a16:creationId xmlns:a16="http://schemas.microsoft.com/office/drawing/2014/main" id="{96D96882-00F8-F7EB-1D0F-907ED2F63AC7}"/>
              </a:ext>
            </a:extLst>
          </p:cNvPr>
          <p:cNvGraphicFramePr>
            <a:graphicFrameLocks noGrp="1"/>
          </p:cNvGraphicFramePr>
          <p:nvPr>
            <p:ph idx="1"/>
            <p:extLst>
              <p:ext uri="{D42A27DB-BD31-4B8C-83A1-F6EECF244321}">
                <p14:modId xmlns:p14="http://schemas.microsoft.com/office/powerpoint/2010/main" val="343123106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2678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FDD7A7B-B95D-B894-79FE-01FA866E01E0}"/>
              </a:ext>
            </a:extLst>
          </p:cNvPr>
          <p:cNvSpPr>
            <a:spLocks noGrp="1"/>
          </p:cNvSpPr>
          <p:nvPr>
            <p:ph type="title"/>
          </p:nvPr>
        </p:nvSpPr>
        <p:spPr>
          <a:xfrm>
            <a:off x="838200" y="673770"/>
            <a:ext cx="3220329" cy="2027227"/>
          </a:xfrm>
        </p:spPr>
        <p:txBody>
          <a:bodyPr anchor="t">
            <a:normAutofit/>
          </a:bodyPr>
          <a:lstStyle/>
          <a:p>
            <a:r>
              <a:rPr lang="en-GB" sz="3800">
                <a:solidFill>
                  <a:srgbClr val="FFFFFF"/>
                </a:solidFill>
              </a:rPr>
              <a:t>Text Preprocessing</a:t>
            </a:r>
          </a:p>
        </p:txBody>
      </p:sp>
      <p:sp>
        <p:nvSpPr>
          <p:cNvPr id="4" name="Slide Number Placeholder 3">
            <a:extLst>
              <a:ext uri="{FF2B5EF4-FFF2-40B4-BE49-F238E27FC236}">
                <a16:creationId xmlns:a16="http://schemas.microsoft.com/office/drawing/2014/main" id="{0F4468D0-BA06-24A6-338C-EF9B61EEB34D}"/>
              </a:ext>
            </a:extLst>
          </p:cNvPr>
          <p:cNvSpPr>
            <a:spLocks noGrp="1"/>
          </p:cNvSpPr>
          <p:nvPr>
            <p:ph type="sldNum" sz="quarter" idx="12"/>
          </p:nvPr>
        </p:nvSpPr>
        <p:spPr>
          <a:xfrm>
            <a:off x="8610600" y="6356350"/>
            <a:ext cx="2743200" cy="365125"/>
          </a:xfrm>
        </p:spPr>
        <p:txBody>
          <a:bodyPr>
            <a:normAutofit/>
          </a:bodyPr>
          <a:lstStyle/>
          <a:p>
            <a:pPr>
              <a:spcAft>
                <a:spcPts val="600"/>
              </a:spcAft>
            </a:pPr>
            <a:fld id="{386BD2C6-1C6C-4082-A373-AF69195F3E9F}" type="slidenum">
              <a:rPr lang="en-GB" smtClean="0"/>
              <a:pPr>
                <a:spcAft>
                  <a:spcPts val="600"/>
                </a:spcAft>
              </a:pPr>
              <a:t>11</a:t>
            </a:fld>
            <a:endParaRPr lang="en-GB"/>
          </a:p>
        </p:txBody>
      </p:sp>
      <p:graphicFrame>
        <p:nvGraphicFramePr>
          <p:cNvPr id="6" name="Content Placeholder 2">
            <a:extLst>
              <a:ext uri="{FF2B5EF4-FFF2-40B4-BE49-F238E27FC236}">
                <a16:creationId xmlns:a16="http://schemas.microsoft.com/office/drawing/2014/main" id="{340443BD-C58A-8524-637B-8D6F0F833F17}"/>
              </a:ext>
            </a:extLst>
          </p:cNvPr>
          <p:cNvGraphicFramePr>
            <a:graphicFrameLocks noGrp="1"/>
          </p:cNvGraphicFramePr>
          <p:nvPr>
            <p:ph idx="1"/>
            <p:extLst>
              <p:ext uri="{D42A27DB-BD31-4B8C-83A1-F6EECF244321}">
                <p14:modId xmlns:p14="http://schemas.microsoft.com/office/powerpoint/2010/main" val="2178318775"/>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4370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88E732-5494-74E7-D741-946E5A0F1BA4}"/>
              </a:ext>
            </a:extLst>
          </p:cNvPr>
          <p:cNvSpPr>
            <a:spLocks noGrp="1"/>
          </p:cNvSpPr>
          <p:nvPr>
            <p:ph type="title"/>
          </p:nvPr>
        </p:nvSpPr>
        <p:spPr>
          <a:xfrm>
            <a:off x="1371597" y="348865"/>
            <a:ext cx="10044023" cy="877729"/>
          </a:xfrm>
        </p:spPr>
        <p:txBody>
          <a:bodyPr anchor="ctr">
            <a:normAutofit/>
          </a:bodyPr>
          <a:lstStyle/>
          <a:p>
            <a:r>
              <a:rPr lang="en-GB" sz="4000">
                <a:solidFill>
                  <a:srgbClr val="FFFFFF"/>
                </a:solidFill>
              </a:rPr>
              <a:t>Feature Extraction</a:t>
            </a:r>
          </a:p>
        </p:txBody>
      </p:sp>
      <p:sp>
        <p:nvSpPr>
          <p:cNvPr id="4" name="Slide Number Placeholder 3">
            <a:extLst>
              <a:ext uri="{FF2B5EF4-FFF2-40B4-BE49-F238E27FC236}">
                <a16:creationId xmlns:a16="http://schemas.microsoft.com/office/drawing/2014/main" id="{D6B29E1A-011F-D4B9-BB17-64466FE04523}"/>
              </a:ext>
            </a:extLst>
          </p:cNvPr>
          <p:cNvSpPr>
            <a:spLocks noGrp="1"/>
          </p:cNvSpPr>
          <p:nvPr>
            <p:ph type="sldNum" sz="quarter" idx="12"/>
          </p:nvPr>
        </p:nvSpPr>
        <p:spPr>
          <a:xfrm>
            <a:off x="11704320" y="6455664"/>
            <a:ext cx="448056" cy="365125"/>
          </a:xfrm>
        </p:spPr>
        <p:txBody>
          <a:bodyPr>
            <a:normAutofit/>
          </a:bodyPr>
          <a:lstStyle/>
          <a:p>
            <a:pPr>
              <a:spcAft>
                <a:spcPts val="600"/>
              </a:spcAft>
            </a:pPr>
            <a:fld id="{386BD2C6-1C6C-4082-A373-AF69195F3E9F}" type="slidenum">
              <a:rPr lang="en-GB" sz="1100">
                <a:solidFill>
                  <a:schemeClr val="tx1">
                    <a:lumMod val="50000"/>
                    <a:lumOff val="50000"/>
                  </a:schemeClr>
                </a:solidFill>
              </a:rPr>
              <a:pPr>
                <a:spcAft>
                  <a:spcPts val="600"/>
                </a:spcAft>
              </a:pPr>
              <a:t>12</a:t>
            </a:fld>
            <a:endParaRPr lang="en-GB" sz="1100">
              <a:solidFill>
                <a:schemeClr val="tx1">
                  <a:lumMod val="50000"/>
                  <a:lumOff val="50000"/>
                </a:schemeClr>
              </a:solidFill>
            </a:endParaRPr>
          </a:p>
        </p:txBody>
      </p:sp>
      <p:graphicFrame>
        <p:nvGraphicFramePr>
          <p:cNvPr id="6" name="Content Placeholder 2">
            <a:extLst>
              <a:ext uri="{FF2B5EF4-FFF2-40B4-BE49-F238E27FC236}">
                <a16:creationId xmlns:a16="http://schemas.microsoft.com/office/drawing/2014/main" id="{9D84545E-61C9-2A3F-A548-B72BACA6A251}"/>
              </a:ext>
            </a:extLst>
          </p:cNvPr>
          <p:cNvGraphicFramePr>
            <a:graphicFrameLocks noGrp="1"/>
          </p:cNvGraphicFramePr>
          <p:nvPr>
            <p:ph idx="1"/>
            <p:extLst>
              <p:ext uri="{D42A27DB-BD31-4B8C-83A1-F6EECF244321}">
                <p14:modId xmlns:p14="http://schemas.microsoft.com/office/powerpoint/2010/main" val="368511955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7519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A2028D-2823-EDF1-698D-80E4CE2F76A0}"/>
              </a:ext>
            </a:extLst>
          </p:cNvPr>
          <p:cNvSpPr>
            <a:spLocks noGrp="1"/>
          </p:cNvSpPr>
          <p:nvPr>
            <p:ph type="title"/>
          </p:nvPr>
        </p:nvSpPr>
        <p:spPr>
          <a:xfrm>
            <a:off x="635000" y="640823"/>
            <a:ext cx="3418659" cy="5583148"/>
          </a:xfrm>
        </p:spPr>
        <p:txBody>
          <a:bodyPr anchor="ctr">
            <a:normAutofit/>
          </a:bodyPr>
          <a:lstStyle/>
          <a:p>
            <a:r>
              <a:rPr lang="en-GB" sz="5400"/>
              <a:t>Example Dataset for Warehouse </a:t>
            </a:r>
          </a:p>
        </p:txBody>
      </p:sp>
      <p:sp>
        <p:nvSpPr>
          <p:cNvPr id="33"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2F7F4C02-A74A-1D9C-7558-B20D8D26AB43}"/>
              </a:ext>
            </a:extLst>
          </p:cNvPr>
          <p:cNvSpPr>
            <a:spLocks noGrp="1"/>
          </p:cNvSpPr>
          <p:nvPr>
            <p:ph type="sldNum" sz="quarter" idx="12"/>
          </p:nvPr>
        </p:nvSpPr>
        <p:spPr>
          <a:xfrm>
            <a:off x="8610600" y="6356350"/>
            <a:ext cx="2743200" cy="365125"/>
          </a:xfrm>
        </p:spPr>
        <p:txBody>
          <a:bodyPr>
            <a:normAutofit/>
          </a:bodyPr>
          <a:lstStyle/>
          <a:p>
            <a:pPr>
              <a:spcAft>
                <a:spcPts val="600"/>
              </a:spcAft>
            </a:pPr>
            <a:fld id="{386BD2C6-1C6C-4082-A373-AF69195F3E9F}" type="slidenum">
              <a:rPr lang="en-GB"/>
              <a:pPr>
                <a:spcAft>
                  <a:spcPts val="600"/>
                </a:spcAft>
              </a:pPr>
              <a:t>13</a:t>
            </a:fld>
            <a:endParaRPr lang="en-GB"/>
          </a:p>
        </p:txBody>
      </p:sp>
      <p:graphicFrame>
        <p:nvGraphicFramePr>
          <p:cNvPr id="27" name="Content Placeholder 9">
            <a:extLst>
              <a:ext uri="{FF2B5EF4-FFF2-40B4-BE49-F238E27FC236}">
                <a16:creationId xmlns:a16="http://schemas.microsoft.com/office/drawing/2014/main" id="{191CD898-C254-FD26-5B7F-F80827F654E1}"/>
              </a:ext>
            </a:extLst>
          </p:cNvPr>
          <p:cNvGraphicFramePr>
            <a:graphicFrameLocks noGrp="1"/>
          </p:cNvGraphicFramePr>
          <p:nvPr>
            <p:ph idx="1"/>
            <p:extLst>
              <p:ext uri="{D42A27DB-BD31-4B8C-83A1-F6EECF244321}">
                <p14:modId xmlns:p14="http://schemas.microsoft.com/office/powerpoint/2010/main" val="168728258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9005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E15BA5-225C-8E6C-FC29-58E5AC707EE5}"/>
              </a:ext>
            </a:extLst>
          </p:cNvPr>
          <p:cNvPicPr>
            <a:picLocks noChangeAspect="1"/>
          </p:cNvPicPr>
          <p:nvPr/>
        </p:nvPicPr>
        <p:blipFill>
          <a:blip r:embed="rId2">
            <a:duotone>
              <a:schemeClr val="bg2">
                <a:shade val="45000"/>
                <a:satMod val="135000"/>
              </a:schemeClr>
              <a:prstClr val="white"/>
            </a:duotone>
          </a:blip>
          <a:srcRect t="15188" b="543"/>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7643A4-81BD-7022-2FED-B6D0288EF155}"/>
              </a:ext>
            </a:extLst>
          </p:cNvPr>
          <p:cNvSpPr>
            <a:spLocks noGrp="1"/>
          </p:cNvSpPr>
          <p:nvPr>
            <p:ph type="title"/>
          </p:nvPr>
        </p:nvSpPr>
        <p:spPr>
          <a:xfrm>
            <a:off x="838200" y="365125"/>
            <a:ext cx="10515600" cy="1325563"/>
          </a:xfrm>
        </p:spPr>
        <p:txBody>
          <a:bodyPr>
            <a:normAutofit/>
          </a:bodyPr>
          <a:lstStyle/>
          <a:p>
            <a:r>
              <a:rPr lang="en-GB" dirty="0"/>
              <a:t>Conclusion</a:t>
            </a:r>
          </a:p>
        </p:txBody>
      </p:sp>
      <p:sp>
        <p:nvSpPr>
          <p:cNvPr id="4" name="Slide Number Placeholder 3">
            <a:extLst>
              <a:ext uri="{FF2B5EF4-FFF2-40B4-BE49-F238E27FC236}">
                <a16:creationId xmlns:a16="http://schemas.microsoft.com/office/drawing/2014/main" id="{A6C34713-080C-A0FC-E57D-48EE3055B121}"/>
              </a:ext>
            </a:extLst>
          </p:cNvPr>
          <p:cNvSpPr>
            <a:spLocks noGrp="1"/>
          </p:cNvSpPr>
          <p:nvPr>
            <p:ph type="sldNum" sz="quarter" idx="12"/>
          </p:nvPr>
        </p:nvSpPr>
        <p:spPr>
          <a:xfrm>
            <a:off x="8610600" y="6356350"/>
            <a:ext cx="2743200" cy="365125"/>
          </a:xfrm>
        </p:spPr>
        <p:txBody>
          <a:bodyPr>
            <a:normAutofit/>
          </a:bodyPr>
          <a:lstStyle/>
          <a:p>
            <a:pPr>
              <a:spcAft>
                <a:spcPts val="600"/>
              </a:spcAft>
            </a:pPr>
            <a:fld id="{386BD2C6-1C6C-4082-A373-AF69195F3E9F}" type="slidenum">
              <a:rPr lang="en-GB" smtClean="0"/>
              <a:pPr>
                <a:spcAft>
                  <a:spcPts val="600"/>
                </a:spcAft>
              </a:pPr>
              <a:t>14</a:t>
            </a:fld>
            <a:endParaRPr lang="en-GB"/>
          </a:p>
        </p:txBody>
      </p:sp>
      <p:graphicFrame>
        <p:nvGraphicFramePr>
          <p:cNvPr id="6" name="Content Placeholder 2">
            <a:extLst>
              <a:ext uri="{FF2B5EF4-FFF2-40B4-BE49-F238E27FC236}">
                <a16:creationId xmlns:a16="http://schemas.microsoft.com/office/drawing/2014/main" id="{AA3CCF29-9331-6253-E354-7711E065F751}"/>
              </a:ext>
            </a:extLst>
          </p:cNvPr>
          <p:cNvGraphicFramePr>
            <a:graphicFrameLocks noGrp="1"/>
          </p:cNvGraphicFramePr>
          <p:nvPr>
            <p:ph idx="1"/>
            <p:extLst>
              <p:ext uri="{D42A27DB-BD31-4B8C-83A1-F6EECF244321}">
                <p14:modId xmlns:p14="http://schemas.microsoft.com/office/powerpoint/2010/main" val="326809570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99713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E08CC181-4731-CDB2-346B-24DDBDC3D236}"/>
              </a:ext>
            </a:extLst>
          </p:cNvPr>
          <p:cNvSpPr>
            <a:spLocks noGrp="1"/>
          </p:cNvSpPr>
          <p:nvPr>
            <p:ph type="ctrTitle"/>
          </p:nvPr>
        </p:nvSpPr>
        <p:spPr>
          <a:xfrm>
            <a:off x="2558716" y="955309"/>
            <a:ext cx="7074568" cy="2898975"/>
          </a:xfrm>
        </p:spPr>
        <p:txBody>
          <a:bodyPr>
            <a:normAutofit/>
          </a:bodyPr>
          <a:lstStyle/>
          <a:p>
            <a:r>
              <a:rPr lang="en-GB" sz="6600">
                <a:solidFill>
                  <a:srgbClr val="FFFFFF"/>
                </a:solidFill>
              </a:rPr>
              <a:t>Thankyou</a:t>
            </a:r>
          </a:p>
        </p:txBody>
      </p:sp>
      <p:sp>
        <p:nvSpPr>
          <p:cNvPr id="13"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3B0F32D4-0977-B832-D852-A5B23ABF7A82}"/>
              </a:ext>
            </a:extLst>
          </p:cNvPr>
          <p:cNvSpPr>
            <a:spLocks noGrp="1"/>
          </p:cNvSpPr>
          <p:nvPr>
            <p:ph type="sldNum" sz="quarter" idx="12"/>
          </p:nvPr>
        </p:nvSpPr>
        <p:spPr>
          <a:xfrm>
            <a:off x="8610600" y="6356350"/>
            <a:ext cx="2743200" cy="365125"/>
          </a:xfrm>
        </p:spPr>
        <p:txBody>
          <a:bodyPr>
            <a:normAutofit/>
          </a:bodyPr>
          <a:lstStyle/>
          <a:p>
            <a:pPr>
              <a:spcAft>
                <a:spcPts val="600"/>
              </a:spcAft>
            </a:pPr>
            <a:fld id="{386BD2C6-1C6C-4082-A373-AF69195F3E9F}" type="slidenum">
              <a:rPr lang="en-GB" smtClean="0"/>
              <a:pPr>
                <a:spcAft>
                  <a:spcPts val="600"/>
                </a:spcAft>
              </a:pPr>
              <a:t>15</a:t>
            </a:fld>
            <a:endParaRPr lang="en-GB"/>
          </a:p>
        </p:txBody>
      </p:sp>
    </p:spTree>
    <p:extLst>
      <p:ext uri="{BB962C8B-B14F-4D97-AF65-F5344CB8AC3E}">
        <p14:creationId xmlns:p14="http://schemas.microsoft.com/office/powerpoint/2010/main" val="1105438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9437C2-7A33-AE55-CFE4-7A700D842ED7}"/>
              </a:ext>
            </a:extLst>
          </p:cNvPr>
          <p:cNvSpPr>
            <a:spLocks noGrp="1"/>
          </p:cNvSpPr>
          <p:nvPr>
            <p:ph type="title"/>
          </p:nvPr>
        </p:nvSpPr>
        <p:spPr>
          <a:xfrm>
            <a:off x="466722" y="586855"/>
            <a:ext cx="3201366" cy="3387497"/>
          </a:xfrm>
        </p:spPr>
        <p:txBody>
          <a:bodyPr anchor="b">
            <a:normAutofit/>
          </a:bodyPr>
          <a:lstStyle/>
          <a:p>
            <a:pPr algn="r"/>
            <a:r>
              <a:rPr lang="en-GB" sz="4000" dirty="0">
                <a:solidFill>
                  <a:srgbClr val="FFFFFF"/>
                </a:solidFill>
              </a:rPr>
              <a:t>MNIST Dataset</a:t>
            </a:r>
          </a:p>
        </p:txBody>
      </p:sp>
      <p:sp>
        <p:nvSpPr>
          <p:cNvPr id="3" name="Content Placeholder 2">
            <a:extLst>
              <a:ext uri="{FF2B5EF4-FFF2-40B4-BE49-F238E27FC236}">
                <a16:creationId xmlns:a16="http://schemas.microsoft.com/office/drawing/2014/main" id="{0A0EDC9A-3979-1CE5-048D-356B88171A80}"/>
              </a:ext>
            </a:extLst>
          </p:cNvPr>
          <p:cNvSpPr>
            <a:spLocks noGrp="1"/>
          </p:cNvSpPr>
          <p:nvPr>
            <p:ph idx="1"/>
          </p:nvPr>
        </p:nvSpPr>
        <p:spPr>
          <a:xfrm>
            <a:off x="4810259" y="649480"/>
            <a:ext cx="6555347" cy="5546047"/>
          </a:xfrm>
        </p:spPr>
        <p:txBody>
          <a:bodyPr anchor="ctr">
            <a:normAutofit/>
          </a:bodyPr>
          <a:lstStyle/>
          <a:p>
            <a:pPr marL="0" indent="0">
              <a:buNone/>
            </a:pPr>
            <a:r>
              <a:rPr lang="en-GB" sz="2000" b="1"/>
              <a:t>Number of instances </a:t>
            </a:r>
            <a:r>
              <a:rPr lang="en-GB" sz="2000"/>
              <a:t>:70,000 images.</a:t>
            </a:r>
          </a:p>
          <a:p>
            <a:pPr marL="0" indent="0">
              <a:buNone/>
            </a:pPr>
            <a:r>
              <a:rPr lang="en-GB" sz="2000" b="1"/>
              <a:t>Number of attributes </a:t>
            </a:r>
            <a:r>
              <a:rPr lang="en-GB" sz="2000"/>
              <a:t>: 784(28X28 pixels)</a:t>
            </a:r>
          </a:p>
          <a:p>
            <a:pPr marL="0" indent="0">
              <a:buNone/>
            </a:pPr>
            <a:r>
              <a:rPr lang="en-GB" sz="2000" b="1"/>
              <a:t>Target Column(Class) </a:t>
            </a:r>
            <a:r>
              <a:rPr lang="en-GB" sz="2000"/>
              <a:t>– Represents the digit (0- 9) corresponding to the handwritten image.</a:t>
            </a:r>
          </a:p>
          <a:p>
            <a:pPr marL="0" indent="0">
              <a:buNone/>
            </a:pPr>
            <a:r>
              <a:rPr lang="en-GB" sz="2000" b="1"/>
              <a:t>Pixel (1 to 784) </a:t>
            </a:r>
            <a:r>
              <a:rPr lang="en-GB" sz="2000"/>
              <a:t>– Each pixel value (0 - 255), display the grayscale magnitude of  the corresponding  pixel in the image.</a:t>
            </a:r>
          </a:p>
          <a:p>
            <a:pPr marL="0" indent="0">
              <a:buNone/>
            </a:pPr>
            <a:r>
              <a:rPr lang="en-GB" sz="2000" b="1"/>
              <a:t>Sets</a:t>
            </a:r>
            <a:r>
              <a:rPr lang="en-GB" sz="2000"/>
              <a:t>  - Training set have 60,000 images and Test set have 10,000.</a:t>
            </a:r>
          </a:p>
          <a:p>
            <a:pPr marL="0" indent="0">
              <a:buNone/>
            </a:pPr>
            <a:endParaRPr lang="en-GB" sz="2000"/>
          </a:p>
          <a:p>
            <a:pPr marL="0" indent="0">
              <a:buNone/>
            </a:pPr>
            <a:endParaRPr lang="en-GB" sz="2000"/>
          </a:p>
          <a:p>
            <a:pPr marL="0" indent="0">
              <a:buNone/>
            </a:pPr>
            <a:endParaRPr lang="en-GB" sz="2000"/>
          </a:p>
        </p:txBody>
      </p:sp>
      <p:sp>
        <p:nvSpPr>
          <p:cNvPr id="4" name="Slide Number Placeholder 3">
            <a:extLst>
              <a:ext uri="{FF2B5EF4-FFF2-40B4-BE49-F238E27FC236}">
                <a16:creationId xmlns:a16="http://schemas.microsoft.com/office/drawing/2014/main" id="{8DAE2AE4-F835-9293-AE39-6CB67D4A5927}"/>
              </a:ext>
            </a:extLst>
          </p:cNvPr>
          <p:cNvSpPr>
            <a:spLocks noGrp="1"/>
          </p:cNvSpPr>
          <p:nvPr>
            <p:ph type="sldNum" sz="quarter" idx="12"/>
          </p:nvPr>
        </p:nvSpPr>
        <p:spPr>
          <a:xfrm>
            <a:off x="11704320" y="6455664"/>
            <a:ext cx="448056" cy="365125"/>
          </a:xfrm>
        </p:spPr>
        <p:txBody>
          <a:bodyPr>
            <a:normAutofit/>
          </a:bodyPr>
          <a:lstStyle/>
          <a:p>
            <a:pPr>
              <a:spcAft>
                <a:spcPts val="600"/>
              </a:spcAft>
            </a:pPr>
            <a:fld id="{386BD2C6-1C6C-4082-A373-AF69195F3E9F}" type="slidenum">
              <a:rPr lang="en-GB" sz="1100">
                <a:solidFill>
                  <a:schemeClr val="tx1">
                    <a:lumMod val="50000"/>
                    <a:lumOff val="50000"/>
                  </a:schemeClr>
                </a:solidFill>
              </a:rPr>
              <a:pPr>
                <a:spcAft>
                  <a:spcPts val="600"/>
                </a:spcAft>
              </a:pPr>
              <a:t>2</a:t>
            </a:fld>
            <a:endParaRPr lang="en-GB" sz="1100">
              <a:solidFill>
                <a:schemeClr val="tx1">
                  <a:lumMod val="50000"/>
                  <a:lumOff val="50000"/>
                </a:schemeClr>
              </a:solidFill>
            </a:endParaRPr>
          </a:p>
        </p:txBody>
      </p:sp>
    </p:spTree>
    <p:extLst>
      <p:ext uri="{BB962C8B-B14F-4D97-AF65-F5344CB8AC3E}">
        <p14:creationId xmlns:p14="http://schemas.microsoft.com/office/powerpoint/2010/main" val="424536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2DBC3D-8775-E1CE-7EC3-7052A381D78E}"/>
              </a:ext>
            </a:extLst>
          </p:cNvPr>
          <p:cNvSpPr>
            <a:spLocks noGrp="1"/>
          </p:cNvSpPr>
          <p:nvPr>
            <p:ph type="title"/>
          </p:nvPr>
        </p:nvSpPr>
        <p:spPr>
          <a:xfrm>
            <a:off x="586478" y="1683756"/>
            <a:ext cx="3115265" cy="2396359"/>
          </a:xfrm>
        </p:spPr>
        <p:txBody>
          <a:bodyPr anchor="b">
            <a:normAutofit/>
          </a:bodyPr>
          <a:lstStyle/>
          <a:p>
            <a:pPr algn="r"/>
            <a:r>
              <a:rPr lang="en-GB" sz="4000">
                <a:solidFill>
                  <a:srgbClr val="FFFFFF"/>
                </a:solidFill>
              </a:rPr>
              <a:t>Extracting and Reshaping</a:t>
            </a:r>
          </a:p>
        </p:txBody>
      </p:sp>
      <p:sp>
        <p:nvSpPr>
          <p:cNvPr id="4" name="Slide Number Placeholder 3">
            <a:extLst>
              <a:ext uri="{FF2B5EF4-FFF2-40B4-BE49-F238E27FC236}">
                <a16:creationId xmlns:a16="http://schemas.microsoft.com/office/drawing/2014/main" id="{D4A3A8FE-1BD6-6C9A-7CD7-7966CD90AB60}"/>
              </a:ext>
            </a:extLst>
          </p:cNvPr>
          <p:cNvSpPr>
            <a:spLocks noGrp="1"/>
          </p:cNvSpPr>
          <p:nvPr>
            <p:ph type="sldNum" sz="quarter" idx="12"/>
          </p:nvPr>
        </p:nvSpPr>
        <p:spPr>
          <a:xfrm>
            <a:off x="11704320" y="6455664"/>
            <a:ext cx="448056" cy="365125"/>
          </a:xfrm>
        </p:spPr>
        <p:txBody>
          <a:bodyPr>
            <a:normAutofit/>
          </a:bodyPr>
          <a:lstStyle/>
          <a:p>
            <a:pPr>
              <a:spcAft>
                <a:spcPts val="600"/>
              </a:spcAft>
            </a:pPr>
            <a:fld id="{386BD2C6-1C6C-4082-A373-AF69195F3E9F}" type="slidenum">
              <a:rPr lang="en-GB" sz="1100">
                <a:solidFill>
                  <a:schemeClr val="tx1">
                    <a:lumMod val="50000"/>
                    <a:lumOff val="50000"/>
                  </a:schemeClr>
                </a:solidFill>
              </a:rPr>
              <a:pPr>
                <a:spcAft>
                  <a:spcPts val="600"/>
                </a:spcAft>
              </a:pPr>
              <a:t>3</a:t>
            </a:fld>
            <a:endParaRPr lang="en-GB" sz="1100">
              <a:solidFill>
                <a:schemeClr val="tx1">
                  <a:lumMod val="50000"/>
                  <a:lumOff val="50000"/>
                </a:schemeClr>
              </a:solidFill>
            </a:endParaRPr>
          </a:p>
        </p:txBody>
      </p:sp>
      <p:graphicFrame>
        <p:nvGraphicFramePr>
          <p:cNvPr id="6" name="Content Placeholder 2">
            <a:extLst>
              <a:ext uri="{FF2B5EF4-FFF2-40B4-BE49-F238E27FC236}">
                <a16:creationId xmlns:a16="http://schemas.microsoft.com/office/drawing/2014/main" id="{84985293-DF27-9972-A056-80E809BB1F12}"/>
              </a:ext>
            </a:extLst>
          </p:cNvPr>
          <p:cNvGraphicFramePr>
            <a:graphicFrameLocks noGrp="1"/>
          </p:cNvGraphicFramePr>
          <p:nvPr>
            <p:ph idx="1"/>
            <p:extLst>
              <p:ext uri="{D42A27DB-BD31-4B8C-83A1-F6EECF244321}">
                <p14:modId xmlns:p14="http://schemas.microsoft.com/office/powerpoint/2010/main" val="3148536947"/>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3370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Rectangle 4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30203B-48FB-5391-DF57-333848A135C7}"/>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Visualization</a:t>
            </a:r>
          </a:p>
        </p:txBody>
      </p:sp>
      <p:sp>
        <p:nvSpPr>
          <p:cNvPr id="4" name="Text Placeholder 3">
            <a:extLst>
              <a:ext uri="{FF2B5EF4-FFF2-40B4-BE49-F238E27FC236}">
                <a16:creationId xmlns:a16="http://schemas.microsoft.com/office/drawing/2014/main" id="{8AA32740-167E-F7F1-35AE-79B0BB88C659}"/>
              </a:ext>
            </a:extLst>
          </p:cNvPr>
          <p:cNvSpPr>
            <a:spLocks noGrp="1"/>
          </p:cNvSpPr>
          <p:nvPr>
            <p:ph type="body" sz="half" idx="2"/>
          </p:nvPr>
        </p:nvSpPr>
        <p:spPr>
          <a:xfrm>
            <a:off x="4581727" y="649480"/>
            <a:ext cx="3025303" cy="5546047"/>
          </a:xfrm>
        </p:spPr>
        <p:txBody>
          <a:bodyPr vert="horz" lIns="91440" tIns="45720" rIns="91440" bIns="45720" rtlCol="0" anchor="ctr">
            <a:normAutofit/>
          </a:bodyPr>
          <a:lstStyle/>
          <a:p>
            <a:pPr indent="-228600">
              <a:buFont typeface="Arial" panose="020B0604020202020204" pitchFamily="34" charset="0"/>
              <a:buChar char="•"/>
            </a:pPr>
            <a:endParaRPr lang="en-US" sz="2000" dirty="0"/>
          </a:p>
          <a:p>
            <a:pPr indent="-228600">
              <a:buFont typeface="Arial" panose="020B0604020202020204" pitchFamily="34" charset="0"/>
              <a:buChar char="•"/>
            </a:pPr>
            <a:r>
              <a:rPr lang="en-US" sz="2000" dirty="0"/>
              <a:t>I have applied .reshape to prepare the image for visualization  and further analysis.</a:t>
            </a:r>
          </a:p>
          <a:p>
            <a:pPr indent="-228600">
              <a:buFont typeface="Arial" panose="020B0604020202020204" pitchFamily="34" charset="0"/>
              <a:buChar char="•"/>
            </a:pPr>
            <a:r>
              <a:rPr lang="en-US" sz="2000" b="0" i="0" dirty="0">
                <a:effectLst/>
              </a:rPr>
              <a:t>Reshaping is done to transform data structures for better analysis.</a:t>
            </a:r>
            <a:endParaRPr lang="en-US" sz="2000" dirty="0"/>
          </a:p>
        </p:txBody>
      </p:sp>
      <p:pic>
        <p:nvPicPr>
          <p:cNvPr id="7" name="Content Placeholder 6" descr="A pixelated image of a yellow and green arrow&#10;&#10;Description automatically generated">
            <a:extLst>
              <a:ext uri="{FF2B5EF4-FFF2-40B4-BE49-F238E27FC236}">
                <a16:creationId xmlns:a16="http://schemas.microsoft.com/office/drawing/2014/main" id="{4FC279F3-E5BD-752C-314A-BCD0FD62618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09502" y="1672249"/>
            <a:ext cx="3615776" cy="3525380"/>
          </a:xfrm>
          <a:prstGeom prst="rect">
            <a:avLst/>
          </a:prstGeom>
        </p:spPr>
      </p:pic>
      <p:sp>
        <p:nvSpPr>
          <p:cNvPr id="5" name="Slide Number Placeholder 4">
            <a:extLst>
              <a:ext uri="{FF2B5EF4-FFF2-40B4-BE49-F238E27FC236}">
                <a16:creationId xmlns:a16="http://schemas.microsoft.com/office/drawing/2014/main" id="{0311BF8D-F179-626F-6958-BBEBF98062E6}"/>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386BD2C6-1C6C-4082-A373-AF69195F3E9F}" type="slidenum">
              <a:rPr lang="en-US" sz="1100" smtClean="0">
                <a:solidFill>
                  <a:schemeClr val="tx1">
                    <a:lumMod val="50000"/>
                    <a:lumOff val="50000"/>
                  </a:schemeClr>
                </a:solidFill>
              </a:rPr>
              <a:pPr>
                <a:spcAft>
                  <a:spcPts val="600"/>
                </a:spcAft>
              </a:pPr>
              <a:t>4</a:t>
            </a:fld>
            <a:endParaRPr lang="en-US" sz="1100">
              <a:solidFill>
                <a:schemeClr val="tx1">
                  <a:lumMod val="50000"/>
                  <a:lumOff val="50000"/>
                </a:schemeClr>
              </a:solidFill>
            </a:endParaRPr>
          </a:p>
        </p:txBody>
      </p:sp>
    </p:spTree>
    <p:extLst>
      <p:ext uri="{BB962C8B-B14F-4D97-AF65-F5344CB8AC3E}">
        <p14:creationId xmlns:p14="http://schemas.microsoft.com/office/powerpoint/2010/main" val="1446746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59" name="Oval 58">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69" name="Straight Connector 68">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74" name="Rectangle 73">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77" name="Straight Connector 76">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2488BA7-90ED-708F-79F9-D10FE4C837B1}"/>
              </a:ext>
            </a:extLst>
          </p:cNvPr>
          <p:cNvSpPr>
            <a:spLocks noGrp="1"/>
          </p:cNvSpPr>
          <p:nvPr>
            <p:ph type="title"/>
          </p:nvPr>
        </p:nvSpPr>
        <p:spPr>
          <a:xfrm>
            <a:off x="630935" y="4018137"/>
            <a:ext cx="5071221" cy="2129586"/>
          </a:xfrm>
          <a:noFill/>
        </p:spPr>
        <p:txBody>
          <a:bodyPr anchor="t">
            <a:normAutofit/>
          </a:bodyPr>
          <a:lstStyle/>
          <a:p>
            <a:r>
              <a:rPr lang="en-GB" sz="4800">
                <a:solidFill>
                  <a:schemeClr val="bg1"/>
                </a:solidFill>
              </a:rPr>
              <a:t>Model Comparison Accuracy</a:t>
            </a:r>
          </a:p>
        </p:txBody>
      </p:sp>
      <p:pic>
        <p:nvPicPr>
          <p:cNvPr id="14" name="Content Placeholder 13" descr="A close-up of a box">
            <a:extLst>
              <a:ext uri="{FF2B5EF4-FFF2-40B4-BE49-F238E27FC236}">
                <a16:creationId xmlns:a16="http://schemas.microsoft.com/office/drawing/2014/main" id="{353ECA7B-108E-11CF-3981-B541C9CFD0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59" y="1152542"/>
            <a:ext cx="10843065" cy="2195721"/>
          </a:xfrm>
          <a:prstGeom prst="rect">
            <a:avLst/>
          </a:prstGeom>
        </p:spPr>
      </p:pic>
      <p:grpSp>
        <p:nvGrpSpPr>
          <p:cNvPr id="82" name="Group 81">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83" name="Straight Connector 82">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 name="Slide Number Placeholder 3">
            <a:extLst>
              <a:ext uri="{FF2B5EF4-FFF2-40B4-BE49-F238E27FC236}">
                <a16:creationId xmlns:a16="http://schemas.microsoft.com/office/drawing/2014/main" id="{93127A05-4555-181B-E5A4-018F8B5EDD31}"/>
              </a:ext>
            </a:extLst>
          </p:cNvPr>
          <p:cNvSpPr>
            <a:spLocks noGrp="1"/>
          </p:cNvSpPr>
          <p:nvPr>
            <p:ph type="sldNum" sz="quarter" idx="12"/>
          </p:nvPr>
        </p:nvSpPr>
        <p:spPr>
          <a:xfrm>
            <a:off x="0" y="6309360"/>
            <a:ext cx="640080" cy="548640"/>
          </a:xfrm>
        </p:spPr>
        <p:txBody>
          <a:bodyPr>
            <a:normAutofit/>
          </a:bodyPr>
          <a:lstStyle/>
          <a:p>
            <a:pPr algn="ctr">
              <a:spcAft>
                <a:spcPts val="600"/>
              </a:spcAft>
            </a:pPr>
            <a:fld id="{386BD2C6-1C6C-4082-A373-AF69195F3E9F}" type="slidenum">
              <a:rPr lang="en-GB">
                <a:solidFill>
                  <a:schemeClr val="bg1"/>
                </a:solidFill>
              </a:rPr>
              <a:pPr algn="ctr">
                <a:spcAft>
                  <a:spcPts val="600"/>
                </a:spcAft>
              </a:pPr>
              <a:t>5</a:t>
            </a:fld>
            <a:endParaRPr lang="en-GB">
              <a:solidFill>
                <a:schemeClr val="bg1"/>
              </a:solidFill>
            </a:endParaRPr>
          </a:p>
        </p:txBody>
      </p:sp>
      <p:sp>
        <p:nvSpPr>
          <p:cNvPr id="88" name="Oval 87">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2522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FF3A7F-FBDF-F3B9-E781-05F99CDECBEF}"/>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rPr>
              <a:t>Advantage of Non-NaiveBayes</a:t>
            </a:r>
          </a:p>
        </p:txBody>
      </p:sp>
      <p:sp>
        <p:nvSpPr>
          <p:cNvPr id="3" name="Content Placeholder 2">
            <a:extLst>
              <a:ext uri="{FF2B5EF4-FFF2-40B4-BE49-F238E27FC236}">
                <a16:creationId xmlns:a16="http://schemas.microsoft.com/office/drawing/2014/main" id="{6A9ACB3A-B915-406B-BEAE-312E8800F5AD}"/>
              </a:ext>
            </a:extLst>
          </p:cNvPr>
          <p:cNvSpPr>
            <a:spLocks noGrp="1"/>
          </p:cNvSpPr>
          <p:nvPr>
            <p:ph idx="1"/>
          </p:nvPr>
        </p:nvSpPr>
        <p:spPr>
          <a:xfrm>
            <a:off x="4810259" y="649480"/>
            <a:ext cx="6555347" cy="5546047"/>
          </a:xfrm>
        </p:spPr>
        <p:txBody>
          <a:bodyPr anchor="ctr">
            <a:normAutofit/>
          </a:bodyPr>
          <a:lstStyle/>
          <a:p>
            <a:r>
              <a:rPr lang="en-US" sz="2000"/>
              <a:t>Improved Performance with Continuous Data</a:t>
            </a:r>
          </a:p>
          <a:p>
            <a:r>
              <a:rPr lang="en-GB" sz="2000"/>
              <a:t>Handling Feature Dependencies</a:t>
            </a:r>
            <a:r>
              <a:rPr lang="en-US" sz="2000"/>
              <a:t>.</a:t>
            </a:r>
            <a:endParaRPr lang="en-GB" sz="2000"/>
          </a:p>
          <a:p>
            <a:r>
              <a:rPr lang="en-GB" sz="2000"/>
              <a:t>Higher predictive Accuracy.</a:t>
            </a:r>
          </a:p>
          <a:p>
            <a:r>
              <a:rPr lang="en-GB" sz="2000"/>
              <a:t>Improved Robustness to Noise</a:t>
            </a:r>
            <a:endParaRPr lang="en-US" sz="2000"/>
          </a:p>
        </p:txBody>
      </p:sp>
      <p:sp>
        <p:nvSpPr>
          <p:cNvPr id="4" name="Slide Number Placeholder 3">
            <a:extLst>
              <a:ext uri="{FF2B5EF4-FFF2-40B4-BE49-F238E27FC236}">
                <a16:creationId xmlns:a16="http://schemas.microsoft.com/office/drawing/2014/main" id="{268C3E25-3789-82E1-D4D6-21EA82BC79E7}"/>
              </a:ext>
            </a:extLst>
          </p:cNvPr>
          <p:cNvSpPr>
            <a:spLocks noGrp="1"/>
          </p:cNvSpPr>
          <p:nvPr>
            <p:ph type="sldNum" sz="quarter" idx="12"/>
          </p:nvPr>
        </p:nvSpPr>
        <p:spPr>
          <a:xfrm>
            <a:off x="11704320" y="6455664"/>
            <a:ext cx="448056" cy="365125"/>
          </a:xfrm>
        </p:spPr>
        <p:txBody>
          <a:bodyPr>
            <a:normAutofit/>
          </a:bodyPr>
          <a:lstStyle/>
          <a:p>
            <a:pPr>
              <a:spcAft>
                <a:spcPts val="600"/>
              </a:spcAft>
            </a:pPr>
            <a:fld id="{386BD2C6-1C6C-4082-A373-AF69195F3E9F}" type="slidenum">
              <a:rPr lang="en-GB" sz="1100">
                <a:solidFill>
                  <a:schemeClr val="tx1">
                    <a:lumMod val="50000"/>
                    <a:lumOff val="50000"/>
                  </a:schemeClr>
                </a:solidFill>
              </a:rPr>
              <a:pPr>
                <a:spcAft>
                  <a:spcPts val="600"/>
                </a:spcAft>
              </a:pPr>
              <a:t>6</a:t>
            </a:fld>
            <a:endParaRPr lang="en-GB" sz="1100">
              <a:solidFill>
                <a:schemeClr val="tx1">
                  <a:lumMod val="50000"/>
                  <a:lumOff val="50000"/>
                </a:schemeClr>
              </a:solidFill>
            </a:endParaRPr>
          </a:p>
        </p:txBody>
      </p:sp>
    </p:spTree>
    <p:extLst>
      <p:ext uri="{BB962C8B-B14F-4D97-AF65-F5344CB8AC3E}">
        <p14:creationId xmlns:p14="http://schemas.microsoft.com/office/powerpoint/2010/main" val="3510017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eform: Shape 5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3167519-0651-0C34-3C1B-3C95D89E464A}"/>
              </a:ext>
            </a:extLst>
          </p:cNvPr>
          <p:cNvSpPr>
            <a:spLocks noGrp="1"/>
          </p:cNvSpPr>
          <p:nvPr>
            <p:ph type="title"/>
          </p:nvPr>
        </p:nvSpPr>
        <p:spPr>
          <a:xfrm>
            <a:off x="660041" y="2350427"/>
            <a:ext cx="2793163" cy="3488585"/>
          </a:xfrm>
        </p:spPr>
        <p:txBody>
          <a:bodyPr vert="horz" lIns="91440" tIns="45720" rIns="91440" bIns="45720" rtlCol="0" anchor="t">
            <a:normAutofit fontScale="90000"/>
          </a:bodyPr>
          <a:lstStyle/>
          <a:p>
            <a:r>
              <a:rPr lang="en-US" sz="2000" kern="1200" dirty="0">
                <a:solidFill>
                  <a:srgbClr val="FFFFFF"/>
                </a:solidFill>
                <a:latin typeface="+mj-lt"/>
                <a:ea typeface="+mj-ea"/>
                <a:cs typeface="+mj-cs"/>
              </a:rPr>
              <a:t>Predicted class are correlated to true class.</a:t>
            </a:r>
            <a:br>
              <a:rPr lang="en-US" sz="2000" kern="1200" dirty="0">
                <a:solidFill>
                  <a:srgbClr val="FFFFFF"/>
                </a:solidFill>
                <a:latin typeface="+mj-lt"/>
                <a:ea typeface="+mj-ea"/>
                <a:cs typeface="+mj-cs"/>
              </a:rPr>
            </a:br>
            <a:br>
              <a:rPr lang="en-US" sz="2000" dirty="0">
                <a:solidFill>
                  <a:srgbClr val="FFFFFF"/>
                </a:solidFill>
              </a:rPr>
            </a:br>
            <a:r>
              <a:rPr lang="en-US" sz="2200" dirty="0">
                <a:solidFill>
                  <a:schemeClr val="bg1"/>
                </a:solidFill>
              </a:rPr>
              <a:t>It shows how many prediction are correct and incorrect per class.</a:t>
            </a:r>
            <a:br>
              <a:rPr lang="en-US" sz="2200" dirty="0">
                <a:solidFill>
                  <a:schemeClr val="bg1"/>
                </a:solidFill>
              </a:rPr>
            </a:br>
            <a:br>
              <a:rPr lang="en-US" sz="2200" dirty="0">
                <a:solidFill>
                  <a:schemeClr val="bg1"/>
                </a:solidFill>
              </a:rPr>
            </a:br>
            <a:r>
              <a:rPr lang="en-US" sz="2200" dirty="0">
                <a:solidFill>
                  <a:schemeClr val="bg1"/>
                </a:solidFill>
              </a:rPr>
              <a:t> It helps in understanding the classes that are being confused by model as other class</a:t>
            </a:r>
            <a:endParaRPr lang="en-US" sz="2200" kern="1200" dirty="0">
              <a:solidFill>
                <a:schemeClr val="bg1"/>
              </a:solidFill>
            </a:endParaRPr>
          </a:p>
        </p:txBody>
      </p:sp>
      <p:sp>
        <p:nvSpPr>
          <p:cNvPr id="4" name="Text Placeholder 3">
            <a:extLst>
              <a:ext uri="{FF2B5EF4-FFF2-40B4-BE49-F238E27FC236}">
                <a16:creationId xmlns:a16="http://schemas.microsoft.com/office/drawing/2014/main" id="{3FE7A117-3984-2647-C536-0A464142785F}"/>
              </a:ext>
            </a:extLst>
          </p:cNvPr>
          <p:cNvSpPr>
            <a:spLocks noGrp="1"/>
          </p:cNvSpPr>
          <p:nvPr>
            <p:ph type="body" sz="half" idx="2"/>
          </p:nvPr>
        </p:nvSpPr>
        <p:spPr>
          <a:xfrm>
            <a:off x="580104" y="1172584"/>
            <a:ext cx="2873102" cy="483971"/>
          </a:xfrm>
        </p:spPr>
        <p:txBody>
          <a:bodyPr vert="horz" lIns="91440" tIns="45720" rIns="91440" bIns="45720" rtlCol="0" anchor="b">
            <a:normAutofit/>
          </a:bodyPr>
          <a:lstStyle/>
          <a:p>
            <a:r>
              <a:rPr lang="en-US" sz="2400" kern="1200" dirty="0">
                <a:solidFill>
                  <a:srgbClr val="FFFFFF"/>
                </a:solidFill>
                <a:latin typeface="+mj-lt"/>
                <a:ea typeface="+mj-ea"/>
                <a:cs typeface="+mj-cs"/>
              </a:rPr>
              <a:t>Correlation Matrix</a:t>
            </a:r>
            <a:endParaRPr lang="en-US" sz="2400" kern="1200" dirty="0">
              <a:solidFill>
                <a:srgbClr val="FFFFFF"/>
              </a:solidFill>
              <a:latin typeface="+mn-lt"/>
              <a:ea typeface="+mn-ea"/>
              <a:cs typeface="+mn-cs"/>
            </a:endParaRPr>
          </a:p>
        </p:txBody>
      </p:sp>
      <p:pic>
        <p:nvPicPr>
          <p:cNvPr id="7" name="Content Placeholder 6" descr="A graph with numbers and a line&#10;&#10;Description automatically generated">
            <a:extLst>
              <a:ext uri="{FF2B5EF4-FFF2-40B4-BE49-F238E27FC236}">
                <a16:creationId xmlns:a16="http://schemas.microsoft.com/office/drawing/2014/main" id="{7BC6F183-F6E1-E0E5-33C0-6DAF9B344C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2428" y="728376"/>
            <a:ext cx="7225748" cy="5401247"/>
          </a:xfrm>
          <a:prstGeom prst="rect">
            <a:avLst/>
          </a:prstGeom>
        </p:spPr>
      </p:pic>
      <p:sp>
        <p:nvSpPr>
          <p:cNvPr id="5" name="Slide Number Placeholder 4">
            <a:extLst>
              <a:ext uri="{FF2B5EF4-FFF2-40B4-BE49-F238E27FC236}">
                <a16:creationId xmlns:a16="http://schemas.microsoft.com/office/drawing/2014/main" id="{D049F50B-5A1C-732A-89EA-BECE94CBD33F}"/>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386BD2C6-1C6C-4082-A373-AF69195F3E9F}" type="slidenum">
              <a:rPr lang="en-US" sz="1100">
                <a:solidFill>
                  <a:schemeClr val="tx1">
                    <a:lumMod val="50000"/>
                    <a:lumOff val="50000"/>
                  </a:schemeClr>
                </a:solidFill>
              </a:rPr>
              <a:pPr>
                <a:spcAft>
                  <a:spcPts val="600"/>
                </a:spcAft>
              </a:pPr>
              <a:t>7</a:t>
            </a:fld>
            <a:endParaRPr lang="en-US" sz="1100">
              <a:solidFill>
                <a:schemeClr val="tx1">
                  <a:lumMod val="50000"/>
                  <a:lumOff val="50000"/>
                </a:schemeClr>
              </a:solidFill>
            </a:endParaRPr>
          </a:p>
        </p:txBody>
      </p:sp>
    </p:spTree>
    <p:extLst>
      <p:ext uri="{BB962C8B-B14F-4D97-AF65-F5344CB8AC3E}">
        <p14:creationId xmlns:p14="http://schemas.microsoft.com/office/powerpoint/2010/main" val="1172633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2" name="Rectangle 11">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0CD815-12A9-A5BE-21AF-FED7D3D1CEAB}"/>
              </a:ext>
            </a:extLst>
          </p:cNvPr>
          <p:cNvSpPr>
            <a:spLocks noGrp="1"/>
          </p:cNvSpPr>
          <p:nvPr>
            <p:ph type="title"/>
          </p:nvPr>
        </p:nvSpPr>
        <p:spPr>
          <a:xfrm>
            <a:off x="761803" y="350196"/>
            <a:ext cx="4646904" cy="1624520"/>
          </a:xfrm>
        </p:spPr>
        <p:txBody>
          <a:bodyPr anchor="ctr">
            <a:normAutofit/>
          </a:bodyPr>
          <a:lstStyle/>
          <a:p>
            <a:r>
              <a:rPr lang="en-GB" sz="4000"/>
              <a:t>Use case of Product Warehouse</a:t>
            </a:r>
          </a:p>
        </p:txBody>
      </p:sp>
      <p:sp>
        <p:nvSpPr>
          <p:cNvPr id="3" name="Content Placeholder 2">
            <a:extLst>
              <a:ext uri="{FF2B5EF4-FFF2-40B4-BE49-F238E27FC236}">
                <a16:creationId xmlns:a16="http://schemas.microsoft.com/office/drawing/2014/main" id="{4A1A32B2-DAF8-3DE7-A646-84E89653E21C}"/>
              </a:ext>
            </a:extLst>
          </p:cNvPr>
          <p:cNvSpPr>
            <a:spLocks noGrp="1"/>
          </p:cNvSpPr>
          <p:nvPr>
            <p:ph idx="1"/>
          </p:nvPr>
        </p:nvSpPr>
        <p:spPr>
          <a:xfrm>
            <a:off x="761802" y="2743200"/>
            <a:ext cx="4646905" cy="3613149"/>
          </a:xfrm>
        </p:spPr>
        <p:txBody>
          <a:bodyPr anchor="ctr">
            <a:normAutofit/>
          </a:bodyPr>
          <a:lstStyle/>
          <a:p>
            <a:pPr marL="0" indent="0">
              <a:buNone/>
            </a:pPr>
            <a:r>
              <a:rPr lang="en-GB" sz="2000" dirty="0"/>
              <a:t>Warehouse Analogy : In warehouses where camera, sensors and manual effort are used to record categories, materials, labels, barcode, packaging etc of the products delivered. The dataset which we are going to build will use the recorded data to identity target label and features. The dataset will be used to train, test and predict product category for any unseen data. </a:t>
            </a:r>
          </a:p>
          <a:p>
            <a:pPr marL="0" indent="0">
              <a:buNone/>
            </a:pPr>
            <a:endParaRPr lang="en-GB" sz="2000" dirty="0"/>
          </a:p>
        </p:txBody>
      </p:sp>
      <p:pic>
        <p:nvPicPr>
          <p:cNvPr id="14" name="Picture 13" descr="Cardboard boxes on conveyor belt">
            <a:extLst>
              <a:ext uri="{FF2B5EF4-FFF2-40B4-BE49-F238E27FC236}">
                <a16:creationId xmlns:a16="http://schemas.microsoft.com/office/drawing/2014/main" id="{B50DBF89-247F-4F77-CACF-707F7739BD49}"/>
              </a:ext>
            </a:extLst>
          </p:cNvPr>
          <p:cNvPicPr>
            <a:picLocks noChangeAspect="1"/>
          </p:cNvPicPr>
          <p:nvPr/>
        </p:nvPicPr>
        <p:blipFill>
          <a:blip r:embed="rId2"/>
          <a:srcRect l="25374" r="15226" b="-2"/>
          <a:stretch/>
        </p:blipFill>
        <p:spPr>
          <a:xfrm>
            <a:off x="6096000" y="1"/>
            <a:ext cx="6102825" cy="6858000"/>
          </a:xfrm>
          <a:prstGeom prst="rect">
            <a:avLst/>
          </a:prstGeom>
        </p:spPr>
      </p:pic>
      <p:sp>
        <p:nvSpPr>
          <p:cNvPr id="4" name="Slide Number Placeholder 3">
            <a:extLst>
              <a:ext uri="{FF2B5EF4-FFF2-40B4-BE49-F238E27FC236}">
                <a16:creationId xmlns:a16="http://schemas.microsoft.com/office/drawing/2014/main" id="{D96976A1-178F-4A86-71C2-DBDCB5B8F0A8}"/>
              </a:ext>
            </a:extLst>
          </p:cNvPr>
          <p:cNvSpPr>
            <a:spLocks noGrp="1"/>
          </p:cNvSpPr>
          <p:nvPr>
            <p:ph type="sldNum" sz="quarter" idx="12"/>
          </p:nvPr>
        </p:nvSpPr>
        <p:spPr>
          <a:xfrm>
            <a:off x="8732520" y="6356350"/>
            <a:ext cx="3200400" cy="365125"/>
          </a:xfrm>
        </p:spPr>
        <p:txBody>
          <a:bodyPr>
            <a:normAutofit/>
          </a:bodyPr>
          <a:lstStyle/>
          <a:p>
            <a:pPr>
              <a:spcAft>
                <a:spcPts val="600"/>
              </a:spcAft>
            </a:pPr>
            <a:fld id="{386BD2C6-1C6C-4082-A373-AF69195F3E9F}" type="slidenum">
              <a:rPr lang="en-GB">
                <a:solidFill>
                  <a:srgbClr val="FFFFFF"/>
                </a:solidFill>
              </a:rPr>
              <a:pPr>
                <a:spcAft>
                  <a:spcPts val="600"/>
                </a:spcAft>
              </a:pPr>
              <a:t>8</a:t>
            </a:fld>
            <a:endParaRPr lang="en-GB">
              <a:solidFill>
                <a:srgbClr val="FFFFFF"/>
              </a:solidFill>
            </a:endParaRPr>
          </a:p>
        </p:txBody>
      </p:sp>
    </p:spTree>
    <p:extLst>
      <p:ext uri="{BB962C8B-B14F-4D97-AF65-F5344CB8AC3E}">
        <p14:creationId xmlns:p14="http://schemas.microsoft.com/office/powerpoint/2010/main" val="3113611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76EF4-4320-E0AA-A87D-8915472F362D}"/>
              </a:ext>
            </a:extLst>
          </p:cNvPr>
          <p:cNvSpPr>
            <a:spLocks noGrp="1"/>
          </p:cNvSpPr>
          <p:nvPr>
            <p:ph type="title"/>
          </p:nvPr>
        </p:nvSpPr>
        <p:spPr>
          <a:xfrm>
            <a:off x="586478" y="1683756"/>
            <a:ext cx="3115265" cy="2396359"/>
          </a:xfrm>
        </p:spPr>
        <p:txBody>
          <a:bodyPr anchor="b">
            <a:normAutofit/>
          </a:bodyPr>
          <a:lstStyle/>
          <a:p>
            <a:pPr algn="r"/>
            <a:r>
              <a:rPr lang="en-GB" sz="4000">
                <a:solidFill>
                  <a:srgbClr val="FFFFFF"/>
                </a:solidFill>
              </a:rPr>
              <a:t>Problem Definition</a:t>
            </a:r>
          </a:p>
        </p:txBody>
      </p:sp>
      <p:sp>
        <p:nvSpPr>
          <p:cNvPr id="4" name="Slide Number Placeholder 3">
            <a:extLst>
              <a:ext uri="{FF2B5EF4-FFF2-40B4-BE49-F238E27FC236}">
                <a16:creationId xmlns:a16="http://schemas.microsoft.com/office/drawing/2014/main" id="{7BEC1573-30CC-F9F5-B0FE-70FDA7C47C32}"/>
              </a:ext>
            </a:extLst>
          </p:cNvPr>
          <p:cNvSpPr>
            <a:spLocks noGrp="1"/>
          </p:cNvSpPr>
          <p:nvPr>
            <p:ph type="sldNum" sz="quarter" idx="12"/>
          </p:nvPr>
        </p:nvSpPr>
        <p:spPr>
          <a:xfrm>
            <a:off x="11704320" y="6455664"/>
            <a:ext cx="448056" cy="365125"/>
          </a:xfrm>
        </p:spPr>
        <p:txBody>
          <a:bodyPr>
            <a:normAutofit/>
          </a:bodyPr>
          <a:lstStyle/>
          <a:p>
            <a:pPr>
              <a:spcAft>
                <a:spcPts val="600"/>
              </a:spcAft>
            </a:pPr>
            <a:fld id="{386BD2C6-1C6C-4082-A373-AF69195F3E9F}" type="slidenum">
              <a:rPr lang="en-GB" sz="1100">
                <a:solidFill>
                  <a:schemeClr val="tx1">
                    <a:lumMod val="50000"/>
                    <a:lumOff val="50000"/>
                  </a:schemeClr>
                </a:solidFill>
              </a:rPr>
              <a:pPr>
                <a:spcAft>
                  <a:spcPts val="600"/>
                </a:spcAft>
              </a:pPr>
              <a:t>9</a:t>
            </a:fld>
            <a:endParaRPr lang="en-GB" sz="1100">
              <a:solidFill>
                <a:schemeClr val="tx1">
                  <a:lumMod val="50000"/>
                  <a:lumOff val="50000"/>
                </a:schemeClr>
              </a:solidFill>
            </a:endParaRPr>
          </a:p>
        </p:txBody>
      </p:sp>
      <p:graphicFrame>
        <p:nvGraphicFramePr>
          <p:cNvPr id="6" name="Content Placeholder 2">
            <a:extLst>
              <a:ext uri="{FF2B5EF4-FFF2-40B4-BE49-F238E27FC236}">
                <a16:creationId xmlns:a16="http://schemas.microsoft.com/office/drawing/2014/main" id="{7F98D293-3EF8-BC49-703F-B949C81E0C6A}"/>
              </a:ext>
            </a:extLst>
          </p:cNvPr>
          <p:cNvGraphicFramePr>
            <a:graphicFrameLocks noGrp="1"/>
          </p:cNvGraphicFramePr>
          <p:nvPr>
            <p:ph idx="1"/>
            <p:extLst>
              <p:ext uri="{D42A27DB-BD31-4B8C-83A1-F6EECF244321}">
                <p14:modId xmlns:p14="http://schemas.microsoft.com/office/powerpoint/2010/main" val="1425906185"/>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81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695</Words>
  <Application>Microsoft Office PowerPoint</Application>
  <PresentationFormat>Widescreen</PresentationFormat>
  <Paragraphs>84</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Aptos Display</vt:lpstr>
      <vt:lpstr>Arial</vt:lpstr>
      <vt:lpstr>Office Theme</vt:lpstr>
      <vt:lpstr>Machine Learning for Handwritten digit recognition in Warehousing  By Richa Singh</vt:lpstr>
      <vt:lpstr>MNIST Dataset</vt:lpstr>
      <vt:lpstr>Extracting and Reshaping</vt:lpstr>
      <vt:lpstr>Visualization</vt:lpstr>
      <vt:lpstr>Model Comparison Accuracy</vt:lpstr>
      <vt:lpstr>Advantage of Non-NaiveBayes</vt:lpstr>
      <vt:lpstr>Predicted class are correlated to true class.  It shows how many prediction are correct and incorrect per class.   It helps in understanding the classes that are being confused by model as other class</vt:lpstr>
      <vt:lpstr>Use case of Product Warehouse</vt:lpstr>
      <vt:lpstr>Problem Definition</vt:lpstr>
      <vt:lpstr>Data Collection</vt:lpstr>
      <vt:lpstr>Text Preprocessing</vt:lpstr>
      <vt:lpstr>Feature Extraction</vt:lpstr>
      <vt:lpstr>Example Dataset for Warehouse </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Office</dc:creator>
  <cp:lastModifiedBy>Office</cp:lastModifiedBy>
  <cp:revision>7</cp:revision>
  <dcterms:created xsi:type="dcterms:W3CDTF">2025-01-24T17:02:09Z</dcterms:created>
  <dcterms:modified xsi:type="dcterms:W3CDTF">2025-01-28T10:23:52Z</dcterms:modified>
</cp:coreProperties>
</file>