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7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DC0C3-857C-ADB1-F5F8-F63EDA23E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0267D6-FF3B-2788-270A-3A7419319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8BC50C-6CB5-9CEE-4107-2ADEF8DE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DB4D-7B35-4EA0-AF7F-87514DE2DDDE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1B94AA-6EB0-C2F0-7355-08B4A1DD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35144D-28E6-A9E2-76F0-F097CCE7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0059-D28E-467F-B22A-5482763E7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4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B7FEC-DFB2-C574-EFBB-A001D44E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653AE9-84AB-ECB4-D06C-719C529EE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F944D6-B7F3-BDC6-9BAD-92DCCE64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DB4D-7B35-4EA0-AF7F-87514DE2DDDE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D77B35-39BB-0804-7272-650FFB32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272C0A-068F-A56B-212B-9C6FFE0B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0059-D28E-467F-B22A-5482763E7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8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F67AF1-45B3-46F9-3B72-4ED876A09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F745AC-B4BA-0F00-AFD0-508BAFC4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5BED9D-533B-1FD0-1E2E-54BB41B6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DB4D-7B35-4EA0-AF7F-87514DE2DDDE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30D34-5829-2010-579F-6D8F65A6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2E9EC-A919-DBA5-B831-AEBF5E30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0059-D28E-467F-B22A-5482763E7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23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B4080-BCAE-9AE5-94C8-ED2609D2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A2B055-6BEA-3018-DE80-D48A6838F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6C20F-A4BE-0F54-4AB8-5A6CE44C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DB4D-7B35-4EA0-AF7F-87514DE2DDDE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DCBBE7-E4EF-F453-8E67-4984C215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E927F8-822B-1B72-4C29-AE0A8228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0059-D28E-467F-B22A-5482763E7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65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60327-B1EC-35AB-B005-8DEC2D58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BE3A47-73CA-B3D0-8316-A5C46CB6E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1021C7-7B16-A757-68A6-E9121409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DB4D-7B35-4EA0-AF7F-87514DE2DDDE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311D1B-865A-EA16-65D6-62E30063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39414A-87EE-7110-F9E5-D9653A81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0059-D28E-467F-B22A-5482763E7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40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14D8E-D8E6-7666-7A02-554DC438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FA276-1BCE-E540-8D95-7254EA763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AD9896-2518-5BCA-E83B-4CB5DF9BB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57FFE8-6FC7-C6AC-8789-DB8A413B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DB4D-7B35-4EA0-AF7F-87514DE2DDDE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C228F3-3EE8-C25D-A778-1487C298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34F9AF-A818-DB4C-EB19-EA0084BB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0059-D28E-467F-B22A-5482763E7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10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040CE-8DCF-986A-869E-58F09265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5761E6-5324-3414-BCA8-14061ADB9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97CFF2-D3D4-09A2-B2A2-27F9EC49A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5580D6-C6E0-38D2-6748-56FE3CDE4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E5B5985-0CBF-EFF4-021B-B66803E30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3459B4-E931-BA85-80FD-383CD1EA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DB4D-7B35-4EA0-AF7F-87514DE2DDDE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F79204-001A-17EA-E8AF-51A82A24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8157DA-5F04-44D2-0FCE-E835BD25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0059-D28E-467F-B22A-5482763E7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80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D0C08-7689-17B8-F781-BB94EC46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0EEE2F-D8D4-8349-4EFB-C90C7A3F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DB4D-7B35-4EA0-AF7F-87514DE2DDDE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ACD734-1F10-9E76-F40D-79947A10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39042D-0570-5573-4F3A-9EFE8679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0059-D28E-467F-B22A-5482763E7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11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B8BA4F-ACA3-19B8-11C8-65837648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DB4D-7B35-4EA0-AF7F-87514DE2DDDE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53D2E8-2F95-05DD-718A-534B2BFC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886B44-BE50-7C7C-AA85-AF895FD7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0059-D28E-467F-B22A-5482763E7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21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24751-344A-DBDE-6AA7-8AB84343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909268-0D68-F360-F871-67D2C2F79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CD7A87-5A0D-CE30-35FF-AA26C84EA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376ACF-E6F4-B867-8BDB-DD61E5E1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DB4D-7B35-4EA0-AF7F-87514DE2DDDE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3F5E70-0583-0DED-824A-018F7374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9A0BDC-9B9C-6DF0-0D06-966B9A77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0059-D28E-467F-B22A-5482763E7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6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6A384-D7C5-4AC9-E319-80F60694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BD2917-DC18-674B-52F8-B6E610FA8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7A37DA-9F8F-C006-8F20-B92334053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A3FD68-8F7E-1DAB-7464-8025D9BD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9DB4D-7B35-4EA0-AF7F-87514DE2DDDE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EE6E32-FB99-0FFB-5494-919B5174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E085CF-8A55-9396-901D-00A79BA7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60059-D28E-467F-B22A-5482763E7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2DD27-640B-DB63-DECB-C52D5C10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CDE000-D86A-C29B-EE58-FE4CF2637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7F63D-FA64-8090-D8BA-06D03C418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9DB4D-7B35-4EA0-AF7F-87514DE2DDDE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EC1272-4B23-96B0-1BD2-7BDB85285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BF4B0B-E36C-0581-2F35-CF75CBE17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60059-D28E-467F-B22A-5482763E7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88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65808-3483-2F20-CCAF-B2A1DECC7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384"/>
            <a:ext cx="9144000" cy="1850571"/>
          </a:xfrm>
        </p:spPr>
        <p:txBody>
          <a:bodyPr/>
          <a:lstStyle/>
          <a:p>
            <a:r>
              <a:rPr lang="ru-RU" dirty="0"/>
              <a:t>Бегущий в лабиринте</a:t>
            </a:r>
            <a:r>
              <a:rPr lang="en-US" dirty="0"/>
              <a:t>: </a:t>
            </a:r>
            <a:r>
              <a:rPr lang="ru-RU" dirty="0"/>
              <a:t>краткий обзор фильма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1FA1F9-9824-F591-FBFD-E32DA95FB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0" y="3176814"/>
            <a:ext cx="3268394" cy="1850570"/>
          </a:xfrm>
        </p:spPr>
        <p:txBody>
          <a:bodyPr>
            <a:normAutofit/>
          </a:bodyPr>
          <a:lstStyle/>
          <a:p>
            <a:r>
              <a:rPr lang="en-US" sz="3000" dirty="0" err="1"/>
              <a:t>Abdikarimov</a:t>
            </a:r>
            <a:r>
              <a:rPr lang="en-US" sz="3000" dirty="0"/>
              <a:t> Timur</a:t>
            </a:r>
          </a:p>
          <a:p>
            <a:r>
              <a:rPr lang="en-US" sz="3000" dirty="0"/>
              <a:t>CS12-24</a:t>
            </a:r>
            <a:endParaRPr lang="ru-RU" sz="3000" dirty="0"/>
          </a:p>
        </p:txBody>
      </p:sp>
      <p:pic>
        <p:nvPicPr>
          <p:cNvPr id="4" name="Picture 4" descr="698363 Обои и Бегущий В Лабиринте картинки на рабочий стол. Скачать  заставки на ПК бесплатно">
            <a:extLst>
              <a:ext uri="{FF2B5EF4-FFF2-40B4-BE49-F238E27FC236}">
                <a16:creationId xmlns:a16="http://schemas.microsoft.com/office/drawing/2014/main" id="{9DA37074-C2F2-F9B3-8F87-96F5EE1B2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6" y="2401194"/>
            <a:ext cx="6519594" cy="413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7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00CD10-3109-D73A-F09C-D4BEEDAC68A2}"/>
              </a:ext>
            </a:extLst>
          </p:cNvPr>
          <p:cNvSpPr txBox="1"/>
          <p:nvPr/>
        </p:nvSpPr>
        <p:spPr>
          <a:xfrm>
            <a:off x="232228" y="1595021"/>
            <a:ext cx="6299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- В фильме «Бегущий в лабиринте» группа подростков оказывается заперта в огромном лабиринте, не зная, как туда попали и кто они на самом деле. </a:t>
            </a:r>
          </a:p>
          <a:p>
            <a:r>
              <a:rPr lang="ru-RU" sz="2800" dirty="0"/>
              <a:t>- Главный герой, Томас, присоединяется к группе и сразу проявляет инициативу найти выход.</a:t>
            </a:r>
          </a:p>
          <a:p>
            <a:r>
              <a:rPr lang="ru-RU" sz="2800" dirty="0"/>
              <a:t>- Лабиринт окружает их жилище, и каждый день лабиринт меняется, представляя смертельную угрозу для бегунов, которые пытаются найти выход.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E1F71A-361C-D962-881D-5245CC461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438" y="1904999"/>
            <a:ext cx="5414759" cy="362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91A1D8-B4FF-45B3-4748-99FC0146B7DE}"/>
              </a:ext>
            </a:extLst>
          </p:cNvPr>
          <p:cNvSpPr txBox="1"/>
          <p:nvPr/>
        </p:nvSpPr>
        <p:spPr>
          <a:xfrm>
            <a:off x="2917371" y="464182"/>
            <a:ext cx="50219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dirty="0"/>
              <a:t>Обзор сюжета</a:t>
            </a:r>
          </a:p>
        </p:txBody>
      </p:sp>
    </p:spTree>
    <p:extLst>
      <p:ext uri="{BB962C8B-B14F-4D97-AF65-F5344CB8AC3E}">
        <p14:creationId xmlns:p14="http://schemas.microsoft.com/office/powerpoint/2010/main" val="336734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3C1BFB-969E-EF99-5FF9-0B634D10218B}"/>
              </a:ext>
            </a:extLst>
          </p:cNvPr>
          <p:cNvSpPr txBox="1"/>
          <p:nvPr/>
        </p:nvSpPr>
        <p:spPr>
          <a:xfrm>
            <a:off x="3642192" y="129065"/>
            <a:ext cx="4907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4000" b="0" i="0" dirty="0">
                <a:effectLst/>
                <a:latin typeface="YS Text"/>
              </a:rPr>
              <a:t>Основные персонажи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6AC3C-DEA1-76FB-2D58-36F9DD3AF6A7}"/>
              </a:ext>
            </a:extLst>
          </p:cNvPr>
          <p:cNvSpPr txBox="1"/>
          <p:nvPr/>
        </p:nvSpPr>
        <p:spPr>
          <a:xfrm>
            <a:off x="1054100" y="1168401"/>
            <a:ext cx="80899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1. Томас – главный герой, его прибытие в </a:t>
            </a:r>
            <a:r>
              <a:rPr lang="ru-RU" sz="2800" dirty="0" err="1"/>
              <a:t>Глэйд</a:t>
            </a:r>
            <a:r>
              <a:rPr lang="ru-RU" sz="2800" dirty="0"/>
              <a:t> меняет динамику группы.</a:t>
            </a:r>
          </a:p>
          <a:p>
            <a:r>
              <a:rPr lang="ru-RU" sz="2800" dirty="0"/>
              <a:t>2. Тереза – первая девушка, попавшая в </a:t>
            </a:r>
            <a:r>
              <a:rPr lang="ru-RU" sz="2800" dirty="0" err="1"/>
              <a:t>Глэйд</a:t>
            </a:r>
            <a:r>
              <a:rPr lang="ru-RU" sz="2800" dirty="0"/>
              <a:t>, и последняя прибывшая до событий в фильме.</a:t>
            </a:r>
          </a:p>
          <a:p>
            <a:r>
              <a:rPr lang="ru-RU" sz="2800" dirty="0"/>
              <a:t>3. Алби – лидер группы, который устанавливает правила в </a:t>
            </a:r>
            <a:r>
              <a:rPr lang="ru-RU" sz="2800" dirty="0" err="1"/>
              <a:t>Глэйде</a:t>
            </a:r>
            <a:r>
              <a:rPr lang="ru-RU" sz="2800" dirty="0"/>
              <a:t>.</a:t>
            </a:r>
          </a:p>
          <a:p>
            <a:r>
              <a:rPr lang="ru-RU" sz="2800" dirty="0"/>
              <a:t>4. </a:t>
            </a:r>
            <a:r>
              <a:rPr lang="ru-RU" sz="2800" dirty="0" err="1"/>
              <a:t>Минхо</a:t>
            </a:r>
            <a:r>
              <a:rPr lang="ru-RU" sz="2800" dirty="0"/>
              <a:t> – главный бегун, лидер группы исследователей лабиринта.</a:t>
            </a:r>
          </a:p>
          <a:p>
            <a:r>
              <a:rPr lang="ru-RU" sz="2800" dirty="0"/>
              <a:t>5. Галли – противник Томаса, недовольный его действиями.</a:t>
            </a:r>
          </a:p>
        </p:txBody>
      </p:sp>
    </p:spTree>
    <p:extLst>
      <p:ext uri="{BB962C8B-B14F-4D97-AF65-F5344CB8AC3E}">
        <p14:creationId xmlns:p14="http://schemas.microsoft.com/office/powerpoint/2010/main" val="127127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36B22-ADBB-0B47-0923-9D9795DA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647" y="516194"/>
            <a:ext cx="4059669" cy="737419"/>
          </a:xfrm>
        </p:spPr>
        <p:txBody>
          <a:bodyPr>
            <a:normAutofit fontScale="90000"/>
          </a:bodyPr>
          <a:lstStyle/>
          <a:p>
            <a:r>
              <a:rPr lang="ru-RU" sz="2000" dirty="0"/>
              <a:t> </a:t>
            </a:r>
            <a:r>
              <a:rPr lang="ru-RU" sz="4800" dirty="0"/>
              <a:t>Темы фильма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D11EA-9649-D6CD-7E7B-86D1A44A66CA}"/>
              </a:ext>
            </a:extLst>
          </p:cNvPr>
          <p:cNvSpPr txBox="1"/>
          <p:nvPr/>
        </p:nvSpPr>
        <p:spPr>
          <a:xfrm>
            <a:off x="600997" y="1253613"/>
            <a:ext cx="108585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- Выживание: Герои сталкиваются с экстремальными условиями, они вынуждены объединяться, чтобы выжить.</a:t>
            </a:r>
          </a:p>
          <a:p>
            <a:r>
              <a:rPr lang="ru-RU" sz="3600" dirty="0"/>
              <a:t>- Свобода и контроль: Лабиринт — это метафора для контроля, ограничений, которые герои стремятся преодолеть.</a:t>
            </a:r>
          </a:p>
          <a:p>
            <a:r>
              <a:rPr lang="ru-RU" sz="3600" dirty="0"/>
              <a:t>- Память и идентичность: Потеря памяти у персонажей вызывает вопросы об их прошлом и кто они на самом деле.</a:t>
            </a:r>
          </a:p>
        </p:txBody>
      </p:sp>
    </p:spTree>
    <p:extLst>
      <p:ext uri="{BB962C8B-B14F-4D97-AF65-F5344CB8AC3E}">
        <p14:creationId xmlns:p14="http://schemas.microsoft.com/office/powerpoint/2010/main" val="393726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353E2-F932-2C43-6AEB-56C957419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11301"/>
            <a:ext cx="12192000" cy="5079999"/>
          </a:xfrm>
        </p:spPr>
        <p:txBody>
          <a:bodyPr>
            <a:noAutofit/>
          </a:bodyPr>
          <a:lstStyle/>
          <a:p>
            <a:r>
              <a:rPr lang="ru-RU" sz="3600" dirty="0"/>
              <a:t>- Лабиринт как символ: Лабиринт символизирует сложности жизни, препятствия, которые нужно преодолеть, чтобы достичь цели.</a:t>
            </a:r>
            <a:br>
              <a:rPr lang="ru-RU" sz="3600" dirty="0"/>
            </a:br>
            <a:r>
              <a:rPr lang="ru-RU" sz="3600" dirty="0"/>
              <a:t>- Лидерство: Томас показывает качества лидера, которые помогают персонажам выйти из кризиса. Его готовность нарушить правила указывает на важность гибкости и инициативы в сложных ситуациях.</a:t>
            </a:r>
            <a:br>
              <a:rPr lang="ru-RU" sz="3600" dirty="0"/>
            </a:br>
            <a:r>
              <a:rPr lang="ru-RU" sz="3600" dirty="0"/>
              <a:t>- Эволюция персонажей: В течение фильма герои развиваются, от недоверия и разобщённости до сплочённости и решимости бороться за свободу.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12B8E-6A4A-7FFB-01C9-34CDF6B569E0}"/>
              </a:ext>
            </a:extLst>
          </p:cNvPr>
          <p:cNvSpPr txBox="1"/>
          <p:nvPr/>
        </p:nvSpPr>
        <p:spPr>
          <a:xfrm>
            <a:off x="4010025" y="424934"/>
            <a:ext cx="33623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/>
              <a:t>Анализ</a:t>
            </a:r>
          </a:p>
        </p:txBody>
      </p:sp>
    </p:spTree>
    <p:extLst>
      <p:ext uri="{BB962C8B-B14F-4D97-AF65-F5344CB8AC3E}">
        <p14:creationId xmlns:p14="http://schemas.microsoft.com/office/powerpoint/2010/main" val="392903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5618C-FDA5-398D-468A-1C636ACA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75" y="441325"/>
            <a:ext cx="3905250" cy="815975"/>
          </a:xfrm>
        </p:spPr>
        <p:txBody>
          <a:bodyPr>
            <a:normAutofit/>
          </a:bodyPr>
          <a:lstStyle/>
          <a:p>
            <a:r>
              <a:rPr lang="ru-RU" sz="4800" dirty="0"/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3CB31C-61AC-25E4-BE63-AB765FEE034D}"/>
              </a:ext>
            </a:extLst>
          </p:cNvPr>
          <p:cNvSpPr txBox="1"/>
          <p:nvPr/>
        </p:nvSpPr>
        <p:spPr>
          <a:xfrm>
            <a:off x="400050" y="1428750"/>
            <a:ext cx="107251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- Успех фильма: Фильм получил хорошие отзывы благодаря захватывающему сюжету, динамике между персонажами и интересным визуальным стилем.</a:t>
            </a:r>
          </a:p>
          <a:p>
            <a:r>
              <a:rPr lang="ru-RU" sz="3600" dirty="0"/>
              <a:t>- Франшиза: У фильма есть несколько продолжений, раскрывающих историю лабиринта и таинственную организацию WCKD.</a:t>
            </a:r>
          </a:p>
        </p:txBody>
      </p:sp>
    </p:spTree>
    <p:extLst>
      <p:ext uri="{BB962C8B-B14F-4D97-AF65-F5344CB8AC3E}">
        <p14:creationId xmlns:p14="http://schemas.microsoft.com/office/powerpoint/2010/main" val="28123723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323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YS Text</vt:lpstr>
      <vt:lpstr>Тема Office</vt:lpstr>
      <vt:lpstr>Бегущий в лабиринте: краткий обзор фильма</vt:lpstr>
      <vt:lpstr>Презентация PowerPoint</vt:lpstr>
      <vt:lpstr>Презентация PowerPoint</vt:lpstr>
      <vt:lpstr> Темы фильма</vt:lpstr>
      <vt:lpstr>- Лабиринт как символ: Лабиринт символизирует сложности жизни, препятствия, которые нужно преодолеть, чтобы достичь цели. - Лидерство: Томас показывает качества лидера, которые помогают персонажам выйти из кризиса. Его готовность нарушить правила указывает на важность гибкости и инициативы в сложных ситуациях. - Эволюция персонажей: В течение фильма герои развиваются, от недоверия и разобщённости до сплочённости и решимости бороться за свободу.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Natsu Dragneel</dc:creator>
  <cp:lastModifiedBy>Natsu Dragneel</cp:lastModifiedBy>
  <cp:revision>2</cp:revision>
  <dcterms:created xsi:type="dcterms:W3CDTF">2024-09-23T08:24:29Z</dcterms:created>
  <dcterms:modified xsi:type="dcterms:W3CDTF">2024-09-24T18:28:14Z</dcterms:modified>
</cp:coreProperties>
</file>