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3F468-E10B-621F-CC5F-142E05457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512614-C950-5092-AF2E-14EC5ABE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0708-591A-C92C-E8EE-CB214358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98965-DBE0-8D35-792C-20462A42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3247D-9544-6B94-EBB6-17726F4C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8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6E350-80B2-9391-A12B-C418E329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164C1-CA22-86E5-6917-557D38ED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B3D6F-50D9-69A5-ED97-9B88727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CA5C4-23C7-2235-6009-447AA6D3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A2BF5-4713-9B5E-A8AB-EC37AF13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CDEF74-2C95-B49B-F755-3285D707A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3BFA28-2626-D4F7-9838-1FD0FDAA5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76C04-FDAA-7EC5-ECCB-93DDED53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EC801-CE5F-487D-B380-7A6DBCAB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68FBA-1785-9CC0-1280-6F68F371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52DCB-96A4-9B28-A6A9-C554A9F2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B1138-F628-871E-C6E8-9B53B54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1BCF3-684B-D404-1CFD-BFD5F881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32715-5AF1-1C39-5B83-05EFC70D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AF325-5BEB-1F9A-8D23-940AE291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181DF-5F9B-FE62-288B-D58D5B5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24B21A-8D02-E4DD-3FA9-1F23E1E7E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CBC91-1196-1B1C-469F-04544975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7709D-ECA2-A73C-5B94-97F02B7B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9B2DE-3B9D-73FB-0ABE-AEF6AEA9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3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CD274-FE56-5896-72F6-146A7E2F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A51CA-4100-FFC3-BEF8-BFDDFF8E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9482CA-59DF-8728-203A-AEF5204C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63088-90E4-924C-C62D-17036E4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F71CD8-67F0-09D5-08CC-EA9D9201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4092F2-84DB-F71C-CCE1-DD8D6CD5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43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0CE41-9C9C-9F31-DA32-4C4469CF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0F2E-68E6-3AD7-D3F0-01B176F9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BD41F5-5B4D-8BBC-62C1-5B576E7D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BD4339-D3EF-C039-DBC7-AF0371FE1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E63B16-DC22-B68E-E044-674C019F9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6A1C74-232C-AAF8-9AC7-B2EEBE61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00C35D-F39A-461E-1BE6-511AB462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3AE6AF-FD29-F158-C465-1C59A902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0E25E-EB46-5242-15A8-E4B42257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A276E4-D639-5A5A-4011-9AB1F57F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8AFF68-66B9-93CB-B548-B362AD1C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A35395-C6BD-77BA-6DC1-5A7AE1EB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4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08EA47-5DB7-E0B2-1357-27F05175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72F128-1115-F89A-0113-A911B223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563870-E644-6834-E6C8-D16FCD60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8DE77-C336-06AC-86EE-BCA5D978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3DF56-7585-780F-B444-4F9CBDF6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5D733-2F6C-1CBC-6895-C6BC9788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6EF212-D896-CB66-3DF8-083D6D68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149E3-7A85-69B4-CBC8-8E9EAFA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09EE6-DDDD-FB31-9D88-230A8697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1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6F6E0-ABFF-57E8-19F6-B4290652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B8AA63-0FCD-E9E8-8AA2-44C7E969A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9433A-E171-8329-A45E-38E8A3AE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845C89-70ED-EB7E-AF8F-4744BEDC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8EFAB-457B-BFB8-179C-44BA5884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22B26-84CF-E753-7D00-FD4FB4A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C4D42-EA1D-2828-36BF-2B7A5AA8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6CFA33-CFB7-974A-95A9-16D8855C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1028D4-9067-3614-002F-C536F04A5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F256-48A9-489A-A95A-F342BE36509C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F0B5B-686D-6AA4-D4CD-FAED56AF6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6F867-0636-AEFE-BA4F-E774FE31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E2AC-A068-44AF-B790-8448BA64B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86A28-B480-CF04-1EE0-A5419BC0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635"/>
          </a:xfrm>
        </p:spPr>
        <p:txBody>
          <a:bodyPr/>
          <a:lstStyle/>
          <a:p>
            <a:r>
              <a:rPr lang="ru-RU" dirty="0"/>
              <a:t>Опрос 1 курса об отношениях с семьей</a:t>
            </a:r>
          </a:p>
        </p:txBody>
      </p:sp>
    </p:spTree>
    <p:extLst>
      <p:ext uri="{BB962C8B-B14F-4D97-AF65-F5344CB8AC3E}">
        <p14:creationId xmlns:p14="http://schemas.microsoft.com/office/powerpoint/2010/main" val="372226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54F8AB-9C78-25CE-058E-28345914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" y="612600"/>
            <a:ext cx="11707368" cy="53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14E9F-7762-5AA9-ACF2-AAC480E3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EDB8FD-AB78-0019-B560-A3368FA75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4639C-E05D-26C5-FADD-A4F4BDEA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306"/>
            <a:ext cx="12145901" cy="55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1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BEBD3A-5F15-C3B5-7BE4-AD6051E4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48"/>
            <a:ext cx="11875947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5FF632-CB24-ED0F-B7F1-FC866145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512"/>
            <a:ext cx="12192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6AA4B2-EF01-6E0E-327B-C4ACDA65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48056"/>
            <a:ext cx="12100560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FDA156-E5AA-762D-2C1A-7F2F3D6A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844"/>
            <a:ext cx="12192000" cy="56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2001E6-E022-2009-B30B-D7F9C591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"/>
            <a:ext cx="11994946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8B55C-EDB6-3A2A-EF69-26E090A4A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"/>
            <a:ext cx="12165911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8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91005-7853-60AD-6CE0-61CD9D24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6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4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Опрос 1 курса об отношениях с семьей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Natsu Dragneel</dc:creator>
  <cp:lastModifiedBy>Natsu Dragneel</cp:lastModifiedBy>
  <cp:revision>2</cp:revision>
  <dcterms:created xsi:type="dcterms:W3CDTF">2024-10-28T07:35:59Z</dcterms:created>
  <dcterms:modified xsi:type="dcterms:W3CDTF">2024-10-28T07:44:48Z</dcterms:modified>
</cp:coreProperties>
</file>