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9753600" cy="7315200"/>
  <p:notesSz cx="6858000" cy="9144000"/>
  <p:embeddedFontLst>
    <p:embeddedFont>
      <p:font typeface="TT Rounds Condensed" charset="1" panose="02000506030000020003"/>
      <p:regular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fonts/font13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79120" y="329142"/>
            <a:ext cx="8595360" cy="11372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31"/>
              </a:lnSpc>
            </a:pPr>
            <a:r>
              <a:rPr lang="en-US" sz="4693" spc="43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Что такое Backend Development?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579120" y="1752600"/>
            <a:ext cx="8595360" cy="47362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39273" indent="-219637" lvl="1">
              <a:lnSpc>
                <a:spcPts val="4095"/>
              </a:lnSpc>
              <a:buFont typeface="Arial"/>
              <a:buChar char="•"/>
            </a:pPr>
            <a:r>
              <a:rPr lang="en-US" sz="3413" spc="31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Backend Development – это процесс разработки серверной части приложения или веб-сайта, который включает в себя логику, обработку данных и взаимодействие с базой данных.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79120" y="329142"/>
            <a:ext cx="8595360" cy="11372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31"/>
              </a:lnSpc>
            </a:pPr>
            <a:r>
              <a:rPr lang="en-US" sz="4693" spc="43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Для чего нужен Backend?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579120" y="1752600"/>
            <a:ext cx="8595360" cy="47362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39273" indent="-219637" lvl="1">
              <a:lnSpc>
                <a:spcPts val="4095"/>
              </a:lnSpc>
              <a:buFont typeface="Arial"/>
              <a:buChar char="•"/>
            </a:pPr>
            <a:r>
              <a:rPr lang="en-US" sz="3413" spc="31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Backend необходим для обеспечения функциональности, обработки запросов пользователей, управления данными и выполнения бизнес-логики. Он также отвечает за аутентификацию, авторизацию и безопасность приложения.</a:t>
            </a:r>
          </a:p>
        </p:txBody>
      </p:sp>
    </p:spTree>
  </p:cSld>
  <p:clrMapOvr>
    <a:masterClrMapping/>
  </p:clrMapOvr>
  <p:transition spd="slow">
    <p:push dir="l"/>
  </p:transition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79120" y="329142"/>
            <a:ext cx="8595360" cy="11372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31"/>
              </a:lnSpc>
            </a:pPr>
            <a:r>
              <a:rPr lang="en-US" sz="4693" spc="43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Как используется Backend?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579120" y="1752600"/>
            <a:ext cx="8595360" cy="47362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39273" indent="-219637" lvl="1">
              <a:lnSpc>
                <a:spcPts val="4095"/>
              </a:lnSpc>
              <a:buFont typeface="Arial"/>
              <a:buChar char="•"/>
            </a:pPr>
            <a:r>
              <a:rPr lang="en-US" sz="3413" spc="31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Backend используется для обработки пользовательских запросов, взаимодействия с базой данных, управления сессиями и интеграции с внешними сервисами и API.</a:t>
            </a:r>
          </a:p>
        </p:txBody>
      </p:sp>
    </p:spTree>
  </p:cSld>
  <p:clrMapOvr>
    <a:masterClrMapping/>
  </p:clrMapOvr>
  <p:transition spd="slow">
    <p:push dir="l"/>
  </p:transition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79120" y="329142"/>
            <a:ext cx="8595360" cy="11372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31"/>
              </a:lnSpc>
            </a:pPr>
            <a:r>
              <a:rPr lang="en-US" sz="4693" spc="43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Основные характеристики Backend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579120" y="1752600"/>
            <a:ext cx="8595360" cy="47362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39273" indent="-219637" lvl="1">
              <a:lnSpc>
                <a:spcPts val="4095"/>
              </a:lnSpc>
              <a:buFont typeface="Arial"/>
              <a:buChar char="•"/>
            </a:pPr>
            <a:r>
              <a:rPr lang="en-US" sz="3413" spc="31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1. Безопасность и защита данных</a:t>
            </a:r>
          </a:p>
          <a:p>
            <a:pPr algn="l" marL="439273" indent="-219637" lvl="1">
              <a:lnSpc>
                <a:spcPts val="4095"/>
              </a:lnSpc>
              <a:buFont typeface="Arial"/>
              <a:buChar char="•"/>
            </a:pPr>
            <a:r>
              <a:rPr lang="en-US" sz="3413" spc="31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2. Масштабируемость и поддержка высокой нагрузки</a:t>
            </a:r>
          </a:p>
          <a:p>
            <a:pPr algn="l" marL="439273" indent="-219637" lvl="1">
              <a:lnSpc>
                <a:spcPts val="4095"/>
              </a:lnSpc>
              <a:buFont typeface="Arial"/>
              <a:buChar char="•"/>
            </a:pPr>
            <a:r>
              <a:rPr lang="en-US" sz="3413" spc="31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3. Производительность и скорость обработки</a:t>
            </a:r>
          </a:p>
          <a:p>
            <a:pPr algn="l" marL="439273" indent="-219637" lvl="1">
              <a:lnSpc>
                <a:spcPts val="4095"/>
              </a:lnSpc>
              <a:buFont typeface="Arial"/>
              <a:buChar char="•"/>
            </a:pPr>
            <a:r>
              <a:rPr lang="en-US" sz="3413" spc="31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4. Надежность и устойчивость к ошибкам</a:t>
            </a:r>
          </a:p>
        </p:txBody>
      </p:sp>
    </p:spTree>
  </p:cSld>
  <p:clrMapOvr>
    <a:masterClrMapping/>
  </p:clrMapOvr>
  <p:transition spd="slow">
    <p:push dir="l"/>
  </p:transition>
</p:sld>
</file>

<file path=ppt/slides/slide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79120" y="329142"/>
            <a:ext cx="8595360" cy="11372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31"/>
              </a:lnSpc>
            </a:pPr>
            <a:r>
              <a:rPr lang="en-US" sz="4693" spc="43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Как создаётся Backend?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579120" y="1752600"/>
            <a:ext cx="8595360" cy="47362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39273" indent="-219637" lvl="1">
              <a:lnSpc>
                <a:spcPts val="4095"/>
              </a:lnSpc>
              <a:buFont typeface="Arial"/>
              <a:buChar char="•"/>
            </a:pPr>
            <a:r>
              <a:rPr lang="en-US" sz="3413" spc="31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1. Выбор языка программирования и фреймворка</a:t>
            </a:r>
          </a:p>
          <a:p>
            <a:pPr algn="l" marL="439273" indent="-219637" lvl="1">
              <a:lnSpc>
                <a:spcPts val="4095"/>
              </a:lnSpc>
              <a:buFont typeface="Arial"/>
              <a:buChar char="•"/>
            </a:pPr>
            <a:r>
              <a:rPr lang="en-US" sz="3413" spc="31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2. Проектирование архитектуры (монолит, микросервисы)</a:t>
            </a:r>
          </a:p>
          <a:p>
            <a:pPr algn="l" marL="439273" indent="-219637" lvl="1">
              <a:lnSpc>
                <a:spcPts val="4095"/>
              </a:lnSpc>
              <a:buFont typeface="Arial"/>
              <a:buChar char="•"/>
            </a:pPr>
            <a:r>
              <a:rPr lang="en-US" sz="3413" spc="31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3. Настройка базы данных и серверов</a:t>
            </a:r>
          </a:p>
          <a:p>
            <a:pPr algn="l" marL="439273" indent="-219637" lvl="1">
              <a:lnSpc>
                <a:spcPts val="4095"/>
              </a:lnSpc>
              <a:buFont typeface="Arial"/>
              <a:buChar char="•"/>
            </a:pPr>
            <a:r>
              <a:rPr lang="en-US" sz="3413" spc="31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4. Разработка бизнес-логики</a:t>
            </a:r>
          </a:p>
          <a:p>
            <a:pPr algn="l" marL="439273" indent="-219637" lvl="1">
              <a:lnSpc>
                <a:spcPts val="4095"/>
              </a:lnSpc>
              <a:buFont typeface="Arial"/>
              <a:buChar char="•"/>
            </a:pPr>
            <a:r>
              <a:rPr lang="en-US" sz="3413" spc="31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5. Тестирование и деплой на сервер</a:t>
            </a:r>
          </a:p>
        </p:txBody>
      </p:sp>
    </p:spTree>
  </p:cSld>
  <p:clrMapOvr>
    <a:masterClrMapping/>
  </p:clrMapOvr>
  <p:transition spd="slow">
    <p:push dir="l"/>
  </p:transition>
</p:sld>
</file>

<file path=ppt/slides/slide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79120" y="329142"/>
            <a:ext cx="8595360" cy="11372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31"/>
              </a:lnSpc>
            </a:pPr>
            <a:r>
              <a:rPr lang="en-US" sz="4693" spc="43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Основные правила разработки Backend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579120" y="1752600"/>
            <a:ext cx="8595360" cy="47362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39273" indent="-219637" lvl="1">
              <a:lnSpc>
                <a:spcPts val="4095"/>
              </a:lnSpc>
              <a:buFont typeface="Arial"/>
              <a:buChar char="•"/>
            </a:pPr>
            <a:r>
              <a:rPr lang="en-US" sz="3413" spc="31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1. Использование принципов SOLID</a:t>
            </a:r>
          </a:p>
          <a:p>
            <a:pPr algn="l" marL="439273" indent="-219637" lvl="1">
              <a:lnSpc>
                <a:spcPts val="4095"/>
              </a:lnSpc>
              <a:buFont typeface="Arial"/>
              <a:buChar char="•"/>
            </a:pPr>
            <a:r>
              <a:rPr lang="en-US" sz="3413" spc="31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2. Разделение ответственности и паттерны проектирования</a:t>
            </a:r>
          </a:p>
          <a:p>
            <a:pPr algn="l" marL="439273" indent="-219637" lvl="1">
              <a:lnSpc>
                <a:spcPts val="4095"/>
              </a:lnSpc>
              <a:buFont typeface="Arial"/>
              <a:buChar char="•"/>
            </a:pPr>
            <a:r>
              <a:rPr lang="en-US" sz="3413" spc="31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3. Логирование и обработка ошибок</a:t>
            </a:r>
          </a:p>
          <a:p>
            <a:pPr algn="l" marL="439273" indent="-219637" lvl="1">
              <a:lnSpc>
                <a:spcPts val="4095"/>
              </a:lnSpc>
              <a:buFont typeface="Arial"/>
              <a:buChar char="•"/>
            </a:pPr>
            <a:r>
              <a:rPr lang="en-US" sz="3413" spc="31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4. Написание документации для API</a:t>
            </a:r>
          </a:p>
          <a:p>
            <a:pPr algn="l" marL="439273" indent="-219637" lvl="1">
              <a:lnSpc>
                <a:spcPts val="4095"/>
              </a:lnSpc>
              <a:buFont typeface="Arial"/>
              <a:buChar char="•"/>
            </a:pPr>
            <a:r>
              <a:rPr lang="en-US" sz="3413" spc="31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5. Интеграционное и юнит-тестирование</a:t>
            </a:r>
          </a:p>
        </p:txBody>
      </p:sp>
    </p:spTree>
  </p:cSld>
  <p:clrMapOvr>
    <a:masterClrMapping/>
  </p:clrMapOvr>
  <p:transition spd="slow">
    <p:push dir="l"/>
  </p:transition>
</p:sld>
</file>

<file path=ppt/slides/slide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79120" y="329142"/>
            <a:ext cx="8595360" cy="11372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31"/>
              </a:lnSpc>
            </a:pPr>
            <a:r>
              <a:rPr lang="en-US" sz="4693" spc="43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Языки программирования для Backend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579120" y="1752600"/>
            <a:ext cx="8595360" cy="47362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39273" indent="-219637" lvl="1">
              <a:lnSpc>
                <a:spcPts val="4095"/>
              </a:lnSpc>
              <a:buFont typeface="Arial"/>
              <a:buChar char="•"/>
            </a:pPr>
            <a:r>
              <a:rPr lang="en-US" sz="3413" spc="31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1. JavaScript (Node.js)</a:t>
            </a:r>
          </a:p>
          <a:p>
            <a:pPr algn="l" marL="439273" indent="-219637" lvl="1">
              <a:lnSpc>
                <a:spcPts val="4095"/>
              </a:lnSpc>
              <a:buFont typeface="Arial"/>
              <a:buChar char="•"/>
            </a:pPr>
            <a:r>
              <a:rPr lang="en-US" sz="3413" spc="31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2. Python (Django, Flask)</a:t>
            </a:r>
          </a:p>
          <a:p>
            <a:pPr algn="l" marL="439273" indent="-219637" lvl="1">
              <a:lnSpc>
                <a:spcPts val="4095"/>
              </a:lnSpc>
              <a:buFont typeface="Arial"/>
              <a:buChar char="•"/>
            </a:pPr>
            <a:r>
              <a:rPr lang="en-US" sz="3413" spc="31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3. Java (Spring)</a:t>
            </a:r>
          </a:p>
          <a:p>
            <a:pPr algn="l" marL="439273" indent="-219637" lvl="1">
              <a:lnSpc>
                <a:spcPts val="4095"/>
              </a:lnSpc>
              <a:buFont typeface="Arial"/>
              <a:buChar char="•"/>
            </a:pPr>
            <a:r>
              <a:rPr lang="en-US" sz="3413" spc="31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4. PHP (Laravel)</a:t>
            </a:r>
          </a:p>
          <a:p>
            <a:pPr algn="l" marL="439273" indent="-219637" lvl="1">
              <a:lnSpc>
                <a:spcPts val="4095"/>
              </a:lnSpc>
              <a:buFont typeface="Arial"/>
              <a:buChar char="•"/>
            </a:pPr>
            <a:r>
              <a:rPr lang="en-US" sz="3413" spc="31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5. Ruby (Ruby on Rails)</a:t>
            </a:r>
          </a:p>
          <a:p>
            <a:pPr algn="l" marL="439273" indent="-219637" lvl="1">
              <a:lnSpc>
                <a:spcPts val="4095"/>
              </a:lnSpc>
              <a:buFont typeface="Arial"/>
              <a:buChar char="•"/>
            </a:pPr>
            <a:r>
              <a:rPr lang="en-US" sz="3413" spc="31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6. C# (ASP.NET)</a:t>
            </a:r>
          </a:p>
          <a:p>
            <a:pPr algn="l" marL="439273" indent="-219637" lvl="1">
              <a:lnSpc>
                <a:spcPts val="4095"/>
              </a:lnSpc>
              <a:buFont typeface="Arial"/>
              <a:buChar char="•"/>
            </a:pPr>
            <a:r>
              <a:rPr lang="en-US" sz="3413" spc="31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7. Go</a:t>
            </a:r>
          </a:p>
        </p:txBody>
      </p:sp>
    </p:spTree>
  </p:cSld>
  <p:clrMapOvr>
    <a:masterClrMapping/>
  </p:clrMapOvr>
  <p:transition spd="slow">
    <p:push dir="l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DAGSVSCB3GA</dc:identifier>
  <dcterms:modified xsi:type="dcterms:W3CDTF">2011-08-01T06:04:30Z</dcterms:modified>
  <cp:revision>1</cp:revision>
  <dc:title>backend_development_shortened_presentation.pptx</dc:title>
</cp:coreProperties>
</file>