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Open Sans Bold" charset="1" panose="020B080603050402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newskgz1.wordpress.com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www.figma.com/design/m4zLOZfFFLr1GPppOE3ezo/Untitled?node-id=0-1&amp;m=dev&amp;t=Oho7L48vcCfiJ2ie-1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33966" y="933450"/>
            <a:ext cx="11220069" cy="88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Выполнил: Абдикаримов Тимур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33966" y="2586732"/>
            <a:ext cx="11220069" cy="88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Группа: CS12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7955" y="4652346"/>
            <a:ext cx="14952091" cy="88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Выделенные слова кликабельные(ссылки)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94225" y="2295575"/>
            <a:ext cx="13481658" cy="7566112"/>
          </a:xfrm>
          <a:custGeom>
            <a:avLst/>
            <a:gdLst/>
            <a:ahLst/>
            <a:cxnLst/>
            <a:rect r="r" b="b" t="t" l="l"/>
            <a:pathLst>
              <a:path h="7566112" w="13481658">
                <a:moveTo>
                  <a:pt x="0" y="0"/>
                </a:moveTo>
                <a:lnTo>
                  <a:pt x="13481658" y="0"/>
                </a:lnTo>
                <a:lnTo>
                  <a:pt x="13481658" y="7566112"/>
                </a:lnTo>
                <a:lnTo>
                  <a:pt x="0" y="756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" r="0" b="-9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15585" y="159728"/>
            <a:ext cx="6238938" cy="15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newskgz1.wordpress.com"/>
              </a:rPr>
              <a:t>WordPress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70565" y="2720888"/>
            <a:ext cx="13456320" cy="7566112"/>
          </a:xfrm>
          <a:custGeom>
            <a:avLst/>
            <a:gdLst/>
            <a:ahLst/>
            <a:cxnLst/>
            <a:rect r="r" b="b" t="t" l="l"/>
            <a:pathLst>
              <a:path h="7566112" w="13456320">
                <a:moveTo>
                  <a:pt x="0" y="0"/>
                </a:moveTo>
                <a:lnTo>
                  <a:pt x="13456320" y="0"/>
                </a:lnTo>
                <a:lnTo>
                  <a:pt x="13456320" y="7566112"/>
                </a:lnTo>
                <a:lnTo>
                  <a:pt x="0" y="756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88614" y="159728"/>
            <a:ext cx="3510772" cy="15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www.figma.com/design/m4zLOZfFFLr1GPppOE3ezo/Untitled?node-id=0-1&amp;m=dev&amp;t=Oho7L48vcCfiJ2ie-1"/>
              </a:rPr>
              <a:t>Figma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DAGWi9Xdttk</dc:identifier>
  <dcterms:modified xsi:type="dcterms:W3CDTF">2011-08-01T06:04:30Z</dcterms:modified>
  <cp:revision>1</cp:revision>
  <dc:title>Добавить заголовок</dc:title>
</cp:coreProperties>
</file>