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TT Rounds Condensed" charset="1" panose="0200050603000002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Что такое Frontend Development?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Frontend Development — это разработка клиентской части веб-приложений, которая отвечает за отображение интерфейса и взаимодействие с пользователем. Она включает создание HTML-структуры, CSS-стилей и JavaScript-логики.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Для чего нужен Frontend?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Frontend необходим для создания визуальной и интерактивной части веб-приложений, которая обеспечивает удобное взаимодействие пользователей с функциональностью, реализованной на сервере (backend).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Как используется Frontend?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Frontend используется для создания пользовательских интерфейсов, обработки пользовательских действий (кликов, скроллинга), а также взаимодействия с сервером через API и отображения полученных данных.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Основные характеристики Frontend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Удобство использования (UX)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Адаптивность и отзывчивость интерфейса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Производительность и оптимизация загрузки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Кросс-браузерная совместимость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Визуальная привлекательность (UI)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Как создаётся Frontend?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Проектирование макетов и прототипов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Создание структуры с помощью HTML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Стилизация с помощью CSS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Добавление интерактивности с помощью JavaScript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Интеграция с API и backend-частью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Основные правила разработки Frontend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Разделение кода на компоненты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Соблюдение принципов DRY (Don’t Repeat Yourself)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Использование адаптивной вёрстки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Кросс-браузерное тестирование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Оптимизация и минимизация кода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Языки программирования для Frontend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HTML — структура страницы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CSS — стилизация и оформление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JavaScript — логика и взаимодействие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TypeScript — строго типизированный JavaScript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Инструменты и фреймворки: React, Angular, Vue.js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DAGSVmaO4k8</dc:identifier>
  <dcterms:modified xsi:type="dcterms:W3CDTF">2011-08-01T06:04:30Z</dcterms:modified>
  <cp:revision>1</cp:revision>
  <dc:title>frontend_development_presentation.pptx</dc:title>
</cp:coreProperties>
</file>