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eton Chua" initials="RC" lastIdx="6" clrIdx="0">
    <p:extLst>
      <p:ext uri="{19B8F6BF-5375-455C-9EA6-DF929625EA0E}">
        <p15:presenceInfo xmlns:p15="http://schemas.microsoft.com/office/powerpoint/2012/main" userId="5815700b88ff4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04:10:19.200" idx="2">
    <p:pos x="10" y="10"/>
    <p:text>Main Menu</p:text>
    <p:extLst>
      <p:ext uri="{C676402C-5697-4E1C-873F-D02D1690AC5C}">
        <p15:threadingInfo xmlns:p15="http://schemas.microsoft.com/office/powerpoint/2012/main" timeZoneBias="-480"/>
      </p:ext>
    </p:extLst>
  </p:cm>
  <p:cm authorId="1" dt="2019-01-28T04:13:16.385" idx="3">
    <p:pos x="10" y="146"/>
    <p:text>Play
Options
Quit Game</p:text>
    <p:extLst mod="1"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  <p:cm authorId="1" dt="2019-02-03T19:22:39.855" idx="5">
    <p:pos x="10" y="282"/>
    <p:text>Font : Arial, 24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04:10:01.685" idx="1">
    <p:pos x="-15" y="-23"/>
    <p:text>Transparency Screen for Paused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1-28T04:13:38.335" idx="4">
    <p:pos x="-15" y="113"/>
    <p:text>Resume
Options
Quit to Main Menu
Quit Game</p:text>
    <p:extLst mod="1"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04:10:01.685" idx="1">
    <p:pos x="10" y="10"/>
    <p:text>Transparency Screen for Paused</p:text>
    <p:extLst>
      <p:ext uri="{C676402C-5697-4E1C-873F-D02D1690AC5C}">
        <p15:threadingInfo xmlns:p15="http://schemas.microsoft.com/office/powerpoint/2012/main" timeZoneBias="-480"/>
      </p:ext>
    </p:extLst>
  </p:cm>
  <p:cm authorId="1" dt="2019-01-28T04:13:38.335" idx="4">
    <p:pos x="10" y="146"/>
    <p:text>Resume
Options
Quit to Main Menu
Quit Game</p:text>
    <p:extLst mod="1"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19-02-03T23:46:04.304" idx="6">
    <p:pos x="10" y="282"/>
    <p:text>Font: Algerian 28
Algerian 18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1F63-71C3-420B-AE25-3430DCC1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E3BA-B6B6-4C8D-B729-19EE6A413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1187-F40C-4FAC-AD0A-090EC520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36A5-8276-4EF6-A466-264D37A4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BF30-192A-4A21-9B71-7F088CB1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3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9DC1-BE91-47EB-92D9-DB1919C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323F-FC13-4517-AEA2-738B272F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DCE4-D1A3-4EE8-AF1B-76B12D2A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43C6-ADC1-4925-ACD0-A5231BF8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E1E3-5F84-4035-B19B-41BFD272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0BB4C-C122-4837-BACF-85E3D2F17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340C-4526-4B21-B506-14A5DF26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7DB1-BF0B-4DC2-A494-BD7E608C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0F5C-7C28-4FDC-9CB5-601AEAF3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2870-D64F-4F64-B94F-4560B92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08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DA9A-0CC9-41B5-9770-BBFAFBF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9AD8-6AC2-4515-B7CD-065A8D2A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F8F1-2B4E-4B7E-8197-4FB0F327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FFF1-39B9-48F9-8840-45A370C2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9FF-D9D3-4ED5-977E-0FF0E75E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30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12DC-D332-4789-8C56-524148C0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5E06-00F4-4F74-B775-C7FA9B48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B693-D600-438F-9EFA-57218588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E6AB-A1E1-423F-B233-97C0EAA4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A6D9-CC03-4ED5-8DFE-3A722A1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1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D4D-374A-485B-A240-21DC8105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9C92-53C6-4AE8-9680-AF5E213F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BEA5-EBEB-433A-A954-67B62E9F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E433-FBA8-4829-BEF2-302A7A7E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7BD68-8AD3-4D0C-8DC2-ABF48147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6EA48-D64F-4E85-A184-C52942FB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5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EBB5-0241-4E92-9A16-0B158A31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D398-BC79-4252-8F63-C49F5207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84BB-2D41-4BBD-99EC-805300E1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2EAF0-D3D2-4A66-9502-137AB57A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0054A-FDFC-4D90-92A3-F5BA98E23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CB7E6-4C3F-4833-8D76-94A162D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714D4-A159-4017-A04F-3B3AA51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B0328-2E70-4988-B6E0-38662040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6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1AE1-29DB-47DA-9B5D-CDDED87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D9053-40CA-4DE8-95C8-160C08B2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3193-A3B9-4BEC-B4EB-B764C322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286A-66AE-422B-B613-3FE20FE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14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D8403-2057-422E-BBF9-F6F1801D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AA7FC-39D9-4F7B-A6EF-AAE094E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4B70-FCD2-4CAA-A433-4FBAB8A7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29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80D9-C45B-4D55-88E6-2B107CC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DA21-6568-47AF-B4B6-9598579D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2E8C-1B6B-4E37-966D-55A3B4C7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F235-B047-4B7C-AE60-92E8A798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CEE8-3191-47E7-ACC9-C04C81DD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C5BB-6CBA-4E1B-B2D9-0E9683E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4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C734-3D7A-4E62-BD96-CB05C99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E0F5D-0330-4C3E-BBE0-0E3829EEB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689C-91D4-4E9A-A6F2-0756E6F1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B23B-5642-4200-85BF-64DC6DD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EF410-3B7A-480E-A623-8556C28A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A42AA-96BB-49EC-A598-A2A248A1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99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B832B-C1FB-4657-82B6-514B6862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5768-D5AB-4885-9C80-012FA612E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8119-2F02-4FF9-80CA-A255B2534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BB1B-DDD9-457B-A299-1FE3FE17D031}" type="datetimeFigureOut">
              <a:rPr lang="en-SG" smtClean="0"/>
              <a:t>3/2/2019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6B43-4E99-42ED-BEC9-FFE83D6A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A8AE-DD95-4FC7-BBA2-B9FFD3841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2E97-9663-42DE-B2D0-2123085F7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86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8C9C9D9-8B43-4D5B-B880-78063F49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6A24D-805B-471B-8007-F43F4C4BF665}"/>
              </a:ext>
            </a:extLst>
          </p:cNvPr>
          <p:cNvSpPr/>
          <p:nvPr/>
        </p:nvSpPr>
        <p:spPr>
          <a:xfrm>
            <a:off x="5170414" y="3120466"/>
            <a:ext cx="1851172" cy="6170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>
                <a:solidFill>
                  <a:schemeClr val="bg1"/>
                </a:solidFill>
                <a:latin typeface="Agency FB" panose="020B0503020202020204" pitchFamily="34" charset="0"/>
              </a:rPr>
              <a:t>PLAY</a:t>
            </a:r>
            <a:endParaRPr lang="en-SG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0AC67-3FA5-4397-9E42-7164EC0CDD69}"/>
              </a:ext>
            </a:extLst>
          </p:cNvPr>
          <p:cNvSpPr/>
          <p:nvPr/>
        </p:nvSpPr>
        <p:spPr>
          <a:xfrm>
            <a:off x="5170412" y="5320740"/>
            <a:ext cx="1851172" cy="6170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>
                <a:solidFill>
                  <a:schemeClr val="bg1"/>
                </a:solidFill>
                <a:latin typeface="Agency FB" panose="020B0503020202020204" pitchFamily="34" charset="0"/>
              </a:rPr>
              <a:t>QUIT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6226B-5A69-4B62-8F0F-CC856F7E7056}"/>
              </a:ext>
            </a:extLst>
          </p:cNvPr>
          <p:cNvSpPr txBox="1"/>
          <p:nvPr/>
        </p:nvSpPr>
        <p:spPr>
          <a:xfrm>
            <a:off x="1974517" y="630614"/>
            <a:ext cx="8242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err="1">
                <a:solidFill>
                  <a:schemeClr val="bg1"/>
                </a:solidFill>
                <a:latin typeface="Intro Rust G Base 2 Line" panose="00000500000000000000" pitchFamily="50" charset="0"/>
              </a:rPr>
              <a:t>VaultScape</a:t>
            </a:r>
            <a:endParaRPr lang="en-SG" dirty="0">
              <a:solidFill>
                <a:schemeClr val="bg1"/>
              </a:solidFill>
              <a:latin typeface="Intro Rust G Base 2 Line" panose="00000500000000000000" pitchFamily="50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A358486-A16C-4B92-A0DE-293B27F2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50" y="3028894"/>
            <a:ext cx="2857899" cy="8002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0645649-9129-4114-B813-0B4F6FBA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47" y="5229165"/>
            <a:ext cx="2857899" cy="8002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7360D6A-7D09-400B-8E06-6B19B185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2" y="4129029"/>
            <a:ext cx="2857899" cy="800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B436C-131F-4590-A662-861BA9105F04}"/>
              </a:ext>
            </a:extLst>
          </p:cNvPr>
          <p:cNvSpPr txBox="1"/>
          <p:nvPr/>
        </p:nvSpPr>
        <p:spPr>
          <a:xfrm>
            <a:off x="5706300" y="3120466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561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DAA7F7-BDE9-4817-9F24-0B4DEC634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74A1D-805C-49D1-A88D-1E3AF3FBA7A8}"/>
              </a:ext>
            </a:extLst>
          </p:cNvPr>
          <p:cNvSpPr/>
          <p:nvPr/>
        </p:nvSpPr>
        <p:spPr>
          <a:xfrm>
            <a:off x="3073825" y="0"/>
            <a:ext cx="604433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9E3B5-32B4-4E6D-89F9-087725A397E2}"/>
              </a:ext>
            </a:extLst>
          </p:cNvPr>
          <p:cNvSpPr/>
          <p:nvPr/>
        </p:nvSpPr>
        <p:spPr>
          <a:xfrm>
            <a:off x="3369127" y="0"/>
            <a:ext cx="545373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14CE-85EF-4603-A788-83E846290160}"/>
              </a:ext>
            </a:extLst>
          </p:cNvPr>
          <p:cNvSpPr txBox="1"/>
          <p:nvPr/>
        </p:nvSpPr>
        <p:spPr>
          <a:xfrm>
            <a:off x="3369127" y="149140"/>
            <a:ext cx="54537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800" dirty="0">
                <a:solidFill>
                  <a:schemeClr val="bg1"/>
                </a:solidFill>
                <a:latin typeface="Intro Rust G Base 2 Line" panose="00000500000000000000" pitchFamily="50" charset="0"/>
              </a:rPr>
              <a:t>Options</a:t>
            </a:r>
            <a:endParaRPr lang="en-SG" sz="1600" dirty="0">
              <a:solidFill>
                <a:schemeClr val="bg1"/>
              </a:solidFill>
              <a:latin typeface="Intro Rust G Base 2 Line" panose="00000500000000000000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FB0645-EE50-4907-BF80-3FA68EE2691A}"/>
              </a:ext>
            </a:extLst>
          </p:cNvPr>
          <p:cNvSpPr/>
          <p:nvPr/>
        </p:nvSpPr>
        <p:spPr>
          <a:xfrm>
            <a:off x="8198603" y="1595690"/>
            <a:ext cx="371960" cy="5113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A7ADF-B006-42CC-B522-815A20331CC9}"/>
              </a:ext>
            </a:extLst>
          </p:cNvPr>
          <p:cNvSpPr txBox="1"/>
          <p:nvPr/>
        </p:nvSpPr>
        <p:spPr>
          <a:xfrm>
            <a:off x="3582190" y="3042240"/>
            <a:ext cx="29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err="1">
                <a:solidFill>
                  <a:schemeClr val="bg1"/>
                </a:solidFill>
                <a:latin typeface="Intro Rust G Base 2 Line" panose="00000500000000000000" pitchFamily="50" charset="0"/>
              </a:rPr>
              <a:t>Sfx</a:t>
            </a:r>
            <a:r>
              <a:rPr lang="en-SG" sz="3200" dirty="0">
                <a:solidFill>
                  <a:schemeClr val="bg1"/>
                </a:solidFill>
                <a:latin typeface="Intro Rust G Base 2 Line" panose="00000500000000000000" pitchFamily="50" charset="0"/>
              </a:rPr>
              <a:t> 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7AC144-9589-46CF-A2A4-374AF1477E00}"/>
              </a:ext>
            </a:extLst>
          </p:cNvPr>
          <p:cNvSpPr txBox="1"/>
          <p:nvPr/>
        </p:nvSpPr>
        <p:spPr>
          <a:xfrm>
            <a:off x="3582190" y="1595690"/>
            <a:ext cx="29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Intro Rust G Base 2 Line" panose="00000500000000000000" pitchFamily="50" charset="0"/>
              </a:rPr>
              <a:t>Music 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25442-7270-4129-9F04-4C249FC31C14}"/>
              </a:ext>
            </a:extLst>
          </p:cNvPr>
          <p:cNvSpPr txBox="1"/>
          <p:nvPr/>
        </p:nvSpPr>
        <p:spPr>
          <a:xfrm>
            <a:off x="3575481" y="4385148"/>
            <a:ext cx="29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Intro Rust G Base 2 Line" panose="00000500000000000000" pitchFamily="50" charset="0"/>
              </a:rPr>
              <a:t>graphics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02FD4-F7BB-488F-8C15-D7636D961ED7}"/>
              </a:ext>
            </a:extLst>
          </p:cNvPr>
          <p:cNvSpPr txBox="1"/>
          <p:nvPr/>
        </p:nvSpPr>
        <p:spPr>
          <a:xfrm>
            <a:off x="3582190" y="5825948"/>
            <a:ext cx="3423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Intro Rust G Base 2 Line" panose="00000500000000000000" pitchFamily="50" charset="0"/>
              </a:rPr>
              <a:t>Key bindings: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26CB74-D43C-4E7B-B76E-C6729D9E05D9}"/>
              </a:ext>
            </a:extLst>
          </p:cNvPr>
          <p:cNvSpPr/>
          <p:nvPr/>
        </p:nvSpPr>
        <p:spPr>
          <a:xfrm>
            <a:off x="3575481" y="2220419"/>
            <a:ext cx="462130" cy="4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E9299B-55FF-4801-9F63-D3A3B2E84481}"/>
              </a:ext>
            </a:extLst>
          </p:cNvPr>
          <p:cNvSpPr/>
          <p:nvPr/>
        </p:nvSpPr>
        <p:spPr>
          <a:xfrm>
            <a:off x="3593063" y="3666969"/>
            <a:ext cx="462130" cy="4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F80552-268F-4476-B8F8-A1EE6107758C}"/>
              </a:ext>
            </a:extLst>
          </p:cNvPr>
          <p:cNvSpPr/>
          <p:nvPr/>
        </p:nvSpPr>
        <p:spPr>
          <a:xfrm>
            <a:off x="3593063" y="5011333"/>
            <a:ext cx="462130" cy="4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8F46BC-8D6B-4D08-A8FC-AFF77FEBB44B}"/>
              </a:ext>
            </a:extLst>
          </p:cNvPr>
          <p:cNvSpPr txBox="1"/>
          <p:nvPr/>
        </p:nvSpPr>
        <p:spPr>
          <a:xfrm>
            <a:off x="4202845" y="5031477"/>
            <a:ext cx="297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err="1">
                <a:solidFill>
                  <a:schemeClr val="bg1"/>
                </a:solidFill>
                <a:latin typeface="Intro Rust G Base 2 Line" panose="00000500000000000000" pitchFamily="50" charset="0"/>
              </a:rPr>
              <a:t>fullscreen</a:t>
            </a:r>
            <a:endParaRPr lang="en-SG" sz="3200" b="1" dirty="0">
              <a:solidFill>
                <a:schemeClr val="bg1"/>
              </a:solidFill>
              <a:latin typeface="Intro Rust G Base 2 Line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9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6E2E4B7-5D93-4A77-A153-0AD2DD3F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FF6293-B192-4A14-9693-5B627D025894}"/>
              </a:ext>
            </a:extLst>
          </p:cNvPr>
          <p:cNvSpPr/>
          <p:nvPr/>
        </p:nvSpPr>
        <p:spPr>
          <a:xfrm>
            <a:off x="10955383" y="0"/>
            <a:ext cx="123661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DEB57D-FBAD-4A1C-A845-1C2CB03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260"/>
            <a:ext cx="3658111" cy="609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D0D92B-3A50-4551-8172-5584CE94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04" y="4190001"/>
            <a:ext cx="228632" cy="228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0A389E-176E-4006-8AEB-C2174B70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630"/>
            <a:ext cx="3658111" cy="6096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2F85D3-8524-4DB4-9941-EB5D5FCDF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48315"/>
            <a:ext cx="3658111" cy="6096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2FBF41F-DD4C-4F29-AA58-A2DB009B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028945"/>
            <a:ext cx="3658111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9377C-B895-4211-BBD4-A7004EE78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326" y="1516354"/>
            <a:ext cx="2447925" cy="422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B8543-6A78-44EF-9555-D09AC98084EF}"/>
              </a:ext>
            </a:extLst>
          </p:cNvPr>
          <p:cNvSpPr txBox="1"/>
          <p:nvPr/>
        </p:nvSpPr>
        <p:spPr>
          <a:xfrm>
            <a:off x="8412322" y="1973636"/>
            <a:ext cx="2447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Algerian" panose="04020705040A02060702" pitchFamily="82" charset="0"/>
              </a:rPr>
              <a:t>Attributes</a:t>
            </a:r>
          </a:p>
          <a:p>
            <a:pPr algn="ctr"/>
            <a:r>
              <a:rPr lang="en-SG" sz="2400" dirty="0">
                <a:solidFill>
                  <a:schemeClr val="bg1"/>
                </a:solidFill>
                <a:latin typeface="Algerian" panose="04020705040A02060702" pitchFamily="82" charset="0"/>
              </a:rPr>
              <a:t>(</a:t>
            </a:r>
            <a:r>
              <a:rPr lang="en-SG" sz="2400" dirty="0" err="1">
                <a:solidFill>
                  <a:schemeClr val="bg1"/>
                </a:solidFill>
                <a:latin typeface="Algerian" panose="04020705040A02060702" pitchFamily="82" charset="0"/>
              </a:rPr>
              <a:t>edgelord</a:t>
            </a:r>
            <a:r>
              <a:rPr lang="en-SG" sz="2400" dirty="0">
                <a:solidFill>
                  <a:schemeClr val="bg1"/>
                </a:solidFill>
                <a:latin typeface="Algerian" panose="04020705040A02060702" pitchFamily="8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9BBA8-5453-4AF7-AC58-F9CB65E21561}"/>
              </a:ext>
            </a:extLst>
          </p:cNvPr>
          <p:cNvSpPr txBox="1"/>
          <p:nvPr/>
        </p:nvSpPr>
        <p:spPr>
          <a:xfrm>
            <a:off x="8412323" y="3076856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health: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589CC-03B7-45A4-AC90-1535DA1A2D9B}"/>
              </a:ext>
            </a:extLst>
          </p:cNvPr>
          <p:cNvSpPr txBox="1"/>
          <p:nvPr/>
        </p:nvSpPr>
        <p:spPr>
          <a:xfrm>
            <a:off x="8412323" y="3571886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Defence: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ECE2F-BC20-4C1D-A7E9-E244A6AC797A}"/>
              </a:ext>
            </a:extLst>
          </p:cNvPr>
          <p:cNvSpPr txBox="1"/>
          <p:nvPr/>
        </p:nvSpPr>
        <p:spPr>
          <a:xfrm>
            <a:off x="8412323" y="4049301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Damage: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58A58-7177-4DA1-B719-45F25C51D4D8}"/>
              </a:ext>
            </a:extLst>
          </p:cNvPr>
          <p:cNvSpPr txBox="1"/>
          <p:nvPr/>
        </p:nvSpPr>
        <p:spPr>
          <a:xfrm>
            <a:off x="8412323" y="452270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Luck: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3C05C-A6CE-4648-9A7C-D8632AF94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6992" y="4643288"/>
            <a:ext cx="200053" cy="2000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93031-1E6C-42D9-BFF1-2C45B137B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4998" y="3180547"/>
            <a:ext cx="200053" cy="2000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03A98A-F4BB-4A62-BDF0-CD58F854D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4999" y="3675577"/>
            <a:ext cx="200053" cy="200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3E6E61-50D6-4B9A-99B8-C13AA208E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6993" y="4148140"/>
            <a:ext cx="200053" cy="2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5F968-5E96-46C7-97B3-E9545B8B1ECC}"/>
              </a:ext>
            </a:extLst>
          </p:cNvPr>
          <p:cNvSpPr txBox="1"/>
          <p:nvPr/>
        </p:nvSpPr>
        <p:spPr>
          <a:xfrm>
            <a:off x="9785128" y="3094215"/>
            <a:ext cx="5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390DD6-DDDA-47F7-B62B-35879DE550AC}"/>
              </a:ext>
            </a:extLst>
          </p:cNvPr>
          <p:cNvSpPr txBox="1"/>
          <p:nvPr/>
        </p:nvSpPr>
        <p:spPr>
          <a:xfrm>
            <a:off x="9785129" y="3554271"/>
            <a:ext cx="5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C39434-A83B-4621-A064-DCC6B50A1824}"/>
              </a:ext>
            </a:extLst>
          </p:cNvPr>
          <p:cNvSpPr txBox="1"/>
          <p:nvPr/>
        </p:nvSpPr>
        <p:spPr>
          <a:xfrm>
            <a:off x="9785130" y="4049301"/>
            <a:ext cx="5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6A307-2330-4EC8-94F9-A073FD52AEF3}"/>
              </a:ext>
            </a:extLst>
          </p:cNvPr>
          <p:cNvSpPr txBox="1"/>
          <p:nvPr/>
        </p:nvSpPr>
        <p:spPr>
          <a:xfrm>
            <a:off x="9799953" y="4522709"/>
            <a:ext cx="5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lgerian" panose="04020705040A02060702" pitchFamily="8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77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Algerian</vt:lpstr>
      <vt:lpstr>Arial</vt:lpstr>
      <vt:lpstr>Calibri</vt:lpstr>
      <vt:lpstr>Calibri Light</vt:lpstr>
      <vt:lpstr>Intro Rust G Base 2 Line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Richeton Chua</dc:creator>
  <cp:lastModifiedBy>Richeton Chua</cp:lastModifiedBy>
  <cp:revision>23</cp:revision>
  <dcterms:created xsi:type="dcterms:W3CDTF">2019-01-27T19:24:36Z</dcterms:created>
  <dcterms:modified xsi:type="dcterms:W3CDTF">2019-02-03T21:54:01Z</dcterms:modified>
</cp:coreProperties>
</file>