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EB67-872E-4627-A995-72ADDF840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57367-AC6F-4393-A569-EC70F266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C4D56-9074-4F2C-9D52-E61B4D0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28EAF-9785-448E-89CF-1AD85FAA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40D1-07DA-46C1-B11F-63F5CC73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658C-2850-454A-830E-34059CCB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CEAF0-35A8-4BD5-8DF1-8018B8DD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1239-8490-4986-9C76-03BE8C95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53026-BC2D-485E-B98E-F06E9D2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EADEA-4204-480D-B288-AF7D05B9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FE025A-3336-43F8-BB39-9D5EAC5D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285CC-072E-40A6-B04F-D5452C1B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D174F-0965-40CC-90E3-93ECF07C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EA51B-B4FE-4357-9EDC-A72A8285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10C7F-E2FF-4752-9FC6-292887BB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83068-40BE-43C9-B238-5352A74D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A7C85-9112-4D4D-B6C8-E0F8468E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A3765-6921-4ACE-B23C-D6BC3D74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40BC-EA8B-4566-BA2C-580F7AC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F3044-3460-43DF-A8DE-E1F89511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37C7-99DA-441F-BC0C-E3DAD6EA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4E2BB-219A-4563-8D58-E043254F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13A64-D007-462B-A878-8A76ADD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09D1-470B-4551-B5B6-CC1B627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CBC02-2911-4343-8450-47BED60F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D6D4B-F669-4425-90A5-9E1A7FA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E34F-C477-4ECA-97B6-08663208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EBA75-FE58-406F-9772-7FBEEEE6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33E69-7B92-44B8-A201-723DD877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6DFC-ED1B-4A6F-9AD1-8781896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107F2-D857-44CD-88C4-33D98B7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2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5FD5-F9E1-4622-98C9-4C1B0B6D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DD174-8C99-4E8E-A7C6-E4AEEB91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CA071-CD9D-42C8-A53D-F3DE28EF7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DEE53-656A-4254-8289-AD381B76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C8FD6-A55C-4BD6-BF77-E51C39E47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F46AF2-68C6-4694-88EB-AC195D96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11369-F3C0-476E-9068-EF6548DD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3EBD3-393D-4558-BB37-63C7ABD8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77C2-D484-42C6-84AA-059DFBC3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037AD-9994-4BC9-B683-537E8843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4CD9F4-43A2-4F38-A86F-6153C79A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3CACA-4520-4904-AE39-DCC2B31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9BCE6-0E32-4912-8A4D-4711553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356B7-BDC9-4EAA-B4FB-9CBB68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E62B-B9DB-43DC-B43C-CA0E8454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2CD67-75B4-47C9-BA71-F68F1ABF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0D780-FD4C-4EE8-8421-EA8411A6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BDD76-1F9F-480C-8C9B-7073C0DA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7462A-ADA9-4C44-B1BC-1B5AAD12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8DA2B-9F99-4B17-9FD6-C3C5A759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005E7-EB5B-464F-9EC3-342D024D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6EB06-5574-4386-B4DA-C5BB4F7A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86AE04-39E6-4612-ADAD-938B22713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FDD35-65CF-43D5-9212-A8615001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8BAF2-71A7-45D1-8BF4-9AA808AC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37F85-7FE5-4400-AE78-C93C6A0B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DF31A-2486-4350-A115-C9AC95EC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A58040-A77E-4A12-990E-1D47504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40103-2E67-4797-BD5C-DEECAF2F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913A3-F556-4E8B-B8AE-30A83F73F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D285-3B33-4825-B6F5-EE3C006B6C8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37FD-4F89-48A4-907C-C6640B97C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1872E-72AD-4928-80B8-89BA6626C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E015-8730-42AE-AD7E-DEBF45211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6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34FDAC-B195-4375-962A-76E98452C4FD}"/>
              </a:ext>
            </a:extLst>
          </p:cNvPr>
          <p:cNvSpPr/>
          <p:nvPr/>
        </p:nvSpPr>
        <p:spPr>
          <a:xfrm>
            <a:off x="8487783" y="1570617"/>
            <a:ext cx="2872292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9F6A6A72-686C-41AC-BF54-B47E2F9716F7}"/>
              </a:ext>
            </a:extLst>
          </p:cNvPr>
          <p:cNvSpPr/>
          <p:nvPr/>
        </p:nvSpPr>
        <p:spPr>
          <a:xfrm rot="10800000">
            <a:off x="10929769" y="1667435"/>
            <a:ext cx="311972" cy="26894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8A89F0-4321-451B-8F7F-A0D44FF4D2B3}"/>
              </a:ext>
            </a:extLst>
          </p:cNvPr>
          <p:cNvSpPr/>
          <p:nvPr/>
        </p:nvSpPr>
        <p:spPr>
          <a:xfrm>
            <a:off x="8487783" y="2194560"/>
            <a:ext cx="2872292" cy="464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70886-BAA3-4A3C-B20C-5B63E3A80829}"/>
              </a:ext>
            </a:extLst>
          </p:cNvPr>
          <p:cNvSpPr/>
          <p:nvPr/>
        </p:nvSpPr>
        <p:spPr>
          <a:xfrm>
            <a:off x="8487783" y="2667897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A2F100-ABF4-4E57-BB06-03C3F8860BAB}"/>
              </a:ext>
            </a:extLst>
          </p:cNvPr>
          <p:cNvSpPr/>
          <p:nvPr/>
        </p:nvSpPr>
        <p:spPr>
          <a:xfrm>
            <a:off x="8487783" y="3001384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10AD9-7DEC-40DE-98A3-C255E63EBA77}"/>
              </a:ext>
            </a:extLst>
          </p:cNvPr>
          <p:cNvSpPr/>
          <p:nvPr/>
        </p:nvSpPr>
        <p:spPr>
          <a:xfrm>
            <a:off x="8487783" y="3334871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0945F1-248B-4597-AB05-FA11A9BE5B4A}"/>
              </a:ext>
            </a:extLst>
          </p:cNvPr>
          <p:cNvSpPr/>
          <p:nvPr/>
        </p:nvSpPr>
        <p:spPr>
          <a:xfrm>
            <a:off x="625736" y="2194560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CB9AD9-EC93-4BC4-9E7C-F49C99276FF3}"/>
              </a:ext>
            </a:extLst>
          </p:cNvPr>
          <p:cNvSpPr/>
          <p:nvPr/>
        </p:nvSpPr>
        <p:spPr>
          <a:xfrm>
            <a:off x="625736" y="2528047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F2CBC-DF21-4203-980A-CE109D746812}"/>
              </a:ext>
            </a:extLst>
          </p:cNvPr>
          <p:cNvSpPr/>
          <p:nvPr/>
        </p:nvSpPr>
        <p:spPr>
          <a:xfrm>
            <a:off x="625736" y="2861534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0306-6FA9-4D35-92C5-E007372E0A30}"/>
              </a:ext>
            </a:extLst>
          </p:cNvPr>
          <p:cNvSpPr/>
          <p:nvPr/>
        </p:nvSpPr>
        <p:spPr>
          <a:xfrm>
            <a:off x="625736" y="3195021"/>
            <a:ext cx="2872292" cy="3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6F0160-0D4C-4822-A285-4C9EE27F0D0D}"/>
              </a:ext>
            </a:extLst>
          </p:cNvPr>
          <p:cNvSpPr/>
          <p:nvPr/>
        </p:nvSpPr>
        <p:spPr>
          <a:xfrm>
            <a:off x="584860" y="17517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String[ ] data =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EA6A66-5A27-4DD4-8354-B17108CB4B50}"/>
              </a:ext>
            </a:extLst>
          </p:cNvPr>
          <p:cNvSpPr/>
          <p:nvPr/>
        </p:nvSpPr>
        <p:spPr>
          <a:xfrm>
            <a:off x="9716179" y="367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DE69006-A23E-4198-88F9-BA71071E3258}"/>
              </a:ext>
            </a:extLst>
          </p:cNvPr>
          <p:cNvSpPr/>
          <p:nvPr/>
        </p:nvSpPr>
        <p:spPr>
          <a:xfrm>
            <a:off x="5122433" y="860612"/>
            <a:ext cx="1635162" cy="400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아답터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B0B1503-642B-4AE3-918A-F5DC3E3EA6A1}"/>
              </a:ext>
            </a:extLst>
          </p:cNvPr>
          <p:cNvSpPr/>
          <p:nvPr/>
        </p:nvSpPr>
        <p:spPr>
          <a:xfrm>
            <a:off x="3498028" y="2528047"/>
            <a:ext cx="1891553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5E7E706-8A82-44ED-ABA2-BA7C3FA10858}"/>
              </a:ext>
            </a:extLst>
          </p:cNvPr>
          <p:cNvSpPr/>
          <p:nvPr/>
        </p:nvSpPr>
        <p:spPr>
          <a:xfrm>
            <a:off x="6676913" y="2444675"/>
            <a:ext cx="1891553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F72768-21E0-42DA-9E9C-F9F022C3F81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498028" y="2361304"/>
            <a:ext cx="4989755" cy="6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89287A-FEA7-4A29-9026-A6CA79B05E50}"/>
              </a:ext>
            </a:extLst>
          </p:cNvPr>
          <p:cNvSpPr/>
          <p:nvPr/>
        </p:nvSpPr>
        <p:spPr>
          <a:xfrm>
            <a:off x="1721224" y="5181799"/>
            <a:ext cx="900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아답터 레이아웃은 데이터가 </a:t>
            </a:r>
            <a:r>
              <a:rPr lang="en-US" altLang="ko-KR" dirty="0"/>
              <a:t>1:1</a:t>
            </a:r>
            <a:r>
              <a:rPr lang="ko-KR" altLang="en-US" dirty="0"/>
              <a:t>로 대응할 때 데이터 형태를 바꾸어줄 수 있게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E0258A9-7D71-4BD0-A50F-312008D1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33" y="5634522"/>
            <a:ext cx="6119308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ArrayAdapter&lt;String&gt; adapter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ArrayAdapter&lt;String&gt;(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android.R.layout.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simple_list_item_1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6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한승범</dc:creator>
  <cp:lastModifiedBy>한승범</cp:lastModifiedBy>
  <cp:revision>6</cp:revision>
  <dcterms:created xsi:type="dcterms:W3CDTF">2017-09-15T06:18:12Z</dcterms:created>
  <dcterms:modified xsi:type="dcterms:W3CDTF">2017-09-15T07:40:28Z</dcterms:modified>
</cp:coreProperties>
</file>