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100" d="100"/>
          <a:sy n="100" d="100"/>
        </p:scale>
        <p:origin x="84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D2E45-6CB7-4EC5-818C-CAD419D87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C6E215-3C63-4FFA-9907-15AF65DCC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3700B-E09E-4642-92D7-2EF43C0C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8ED5-FA50-4E10-BA58-99B86888036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6CDAA-7F9B-4553-BBDF-69E08178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FD820-8766-45B2-974E-65FFD0CF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8207-5CBF-4B6A-A6F8-98F06CC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01D09-322B-46D8-B5A5-FF8314E5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1D8086-9F0A-4421-83DA-161BF7D2E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FD7A1-BAB2-4F47-94EF-5A4B2065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8ED5-FA50-4E10-BA58-99B86888036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14387-E315-4199-A618-6FF3D1B6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3C6BD-8DA6-4323-8F1E-1F2D2F0B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8207-5CBF-4B6A-A6F8-98F06CC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1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8B811B-587A-4772-A774-E55F77731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93129B-41DE-4227-9459-4243DC80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65D9F-254F-49F8-861F-8D5D4BB6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8ED5-FA50-4E10-BA58-99B86888036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1D3BA-CC1A-4CD0-B4A8-0B2C4A57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70BA1-7F34-43FB-9B44-C2D24442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8207-5CBF-4B6A-A6F8-98F06CC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0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950FE-4E07-4243-A028-38A7370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8AFF3-7AF4-4971-9153-164EF7DA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737C1-58DC-41EB-9673-AAF16817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8ED5-FA50-4E10-BA58-99B86888036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E3586-B330-4A54-942C-052FB216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E84D0-D8CA-4921-ACA6-9995EC1A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8207-5CBF-4B6A-A6F8-98F06CC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0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F81ED-6C1D-4F29-8B93-7B1585C7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3953B-189B-4948-9980-C5CE411D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07EE9-A959-4610-AA2A-63D1ED41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8ED5-FA50-4E10-BA58-99B86888036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A0C6F-1F9F-4630-A413-AE67CAE5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CB0C5-0307-49FA-AC4C-4F00A539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8207-5CBF-4B6A-A6F8-98F06CC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1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B5C48-70E8-4BBA-AF6E-92A04BA5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99B4C-5982-4046-A926-5075949B7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ED52F-04CC-4AF2-A34F-5E94B1F11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B1EE1-C8AA-4863-BFEA-2990B4D5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8ED5-FA50-4E10-BA58-99B86888036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8F601-E846-41DA-8201-09E8270C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CE30D-FA3B-4C6F-B8D7-02AAB147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8207-5CBF-4B6A-A6F8-98F06CC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2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BAF2F-02F1-454A-AC7D-2E074FAB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412D5-2F61-4949-9333-3982D6F62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AF93E-5863-4449-BE74-54B5B95F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5175F9-B143-4120-95A7-23F1D0F34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A91FE-BE44-426F-8EC4-E57EF1FEF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C42727-0E57-4C60-BE57-F5256CC2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8ED5-FA50-4E10-BA58-99B86888036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42EA6-DF5F-4A07-A22E-4D9F4A57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4C9D80-264A-4190-9B5B-8DF7FC48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8207-5CBF-4B6A-A6F8-98F06CC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1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ACBD-7C85-49C4-8981-BD5E55B9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23E0B-EDC2-4AFB-A61C-6A282203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8ED5-FA50-4E10-BA58-99B86888036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71492B-D4F4-4CE9-9C42-CA5CC6E8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70DC49-1D1B-453B-9AB6-8D002E9D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8207-5CBF-4B6A-A6F8-98F06CC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6B77F-F988-47E7-80D7-FAB95432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8ED5-FA50-4E10-BA58-99B86888036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5E9B26-F766-40B6-A72C-1B05168E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CB8BD-BA26-4B84-AA77-9ABA368E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8207-5CBF-4B6A-A6F8-98F06CC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83B3F-1836-4EC9-A162-2576FB4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809B-3BCD-40BE-BE59-F6330BA53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738BE-28DF-4B7F-A2C7-690DD652F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E8AED-B676-4944-8C4F-D0BC8BCE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8ED5-FA50-4E10-BA58-99B86888036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E13B7-6907-44F8-BD64-5143BBA2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8D751-51E7-45C5-9F23-FB16D2B2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8207-5CBF-4B6A-A6F8-98F06CC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4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DBBFA-622D-4AC5-BD3C-8EDB314A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EBA1A7-1516-4D0D-A22E-E42D292CF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02CB6-B4D1-41D3-9A2E-CED5D1A5D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0E70D4-D66B-4116-B57D-508E411C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8ED5-FA50-4E10-BA58-99B86888036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15621-5B8B-4FBD-8C3F-5A905611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C3A5C-A232-4CD7-B84C-553487E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8207-5CBF-4B6A-A6F8-98F06CC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4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ABE404-67E4-4317-B0C2-7A544007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BEEB3B-BDE2-4D7D-807A-F0E717F34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DDFD4-A6B6-4E4A-B287-E09B8841D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8ED5-FA50-4E10-BA58-99B86888036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3AE03-E4B4-4984-AEFC-BB70991DD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35398-5C97-414E-8110-5D9DA22AE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78207-5CBF-4B6A-A6F8-98F06CC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A3A21C3-04B2-42E7-9BED-FEA4BDDB110A}"/>
              </a:ext>
            </a:extLst>
          </p:cNvPr>
          <p:cNvSpPr/>
          <p:nvPr/>
        </p:nvSpPr>
        <p:spPr>
          <a:xfrm>
            <a:off x="4569119" y="3233448"/>
            <a:ext cx="3468416" cy="2120667"/>
          </a:xfrm>
          <a:prstGeom prst="roundRect">
            <a:avLst>
              <a:gd name="adj" fmla="val 98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165B2-6949-49BF-B692-1626E31FEE5F}"/>
              </a:ext>
            </a:extLst>
          </p:cNvPr>
          <p:cNvSpPr txBox="1"/>
          <p:nvPr/>
        </p:nvSpPr>
        <p:spPr>
          <a:xfrm>
            <a:off x="4569119" y="2899466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latin typeface="Impact" panose="020B0806030902050204" pitchFamily="34" charset="0"/>
              </a:defRPr>
            </a:lvl1pPr>
          </a:lstStyle>
          <a:p>
            <a:pPr algn="l"/>
            <a:r>
              <a:rPr lang="en-US" altLang="ko-KR" dirty="0"/>
              <a:t>MemoMain Class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E13A1-A743-4B53-BFEE-E6A3720BDD7D}"/>
              </a:ext>
            </a:extLst>
          </p:cNvPr>
          <p:cNvSpPr txBox="1"/>
          <p:nvPr/>
        </p:nvSpPr>
        <p:spPr>
          <a:xfrm>
            <a:off x="820676" y="4657756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latin typeface="Impact" panose="020B0806030902050204" pitchFamily="34" charset="0"/>
              </a:defRPr>
            </a:lvl1pPr>
          </a:lstStyle>
          <a:p>
            <a:pPr algn="l"/>
            <a:r>
              <a:rPr lang="en-US" altLang="ko-KR" dirty="0"/>
              <a:t>Memo Class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22B805-2997-44C5-BFDA-0B1DF324902C}"/>
              </a:ext>
            </a:extLst>
          </p:cNvPr>
          <p:cNvSpPr/>
          <p:nvPr/>
        </p:nvSpPr>
        <p:spPr>
          <a:xfrm>
            <a:off x="817322" y="1461004"/>
            <a:ext cx="3892962" cy="1119673"/>
          </a:xfrm>
          <a:prstGeom prst="roundRect">
            <a:avLst>
              <a:gd name="adj" fmla="val 82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27A42-7A69-4FA2-9079-0FD5D7E18126}"/>
              </a:ext>
            </a:extLst>
          </p:cNvPr>
          <p:cNvSpPr txBox="1"/>
          <p:nvPr/>
        </p:nvSpPr>
        <p:spPr>
          <a:xfrm>
            <a:off x="759129" y="1132256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latin typeface="Impact" panose="020B0806030902050204" pitchFamily="34" charset="0"/>
              </a:defRPr>
            </a:lvl1pPr>
          </a:lstStyle>
          <a:p>
            <a:pPr algn="l"/>
            <a:r>
              <a:rPr lang="en-US" altLang="ko-KR" dirty="0"/>
              <a:t>View Class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F1A34-9212-42DA-BF2F-86FD5DCA5E06}"/>
              </a:ext>
            </a:extLst>
          </p:cNvPr>
          <p:cNvSpPr txBox="1"/>
          <p:nvPr/>
        </p:nvSpPr>
        <p:spPr>
          <a:xfrm>
            <a:off x="7981257" y="1164309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mpact" panose="020B0806030902050204" pitchFamily="34" charset="0"/>
              </a:rPr>
              <a:t>Model Class</a:t>
            </a:r>
            <a:endParaRPr lang="ko-KR" altLang="en-US" dirty="0"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1FD9C-622E-49AE-93C0-0E4E6A5CF9B4}"/>
              </a:ext>
            </a:extLst>
          </p:cNvPr>
          <p:cNvSpPr txBox="1"/>
          <p:nvPr/>
        </p:nvSpPr>
        <p:spPr>
          <a:xfrm>
            <a:off x="4634928" y="3306617"/>
            <a:ext cx="2258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Model model = new Model();        </a:t>
            </a:r>
            <a:br>
              <a:rPr lang="en-US" altLang="ko-KR" sz="105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</a:br>
            <a:r>
              <a:rPr lang="en-US" altLang="ko-KR" sz="105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View view = new View();</a:t>
            </a:r>
            <a:endParaRPr lang="ko-KR" altLang="en-US" sz="1050" b="1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99EA7-13B9-46C6-9C8D-1E8A14C4A13A}"/>
              </a:ext>
            </a:extLst>
          </p:cNvPr>
          <p:cNvSpPr txBox="1"/>
          <p:nvPr/>
        </p:nvSpPr>
        <p:spPr>
          <a:xfrm>
            <a:off x="875514" y="1499373"/>
            <a:ext cx="432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public </a:t>
            </a:r>
            <a:r>
              <a:rPr lang="en-US" altLang="ko-KR" sz="1400" dirty="0">
                <a:highlight>
                  <a:srgbClr val="C0C0C0"/>
                </a:highlight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Memo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create(</a:t>
            </a:r>
            <a:r>
              <a:rPr lang="en-US" altLang="ko-KR" sz="1400" dirty="0">
                <a:highlight>
                  <a:srgbClr val="C0C0C0"/>
                </a:highlight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Scanner scanner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)</a:t>
            </a:r>
            <a:endParaRPr lang="ko-KR" altLang="en-US" sz="14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6D295F-690A-4192-B457-951257C1E9FB}"/>
              </a:ext>
            </a:extLst>
          </p:cNvPr>
          <p:cNvSpPr/>
          <p:nvPr/>
        </p:nvSpPr>
        <p:spPr>
          <a:xfrm>
            <a:off x="895176" y="1734892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Memo </a:t>
            </a:r>
            <a:r>
              <a:rPr lang="en-US" altLang="ko-KR" sz="12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memo</a:t>
            </a:r>
            <a:r>
              <a:rPr lang="en-US" altLang="ko-KR" sz="120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= new Memo( );</a:t>
            </a:r>
            <a:endParaRPr lang="ko-KR" altLang="en-US" sz="1200" b="1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5C23A0-9115-47A7-B5FA-3C9AF57A2B74}"/>
              </a:ext>
            </a:extLst>
          </p:cNvPr>
          <p:cNvSpPr/>
          <p:nvPr/>
        </p:nvSpPr>
        <p:spPr>
          <a:xfrm>
            <a:off x="897818" y="1899957"/>
            <a:ext cx="2668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memo.name = scanner.nextLine();</a:t>
            </a:r>
            <a:endParaRPr lang="ko-KR" altLang="en-US" sz="1200" b="1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A7255B-26E2-41FB-A020-7FCAFC6E513F}"/>
              </a:ext>
            </a:extLst>
          </p:cNvPr>
          <p:cNvSpPr/>
          <p:nvPr/>
        </p:nvSpPr>
        <p:spPr>
          <a:xfrm>
            <a:off x="895176" y="2038456"/>
            <a:ext cx="28236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memo.content = scanner.nextLine();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347871-A0B3-48F4-9E20-F9413E8D74CB}"/>
              </a:ext>
            </a:extLst>
          </p:cNvPr>
          <p:cNvSpPr/>
          <p:nvPr/>
        </p:nvSpPr>
        <p:spPr>
          <a:xfrm>
            <a:off x="900896" y="2187174"/>
            <a:ext cx="35430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memo.datetime = System.currentTimeMillis();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7721FD-4DFC-4A0C-A615-5E4F9125F085}"/>
              </a:ext>
            </a:extLst>
          </p:cNvPr>
          <p:cNvSpPr/>
          <p:nvPr/>
        </p:nvSpPr>
        <p:spPr>
          <a:xfrm>
            <a:off x="8168570" y="1511070"/>
            <a:ext cx="3267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ArrayList&lt;Memo&gt; list = new ArrayList&lt;&gt;();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0CC3B5-118B-41D1-B138-B16BB7E2D6C1}"/>
              </a:ext>
            </a:extLst>
          </p:cNvPr>
          <p:cNvSpPr/>
          <p:nvPr/>
        </p:nvSpPr>
        <p:spPr>
          <a:xfrm>
            <a:off x="8168570" y="1760627"/>
            <a:ext cx="273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public void create(</a:t>
            </a:r>
            <a:r>
              <a:rPr lang="en-US" altLang="ko-KR" sz="1400" dirty="0">
                <a:highlight>
                  <a:srgbClr val="C0C0C0"/>
                </a:highlight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Memo memo</a:t>
            </a:r>
            <a:r>
              <a:rPr lang="en-US" altLang="ko-KR" sz="14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)</a:t>
            </a:r>
            <a:endParaRPr lang="ko-KR" altLang="en-US" sz="14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A2190D-707C-4653-B34A-87FCFB589B92}"/>
              </a:ext>
            </a:extLst>
          </p:cNvPr>
          <p:cNvSpPr/>
          <p:nvPr/>
        </p:nvSpPr>
        <p:spPr>
          <a:xfrm>
            <a:off x="8168569" y="1971080"/>
            <a:ext cx="1936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memo</a:t>
            </a:r>
            <a:r>
              <a:rPr lang="en-US" altLang="ko-KR" sz="12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.no = list.size() + 1;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40EB1A-D775-4407-9E6B-6E53F5369686}"/>
              </a:ext>
            </a:extLst>
          </p:cNvPr>
          <p:cNvSpPr/>
          <p:nvPr/>
        </p:nvSpPr>
        <p:spPr>
          <a:xfrm>
            <a:off x="8168569" y="2146622"/>
            <a:ext cx="1242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list.add(memo);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C69094-C3D3-4362-B025-C976A662D69A}"/>
              </a:ext>
            </a:extLst>
          </p:cNvPr>
          <p:cNvSpPr/>
          <p:nvPr/>
        </p:nvSpPr>
        <p:spPr>
          <a:xfrm>
            <a:off x="4721520" y="4010363"/>
            <a:ext cx="3117801" cy="1155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3628CB-3737-45DB-8398-CADA205557BD}"/>
              </a:ext>
            </a:extLst>
          </p:cNvPr>
          <p:cNvSpPr/>
          <p:nvPr/>
        </p:nvSpPr>
        <p:spPr>
          <a:xfrm>
            <a:off x="4668969" y="4798306"/>
            <a:ext cx="336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main.model.create(</a:t>
            </a:r>
            <a:r>
              <a:rPr lang="en-US" altLang="ko-KR" sz="1200" b="1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memo</a:t>
            </a:r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AFB52E-9AF4-4BA8-8BFB-26817968F47A}"/>
              </a:ext>
            </a:extLst>
          </p:cNvPr>
          <p:cNvSpPr txBox="1"/>
          <p:nvPr/>
        </p:nvSpPr>
        <p:spPr>
          <a:xfrm>
            <a:off x="4642036" y="3737179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static Main</a:t>
            </a:r>
            <a:endParaRPr lang="ko-KR" altLang="en-US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3AB28-E1B2-49C6-B392-D92214E4DCA1}"/>
              </a:ext>
            </a:extLst>
          </p:cNvPr>
          <p:cNvSpPr txBox="1"/>
          <p:nvPr/>
        </p:nvSpPr>
        <p:spPr>
          <a:xfrm>
            <a:off x="4668969" y="4591396"/>
            <a:ext cx="321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Memo</a:t>
            </a:r>
            <a:r>
              <a:rPr lang="it-IT" altLang="ko-KR" sz="12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it-IT" altLang="ko-KR" sz="1200" b="1" dirty="0">
                <a:highlight>
                  <a:srgbClr val="C0C0C0"/>
                </a:highlight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memo</a:t>
            </a:r>
            <a:r>
              <a:rPr lang="it-IT" altLang="ko-KR" sz="12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= </a:t>
            </a:r>
            <a:r>
              <a:rPr lang="it-IT" altLang="ko-KR" sz="1200" dirty="0">
                <a:highlight>
                  <a:srgbClr val="C0C0C0"/>
                </a:highlight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main.view.create(scanner);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7AB15F4-3F2A-4521-84E6-5FAC115E7861}"/>
              </a:ext>
            </a:extLst>
          </p:cNvPr>
          <p:cNvSpPr/>
          <p:nvPr/>
        </p:nvSpPr>
        <p:spPr>
          <a:xfrm>
            <a:off x="8037535" y="1485567"/>
            <a:ext cx="3457174" cy="1071406"/>
          </a:xfrm>
          <a:prstGeom prst="roundRect">
            <a:avLst>
              <a:gd name="adj" fmla="val 82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1F0E52D-C42B-4777-B8F9-8D2C166EA462}"/>
              </a:ext>
            </a:extLst>
          </p:cNvPr>
          <p:cNvSpPr/>
          <p:nvPr/>
        </p:nvSpPr>
        <p:spPr>
          <a:xfrm>
            <a:off x="858570" y="4982696"/>
            <a:ext cx="2324330" cy="989480"/>
          </a:xfrm>
          <a:prstGeom prst="roundRect">
            <a:avLst>
              <a:gd name="adj" fmla="val 82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2C129F-A96B-4C79-8A2D-E2A7DC142AA5}"/>
              </a:ext>
            </a:extLst>
          </p:cNvPr>
          <p:cNvSpPr/>
          <p:nvPr/>
        </p:nvSpPr>
        <p:spPr>
          <a:xfrm>
            <a:off x="963607" y="1745533"/>
            <a:ext cx="3480375" cy="71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CA6F32-0B6A-40C9-9AFD-99C1FEFC77F2}"/>
              </a:ext>
            </a:extLst>
          </p:cNvPr>
          <p:cNvSpPr/>
          <p:nvPr/>
        </p:nvSpPr>
        <p:spPr>
          <a:xfrm>
            <a:off x="8226482" y="1983975"/>
            <a:ext cx="2681942" cy="47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B359B0C-4038-4CD4-966A-73CF349FC128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>
            <a:off x="3039892" y="1499373"/>
            <a:ext cx="4410492" cy="3229362"/>
          </a:xfrm>
          <a:prstGeom prst="bentConnector4">
            <a:avLst>
              <a:gd name="adj1" fmla="val 1059"/>
              <a:gd name="adj2" fmla="val 10707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8AE4AB0-A6B7-40F6-86C1-55D2F95ABD4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868334" y="2299634"/>
            <a:ext cx="2264563" cy="259364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AFC2541-C9C8-4965-84A5-B566EF19FE87}"/>
              </a:ext>
            </a:extLst>
          </p:cNvPr>
          <p:cNvCxnSpPr>
            <a:cxnSpLocks/>
          </p:cNvCxnSpPr>
          <p:nvPr/>
        </p:nvCxnSpPr>
        <p:spPr>
          <a:xfrm flipV="1">
            <a:off x="5444359" y="4965591"/>
            <a:ext cx="908893" cy="308443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8F3FCB5-4699-41D0-B71D-4C24ED005185}"/>
              </a:ext>
            </a:extLst>
          </p:cNvPr>
          <p:cNvCxnSpPr/>
          <p:nvPr/>
        </p:nvCxnSpPr>
        <p:spPr>
          <a:xfrm flipV="1">
            <a:off x="5444359" y="4804057"/>
            <a:ext cx="0" cy="480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5E83A71A-9152-4E54-A6B5-391A0D997F8D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542199" y="1914516"/>
            <a:ext cx="4366224" cy="3051076"/>
          </a:xfrm>
          <a:prstGeom prst="bentConnector3">
            <a:avLst>
              <a:gd name="adj1" fmla="val 10523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167513-1758-4528-B78A-113008242F3E}"/>
              </a:ext>
            </a:extLst>
          </p:cNvPr>
          <p:cNvSpPr txBox="1"/>
          <p:nvPr/>
        </p:nvSpPr>
        <p:spPr>
          <a:xfrm>
            <a:off x="4710284" y="4071321"/>
            <a:ext cx="60815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Scanner scanner = new Scanner(System.in);</a:t>
            </a:r>
          </a:p>
          <a:p>
            <a:r>
              <a:rPr lang="en-US" altLang="ko-KR" sz="105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MemoMain main = new MemoMain();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739EE2-60F0-49FA-B68B-06ACCBAF919E}"/>
              </a:ext>
            </a:extLst>
          </p:cNvPr>
          <p:cNvSpPr txBox="1"/>
          <p:nvPr/>
        </p:nvSpPr>
        <p:spPr>
          <a:xfrm>
            <a:off x="4658394" y="4439813"/>
            <a:ext cx="2258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// case</a:t>
            </a:r>
            <a:r>
              <a:rPr lang="ko-KR" altLang="en-US" sz="105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105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“c”</a:t>
            </a:r>
            <a:endParaRPr lang="ko-KR" altLang="en-US" sz="1050" b="1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4DE4F7-0896-4F39-896A-5A671D8BC5EB}"/>
              </a:ext>
            </a:extLst>
          </p:cNvPr>
          <p:cNvSpPr/>
          <p:nvPr/>
        </p:nvSpPr>
        <p:spPr>
          <a:xfrm>
            <a:off x="945243" y="5029494"/>
            <a:ext cx="2224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int no;</a:t>
            </a:r>
          </a:p>
          <a:p>
            <a:r>
              <a:rPr lang="en-US" altLang="ko-KR" sz="12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String name;</a:t>
            </a:r>
          </a:p>
          <a:p>
            <a:r>
              <a:rPr lang="en-US" altLang="ko-KR" sz="12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String content;</a:t>
            </a:r>
          </a:p>
          <a:p>
            <a:r>
              <a:rPr lang="en-US" altLang="ko-KR" sz="120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long datetime;</a:t>
            </a:r>
            <a:endParaRPr lang="ko-KR" altLang="en-US" sz="120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4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139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Arial</vt:lpstr>
      <vt:lpstr>Impact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한승범</dc:creator>
  <cp:lastModifiedBy>한승범</cp:lastModifiedBy>
  <cp:revision>16</cp:revision>
  <dcterms:created xsi:type="dcterms:W3CDTF">2017-09-07T06:03:21Z</dcterms:created>
  <dcterms:modified xsi:type="dcterms:W3CDTF">2017-09-07T14:23:54Z</dcterms:modified>
</cp:coreProperties>
</file>