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0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4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A932E-15E2-45A4-A06D-CA24FBA6A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54DE62-F66D-4ED2-8646-6A7745E65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A335C5-D4FF-4282-BFB8-B7CB42C6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05-03-18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E57A4C-0CC4-414C-B847-A69DE625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CF5011-3032-4E27-AA47-C9CDFD2D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8759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61149-9ED0-4DC7-80FB-523C8D6F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AC870F-277F-4CC2-8907-EF67A1ED4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F468AF-A2A9-4124-8261-9FE116F7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05-03-18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FB7877-AC36-4676-B8C2-E5CD1AC4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896A0F-6CD5-4698-B94A-F73B16AD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8284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ED6FE37-18DB-4C40-9BF1-CD870A5DF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8C6DAE-B35C-4E0B-9455-A881EB135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98DA32-0D64-4495-9473-3AD3675A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05-03-18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7CD30C-6DA7-4E7B-A9CF-621A0686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6B6C50-6FA2-4CCF-9576-640E71845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4970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DEBF5-0E32-491D-BCFE-123660F59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6D7257-E659-43BE-ADCF-F3F414040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0376C7-3BC4-4414-ADCC-EA9E7869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05-03-18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737410-9CE8-47B9-9592-99A3F9BB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D22600-A0AC-44CB-A451-51316BA6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940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694B23-5D15-4853-8AB3-A917C53C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7291C2-33EA-4BC8-9D4C-1C3C34EA2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26CB36-7EDC-4638-9797-7A384E10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05-03-18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5CE7C9-7163-4825-87E1-58792BA4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74A591-F5F7-4D83-8656-B67210E4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0007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88414-8D3F-4079-ACD6-CA0F089A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8CE32E-D4E0-49CE-9A53-4242DEE33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0E8E1C-CBB6-4910-83BD-99F7079FE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2EC0A2-EFCB-4EB6-B363-5F1C6861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05-03-18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58B2A4-DA33-48BD-AA8A-C9B8699B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BFB0D0-CBDD-4476-92D8-C204CCAF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577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803025-A08D-43ED-95B5-51F48601C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8C7D6D-293B-44D2-A35A-19155B460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9F08AC-F160-477D-8811-7364BD63C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B66E2C-3CE1-4879-BE44-540663510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1848C86-3947-408E-BA6F-D328FB752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46FC87-C515-4079-BB86-AC1F9B0E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05-03-18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8E3E938-CCD3-425C-8A41-DD7147A3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11E5D0A-3064-4D1B-8C9B-97BE9470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3390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A8BF2-9817-41BF-8866-983900BE8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33BD24-B435-455C-9E8B-8D7205A4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05-03-18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AA362F-E797-4754-A40B-58DD308DA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EB9C28-0EDE-4A11-843E-9951A3A5F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816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1C4DCF-A21C-4DF3-A636-9CDEC45F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05-03-18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C3696FD-C68C-4AE9-98B4-B2D27707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6BBF8E-555A-42C3-A4AD-F533E63F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4898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099BE-99C8-491D-80C1-DFFE7964B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5445B4-E1D2-40BB-B13D-35E088151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D8A432-EC38-4088-B03D-8EE0B4E34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E49C63-E0BB-4538-A8DF-C782DAD3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05-03-18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535C57-0908-471D-B1F1-887A445C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D669F3-C571-4C96-86AF-1948A817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3929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6EBA03-902A-4B8D-9C60-D19B35F95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96A2AB2-7C87-4663-8CD8-1068B43DE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CDFD4A-6697-45D6-B739-31E46EFCF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7C5553-124A-4873-AF88-FF86540A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05-03-18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FAECC7-0A5D-4592-AB4B-E34B9BB6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3B8E07-C22B-433A-B1A3-2A7EE7F9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6428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2B11393-52D3-4060-909E-0431669A5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7372A3-691C-4F42-A217-60C392390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CD94C6-B1FD-4EA4-82C5-CF537868B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C48EB-7F19-40B9-A878-B193418CE19E}" type="datetimeFigureOut">
              <a:rPr lang="fr-BE" smtClean="0"/>
              <a:t>05-03-18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C5BCE6-1232-434D-88AD-F42CA65CF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6FA43E-10FE-47C3-BF36-DACC7EBFF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9727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75DBCF-7C2B-4D26-B482-F91281D192CB}"/>
              </a:ext>
            </a:extLst>
          </p:cNvPr>
          <p:cNvSpPr/>
          <p:nvPr/>
        </p:nvSpPr>
        <p:spPr>
          <a:xfrm>
            <a:off x="2712545" y="2967335"/>
            <a:ext cx="67669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Windows serveur 2012</a:t>
            </a:r>
          </a:p>
        </p:txBody>
      </p:sp>
    </p:spTree>
    <p:extLst>
      <p:ext uri="{BB962C8B-B14F-4D97-AF65-F5344CB8AC3E}">
        <p14:creationId xmlns:p14="http://schemas.microsoft.com/office/powerpoint/2010/main" val="4071375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Résultat de recherche d'images pour &quot;pc public domain&quot;">
            <a:extLst>
              <a:ext uri="{FF2B5EF4-FFF2-40B4-BE49-F238E27FC236}">
                <a16:creationId xmlns:a16="http://schemas.microsoft.com/office/drawing/2014/main" id="{199743E8-BE8A-47E1-B52B-5453A16BD0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FFA732C-CEC8-4177-AEF2-27AE48743950}"/>
              </a:ext>
            </a:extLst>
          </p:cNvPr>
          <p:cNvSpPr txBox="1"/>
          <p:nvPr/>
        </p:nvSpPr>
        <p:spPr>
          <a:xfrm>
            <a:off x="812800" y="444500"/>
            <a:ext cx="76722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Applets de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service</a:t>
            </a:r>
            <a:endParaRPr lang="fr-BE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258BFF-15AC-42FC-BDB8-6690DC273757}"/>
              </a:ext>
            </a:extLst>
          </p:cNvPr>
          <p:cNvSpPr/>
          <p:nvPr/>
        </p:nvSpPr>
        <p:spPr>
          <a:xfrm>
            <a:off x="400130" y="1396452"/>
            <a:ext cx="115951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000" b="1" dirty="0"/>
              <a:t>Get-Service</a:t>
            </a:r>
            <a:r>
              <a:rPr lang="en-US" sz="3000" dirty="0"/>
              <a:t>. </a:t>
            </a:r>
            <a:r>
              <a:rPr lang="en-US" sz="3000" dirty="0" err="1"/>
              <a:t>Affiche</a:t>
            </a:r>
            <a:r>
              <a:rPr lang="en-US" sz="3000" dirty="0"/>
              <a:t> les </a:t>
            </a:r>
            <a:r>
              <a:rPr lang="en-US" sz="3000" dirty="0" err="1"/>
              <a:t>propriétés</a:t>
            </a:r>
            <a:r>
              <a:rPr lang="en-US" sz="3000" dirty="0"/>
              <a:t> d'un service.</a:t>
            </a:r>
            <a:endParaRPr lang="fr-BE" sz="30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000" b="1" dirty="0"/>
              <a:t>New-Service</a:t>
            </a:r>
            <a:r>
              <a:rPr lang="en-US" sz="3000" dirty="0"/>
              <a:t>. </a:t>
            </a:r>
            <a:r>
              <a:rPr lang="en-US" sz="3000" dirty="0" err="1"/>
              <a:t>Crée</a:t>
            </a:r>
            <a:r>
              <a:rPr lang="en-US" sz="3000" dirty="0"/>
              <a:t> un nouveau service.</a:t>
            </a:r>
            <a:endParaRPr lang="fr-BE" sz="30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000" b="1" dirty="0"/>
              <a:t>Restart-Service</a:t>
            </a:r>
            <a:r>
              <a:rPr lang="en-US" sz="3000" dirty="0"/>
              <a:t>. </a:t>
            </a:r>
            <a:r>
              <a:rPr lang="en-US" sz="3000" dirty="0" err="1"/>
              <a:t>Redémarre</a:t>
            </a:r>
            <a:r>
              <a:rPr lang="en-US" sz="3000" dirty="0"/>
              <a:t> un service </a:t>
            </a:r>
            <a:r>
              <a:rPr lang="en-US" sz="3000" dirty="0" err="1"/>
              <a:t>existant</a:t>
            </a:r>
            <a:r>
              <a:rPr lang="en-US" sz="3000" dirty="0"/>
              <a:t>.</a:t>
            </a:r>
            <a:endParaRPr lang="fr-BE" sz="30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000" b="1" dirty="0"/>
              <a:t>Resume-Service</a:t>
            </a:r>
            <a:r>
              <a:rPr lang="en-US" sz="3000" dirty="0"/>
              <a:t>. </a:t>
            </a:r>
            <a:r>
              <a:rPr lang="en-US" sz="3000" dirty="0" err="1"/>
              <a:t>Reprend</a:t>
            </a:r>
            <a:r>
              <a:rPr lang="en-US" sz="3000" dirty="0"/>
              <a:t> </a:t>
            </a:r>
            <a:r>
              <a:rPr lang="en-US" sz="3000" dirty="0" err="1"/>
              <a:t>l'exécution</a:t>
            </a:r>
            <a:r>
              <a:rPr lang="en-US" sz="3000" dirty="0"/>
              <a:t> d'un service </a:t>
            </a:r>
            <a:r>
              <a:rPr lang="en-US" sz="3000" dirty="0" err="1"/>
              <a:t>interrompu</a:t>
            </a:r>
            <a:r>
              <a:rPr lang="en-US" sz="3000" dirty="0"/>
              <a:t>.</a:t>
            </a:r>
            <a:endParaRPr lang="fr-BE" sz="30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000" b="1" dirty="0"/>
              <a:t>Set-Service</a:t>
            </a:r>
            <a:r>
              <a:rPr lang="en-US" sz="3000" dirty="0"/>
              <a:t>. Configure les </a:t>
            </a:r>
            <a:r>
              <a:rPr lang="en-US" sz="3000" dirty="0" err="1"/>
              <a:t>propriétés</a:t>
            </a:r>
            <a:r>
              <a:rPr lang="en-US" sz="3000" dirty="0"/>
              <a:t> d'un service.</a:t>
            </a:r>
            <a:endParaRPr lang="fr-BE" sz="30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000" b="1" dirty="0"/>
              <a:t>Start-Service</a:t>
            </a:r>
            <a:r>
              <a:rPr lang="en-US" sz="3000" dirty="0"/>
              <a:t>. </a:t>
            </a:r>
            <a:r>
              <a:rPr lang="en-US" sz="3000" dirty="0" err="1"/>
              <a:t>Démarre</a:t>
            </a:r>
            <a:r>
              <a:rPr lang="en-US" sz="3000" dirty="0"/>
              <a:t> un service </a:t>
            </a:r>
            <a:r>
              <a:rPr lang="en-US" sz="3000" dirty="0" err="1"/>
              <a:t>arrêté</a:t>
            </a:r>
            <a:r>
              <a:rPr lang="en-US" sz="3000" dirty="0"/>
              <a:t>.</a:t>
            </a:r>
            <a:endParaRPr lang="fr-BE" sz="30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000" b="1" dirty="0"/>
              <a:t>Stop-Service</a:t>
            </a:r>
            <a:r>
              <a:rPr lang="en-US" sz="3000" dirty="0"/>
              <a:t>. </a:t>
            </a:r>
            <a:r>
              <a:rPr lang="en-US" sz="3000" dirty="0" err="1"/>
              <a:t>Arrête</a:t>
            </a:r>
            <a:r>
              <a:rPr lang="en-US" sz="3000" dirty="0"/>
              <a:t> un service </a:t>
            </a:r>
            <a:r>
              <a:rPr lang="en-US" sz="3000" dirty="0" err="1"/>
              <a:t>en</a:t>
            </a:r>
            <a:r>
              <a:rPr lang="en-US" sz="3000" dirty="0"/>
              <a:t> </a:t>
            </a:r>
            <a:r>
              <a:rPr lang="en-US" sz="3000" dirty="0" err="1"/>
              <a:t>cours</a:t>
            </a:r>
            <a:r>
              <a:rPr lang="en-US" sz="3000" dirty="0"/>
              <a:t> </a:t>
            </a:r>
            <a:r>
              <a:rPr lang="en-US" sz="3000" dirty="0" err="1"/>
              <a:t>d'exécution</a:t>
            </a:r>
            <a:r>
              <a:rPr lang="en-US" sz="3000" dirty="0"/>
              <a:t>.</a:t>
            </a:r>
            <a:endParaRPr lang="fr-BE" sz="30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000" b="1" dirty="0"/>
              <a:t>Suspend-Service</a:t>
            </a:r>
            <a:r>
              <a:rPr lang="en-US" sz="3000" dirty="0"/>
              <a:t>. </a:t>
            </a:r>
            <a:r>
              <a:rPr lang="en-US" sz="3000" dirty="0" err="1"/>
              <a:t>Interrompt</a:t>
            </a:r>
            <a:r>
              <a:rPr lang="en-US" sz="3000" dirty="0"/>
              <a:t> un service.</a:t>
            </a:r>
            <a:endParaRPr lang="fr-BE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3000" dirty="0"/>
          </a:p>
        </p:txBody>
      </p:sp>
    </p:spTree>
    <p:extLst>
      <p:ext uri="{BB962C8B-B14F-4D97-AF65-F5344CB8AC3E}">
        <p14:creationId xmlns:p14="http://schemas.microsoft.com/office/powerpoint/2010/main" val="1894398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Résultat de recherche d'images pour &quot;pc public domain&quot;">
            <a:extLst>
              <a:ext uri="{FF2B5EF4-FFF2-40B4-BE49-F238E27FC236}">
                <a16:creationId xmlns:a16="http://schemas.microsoft.com/office/drawing/2014/main" id="{199743E8-BE8A-47E1-B52B-5453A16BD0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FFA732C-CEC8-4177-AEF2-27AE48743950}"/>
              </a:ext>
            </a:extLst>
          </p:cNvPr>
          <p:cNvSpPr txBox="1"/>
          <p:nvPr/>
        </p:nvSpPr>
        <p:spPr>
          <a:xfrm>
            <a:off x="835950" y="178283"/>
            <a:ext cx="82646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Applets de </a:t>
            </a:r>
            <a:r>
              <a:rPr lang="en-US" sz="3000" b="1" dirty="0" err="1"/>
              <a:t>commande</a:t>
            </a:r>
            <a:r>
              <a:rPr lang="en-US" sz="3000" b="1" dirty="0"/>
              <a:t> des </a:t>
            </a:r>
            <a:r>
              <a:rPr lang="en-US" sz="3000" b="1" dirty="0" err="1"/>
              <a:t>journaux</a:t>
            </a:r>
            <a:r>
              <a:rPr lang="en-US" sz="3000" b="1" dirty="0"/>
              <a:t> </a:t>
            </a:r>
            <a:r>
              <a:rPr lang="en-US" sz="3000" b="1" dirty="0" err="1"/>
              <a:t>d'événements</a:t>
            </a:r>
            <a:endParaRPr lang="fr-BE" sz="3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258BFF-15AC-42FC-BDB8-6690DC273757}"/>
              </a:ext>
            </a:extLst>
          </p:cNvPr>
          <p:cNvSpPr/>
          <p:nvPr/>
        </p:nvSpPr>
        <p:spPr>
          <a:xfrm>
            <a:off x="434854" y="871177"/>
            <a:ext cx="115951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b="1" dirty="0"/>
              <a:t>Get-</a:t>
            </a:r>
            <a:r>
              <a:rPr lang="en-US" sz="3000" b="1" dirty="0" err="1"/>
              <a:t>EventLog</a:t>
            </a:r>
            <a:r>
              <a:rPr lang="en-US" sz="3000" dirty="0"/>
              <a:t>. </a:t>
            </a:r>
            <a:r>
              <a:rPr lang="en-US" sz="3000" dirty="0" err="1"/>
              <a:t>Affiche</a:t>
            </a:r>
            <a:r>
              <a:rPr lang="en-US" sz="3000" dirty="0"/>
              <a:t> les </a:t>
            </a:r>
            <a:r>
              <a:rPr lang="en-US" sz="3000" dirty="0" err="1"/>
              <a:t>événements</a:t>
            </a:r>
            <a:r>
              <a:rPr lang="en-US" sz="3000" dirty="0"/>
              <a:t> </a:t>
            </a:r>
            <a:r>
              <a:rPr lang="en-US" sz="3000" dirty="0" err="1"/>
              <a:t>dans</a:t>
            </a:r>
            <a:r>
              <a:rPr lang="en-US" sz="3000" dirty="0"/>
              <a:t> le journal </a:t>
            </a:r>
            <a:r>
              <a:rPr lang="en-US" sz="3000" dirty="0" err="1"/>
              <a:t>d'événements</a:t>
            </a:r>
            <a:r>
              <a:rPr lang="en-US" sz="3000" dirty="0"/>
              <a:t> </a:t>
            </a:r>
            <a:r>
              <a:rPr lang="en-US" sz="3000" dirty="0" err="1"/>
              <a:t>spécifié</a:t>
            </a:r>
            <a:r>
              <a:rPr lang="en-US" sz="3000" dirty="0"/>
              <a:t>.</a:t>
            </a:r>
            <a:endParaRPr lang="fr-BE" sz="3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b="1" dirty="0"/>
              <a:t>Clear-</a:t>
            </a:r>
            <a:r>
              <a:rPr lang="en-US" sz="3000" b="1" dirty="0" err="1"/>
              <a:t>EventLog</a:t>
            </a:r>
            <a:r>
              <a:rPr lang="en-US" sz="3000" dirty="0"/>
              <a:t>. </a:t>
            </a:r>
            <a:r>
              <a:rPr lang="en-US" sz="3000" dirty="0" err="1"/>
              <a:t>Supprime</a:t>
            </a:r>
            <a:r>
              <a:rPr lang="en-US" sz="3000" dirty="0"/>
              <a:t> </a:t>
            </a:r>
            <a:r>
              <a:rPr lang="en-US" sz="3000" dirty="0" err="1"/>
              <a:t>toutes</a:t>
            </a:r>
            <a:r>
              <a:rPr lang="en-US" sz="3000" dirty="0"/>
              <a:t> les entrées du journal </a:t>
            </a:r>
            <a:r>
              <a:rPr lang="en-US" sz="3000" dirty="0" err="1"/>
              <a:t>d'événements</a:t>
            </a:r>
            <a:r>
              <a:rPr lang="en-US" sz="3000" dirty="0"/>
              <a:t> </a:t>
            </a:r>
            <a:r>
              <a:rPr lang="en-US" sz="3000" dirty="0" err="1"/>
              <a:t>spécifié</a:t>
            </a:r>
            <a:r>
              <a:rPr lang="en-US" sz="3000" dirty="0"/>
              <a:t>.</a:t>
            </a:r>
            <a:endParaRPr lang="fr-BE" sz="3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b="1" dirty="0"/>
              <a:t>Limit-</a:t>
            </a:r>
            <a:r>
              <a:rPr lang="en-US" sz="3000" b="1" dirty="0" err="1"/>
              <a:t>EventLog</a:t>
            </a:r>
            <a:r>
              <a:rPr lang="en-US" sz="3000" dirty="0"/>
              <a:t>. </a:t>
            </a:r>
            <a:r>
              <a:rPr lang="en-US" sz="3000" dirty="0" err="1"/>
              <a:t>Définit</a:t>
            </a:r>
            <a:r>
              <a:rPr lang="en-US" sz="3000" dirty="0"/>
              <a:t> les </a:t>
            </a:r>
            <a:r>
              <a:rPr lang="en-US" sz="3000" dirty="0" err="1"/>
              <a:t>limites</a:t>
            </a:r>
            <a:r>
              <a:rPr lang="en-US" sz="3000" dirty="0"/>
              <a:t> </a:t>
            </a:r>
            <a:r>
              <a:rPr lang="en-US" sz="3000" dirty="0" err="1"/>
              <a:t>d'âge</a:t>
            </a:r>
            <a:r>
              <a:rPr lang="en-US" sz="3000" dirty="0"/>
              <a:t> et de </a:t>
            </a:r>
            <a:r>
              <a:rPr lang="en-US" sz="3000" dirty="0" err="1"/>
              <a:t>taille</a:t>
            </a:r>
            <a:r>
              <a:rPr lang="en-US" sz="3000" dirty="0"/>
              <a:t> des </a:t>
            </a:r>
            <a:r>
              <a:rPr lang="en-US" sz="3000" dirty="0" err="1"/>
              <a:t>journaux</a:t>
            </a:r>
            <a:r>
              <a:rPr lang="en-US" sz="3000" dirty="0"/>
              <a:t> </a:t>
            </a:r>
            <a:r>
              <a:rPr lang="en-US" sz="3000" dirty="0" err="1"/>
              <a:t>d'événements</a:t>
            </a:r>
            <a:r>
              <a:rPr lang="en-US" sz="3000" dirty="0"/>
              <a:t>.</a:t>
            </a:r>
            <a:endParaRPr lang="fr-BE" sz="3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b="1" dirty="0"/>
              <a:t>New-</a:t>
            </a:r>
            <a:r>
              <a:rPr lang="en-US" sz="3000" b="1" dirty="0" err="1"/>
              <a:t>EventLog</a:t>
            </a:r>
            <a:r>
              <a:rPr lang="en-US" sz="3000" dirty="0"/>
              <a:t>. </a:t>
            </a:r>
            <a:r>
              <a:rPr lang="en-US" sz="3000" dirty="0" err="1"/>
              <a:t>Crée</a:t>
            </a:r>
            <a:r>
              <a:rPr lang="en-US" sz="3000" dirty="0"/>
              <a:t> un nouveau journal </a:t>
            </a:r>
            <a:r>
              <a:rPr lang="en-US" sz="3000" dirty="0" err="1"/>
              <a:t>d'événements</a:t>
            </a:r>
            <a:r>
              <a:rPr lang="en-US" sz="3000" dirty="0"/>
              <a:t> et </a:t>
            </a:r>
            <a:r>
              <a:rPr lang="en-US" sz="3000" dirty="0" err="1"/>
              <a:t>une</a:t>
            </a:r>
            <a:r>
              <a:rPr lang="en-US" sz="3000" dirty="0"/>
              <a:t> nouvelle source </a:t>
            </a:r>
            <a:r>
              <a:rPr lang="en-US" sz="3000" dirty="0" err="1"/>
              <a:t>d'événements</a:t>
            </a:r>
            <a:r>
              <a:rPr lang="en-US" sz="3000" dirty="0"/>
              <a:t> sur un </a:t>
            </a:r>
            <a:r>
              <a:rPr lang="en-US" sz="3000" dirty="0" err="1"/>
              <a:t>ordinateur</a:t>
            </a:r>
            <a:r>
              <a:rPr lang="en-US" sz="3000" dirty="0"/>
              <a:t> </a:t>
            </a:r>
            <a:r>
              <a:rPr lang="en-US" sz="3000" dirty="0" err="1"/>
              <a:t>exécutant</a:t>
            </a:r>
            <a:r>
              <a:rPr lang="en-US" sz="3000" dirty="0"/>
              <a:t> WS2012.</a:t>
            </a:r>
            <a:endParaRPr lang="fr-BE" sz="3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b="1" dirty="0"/>
              <a:t>Remove-</a:t>
            </a:r>
            <a:r>
              <a:rPr lang="en-US" sz="3000" b="1" dirty="0" err="1"/>
              <a:t>EventLog</a:t>
            </a:r>
            <a:r>
              <a:rPr lang="en-US" sz="3000" dirty="0"/>
              <a:t>. </a:t>
            </a:r>
            <a:r>
              <a:rPr lang="en-US" sz="3000" dirty="0" err="1"/>
              <a:t>Supprime</a:t>
            </a:r>
            <a:r>
              <a:rPr lang="en-US" sz="3000" dirty="0"/>
              <a:t> un journal </a:t>
            </a:r>
            <a:r>
              <a:rPr lang="en-US" sz="3000" dirty="0" err="1"/>
              <a:t>d'événements</a:t>
            </a:r>
            <a:r>
              <a:rPr lang="en-US" sz="3000" dirty="0"/>
              <a:t> </a:t>
            </a:r>
            <a:r>
              <a:rPr lang="en-US" sz="3000" dirty="0" err="1"/>
              <a:t>personnalisé</a:t>
            </a:r>
            <a:r>
              <a:rPr lang="en-US" sz="3000" dirty="0"/>
              <a:t> et </a:t>
            </a:r>
            <a:r>
              <a:rPr lang="en-US" sz="3000" dirty="0" err="1"/>
              <a:t>annule</a:t>
            </a:r>
            <a:r>
              <a:rPr lang="en-US" sz="3000" dirty="0"/>
              <a:t> </a:t>
            </a:r>
            <a:r>
              <a:rPr lang="en-US" sz="3000" dirty="0" err="1"/>
              <a:t>l'inscription</a:t>
            </a:r>
            <a:r>
              <a:rPr lang="en-US" sz="3000" dirty="0"/>
              <a:t> de </a:t>
            </a:r>
            <a:r>
              <a:rPr lang="en-US" sz="3000" dirty="0" err="1"/>
              <a:t>toutes</a:t>
            </a:r>
            <a:r>
              <a:rPr lang="en-US" sz="3000" dirty="0"/>
              <a:t> les sources </a:t>
            </a:r>
            <a:r>
              <a:rPr lang="en-US" sz="3000" dirty="0" err="1"/>
              <a:t>d'événements</a:t>
            </a:r>
            <a:r>
              <a:rPr lang="en-US" sz="3000" dirty="0"/>
              <a:t> du journal.</a:t>
            </a:r>
            <a:endParaRPr lang="fr-BE" sz="3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b="1" dirty="0"/>
              <a:t>Show-</a:t>
            </a:r>
            <a:r>
              <a:rPr lang="en-US" sz="3000" b="1" dirty="0" err="1"/>
              <a:t>EventLog</a:t>
            </a:r>
            <a:r>
              <a:rPr lang="en-US" sz="3000" dirty="0"/>
              <a:t>. </a:t>
            </a:r>
            <a:r>
              <a:rPr lang="en-US" sz="3000" dirty="0" err="1"/>
              <a:t>Montre</a:t>
            </a:r>
            <a:r>
              <a:rPr lang="en-US" sz="3000" dirty="0"/>
              <a:t> les </a:t>
            </a:r>
            <a:r>
              <a:rPr lang="en-US" sz="3000" dirty="0" err="1"/>
              <a:t>journaux</a:t>
            </a:r>
            <a:r>
              <a:rPr lang="en-US" sz="3000" dirty="0"/>
              <a:t> </a:t>
            </a:r>
            <a:r>
              <a:rPr lang="en-US" sz="3000" dirty="0" err="1"/>
              <a:t>d'événements</a:t>
            </a:r>
            <a:r>
              <a:rPr lang="en-US" sz="3000" dirty="0"/>
              <a:t> d'un </a:t>
            </a:r>
            <a:r>
              <a:rPr lang="en-US" sz="3000" dirty="0" err="1"/>
              <a:t>ordinateur</a:t>
            </a:r>
            <a:r>
              <a:rPr lang="en-US" sz="3000" dirty="0"/>
              <a:t>.</a:t>
            </a:r>
            <a:endParaRPr lang="fr-BE" sz="3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b="1" dirty="0"/>
              <a:t>Write-</a:t>
            </a:r>
            <a:r>
              <a:rPr lang="en-US" sz="3000" b="1" dirty="0" err="1"/>
              <a:t>EventLog</a:t>
            </a:r>
            <a:r>
              <a:rPr lang="en-US" sz="3000" dirty="0"/>
              <a:t>. </a:t>
            </a:r>
            <a:r>
              <a:rPr lang="en-US" sz="3000" dirty="0" err="1"/>
              <a:t>Vous</a:t>
            </a:r>
            <a:r>
              <a:rPr lang="en-US" sz="3000" dirty="0"/>
              <a:t> </a:t>
            </a:r>
            <a:r>
              <a:rPr lang="en-US" sz="3000" dirty="0" err="1"/>
              <a:t>permet</a:t>
            </a:r>
            <a:r>
              <a:rPr lang="en-US" sz="3000" dirty="0"/>
              <a:t> </a:t>
            </a:r>
            <a:r>
              <a:rPr lang="en-US" sz="3000" dirty="0" err="1"/>
              <a:t>d'écrire</a:t>
            </a:r>
            <a:r>
              <a:rPr lang="en-US" sz="3000" dirty="0"/>
              <a:t> des </a:t>
            </a:r>
            <a:r>
              <a:rPr lang="en-US" sz="3000" dirty="0" err="1"/>
              <a:t>événements</a:t>
            </a:r>
            <a:r>
              <a:rPr lang="en-US" sz="3000" dirty="0"/>
              <a:t> </a:t>
            </a:r>
            <a:r>
              <a:rPr lang="en-US" sz="3000" dirty="0" err="1"/>
              <a:t>dans</a:t>
            </a:r>
            <a:r>
              <a:rPr lang="en-US" sz="3000" dirty="0"/>
              <a:t> un journal </a:t>
            </a:r>
            <a:r>
              <a:rPr lang="en-US" sz="3000" dirty="0" err="1"/>
              <a:t>d'événements</a:t>
            </a:r>
            <a:r>
              <a:rPr lang="en-US" sz="3000" dirty="0"/>
              <a:t>.</a:t>
            </a:r>
            <a:endParaRPr lang="fr-BE" sz="30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3000" dirty="0"/>
          </a:p>
        </p:txBody>
      </p:sp>
    </p:spTree>
    <p:extLst>
      <p:ext uri="{BB962C8B-B14F-4D97-AF65-F5344CB8AC3E}">
        <p14:creationId xmlns:p14="http://schemas.microsoft.com/office/powerpoint/2010/main" val="950144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Résultat de recherche d'images pour &quot;pc public domain&quot;">
            <a:extLst>
              <a:ext uri="{FF2B5EF4-FFF2-40B4-BE49-F238E27FC236}">
                <a16:creationId xmlns:a16="http://schemas.microsoft.com/office/drawing/2014/main" id="{199743E8-BE8A-47E1-B52B-5453A16BD0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FFA732C-CEC8-4177-AEF2-27AE48743950}"/>
              </a:ext>
            </a:extLst>
          </p:cNvPr>
          <p:cNvSpPr txBox="1"/>
          <p:nvPr/>
        </p:nvSpPr>
        <p:spPr>
          <a:xfrm>
            <a:off x="812800" y="444500"/>
            <a:ext cx="5906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Applets de </a:t>
            </a:r>
            <a:r>
              <a:rPr lang="en-US" sz="3000" b="1" dirty="0" err="1"/>
              <a:t>commande</a:t>
            </a:r>
            <a:r>
              <a:rPr lang="en-US" sz="3000" b="1" dirty="0"/>
              <a:t> de </a:t>
            </a:r>
            <a:r>
              <a:rPr lang="en-US" sz="3000" b="1" dirty="0" err="1"/>
              <a:t>processus</a:t>
            </a:r>
            <a:endParaRPr lang="fr-BE" sz="3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258BFF-15AC-42FC-BDB8-6690DC273757}"/>
              </a:ext>
            </a:extLst>
          </p:cNvPr>
          <p:cNvSpPr/>
          <p:nvPr/>
        </p:nvSpPr>
        <p:spPr>
          <a:xfrm>
            <a:off x="400130" y="1396452"/>
            <a:ext cx="115951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000" b="1" dirty="0"/>
              <a:t>Get-Process</a:t>
            </a:r>
            <a:r>
              <a:rPr lang="en-US" sz="3000" dirty="0"/>
              <a:t>. </a:t>
            </a:r>
            <a:r>
              <a:rPr lang="en-US" sz="3000" dirty="0" err="1"/>
              <a:t>Fournit</a:t>
            </a:r>
            <a:r>
              <a:rPr lang="en-US" sz="3000" dirty="0"/>
              <a:t> des </a:t>
            </a:r>
            <a:r>
              <a:rPr lang="en-US" sz="3000" dirty="0" err="1"/>
              <a:t>informations</a:t>
            </a:r>
            <a:r>
              <a:rPr lang="en-US" sz="3000" dirty="0"/>
              <a:t> sur un </a:t>
            </a:r>
            <a:r>
              <a:rPr lang="en-US" sz="3000" dirty="0" err="1"/>
              <a:t>processus</a:t>
            </a:r>
            <a:r>
              <a:rPr lang="en-US" sz="3000" dirty="0"/>
              <a:t>.</a:t>
            </a:r>
            <a:endParaRPr lang="fr-BE" sz="3000" dirty="0"/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000" b="1" dirty="0"/>
              <a:t>Start-Process</a:t>
            </a:r>
            <a:r>
              <a:rPr lang="en-US" sz="3000" dirty="0"/>
              <a:t>. </a:t>
            </a:r>
            <a:r>
              <a:rPr lang="en-US" sz="3000" dirty="0" err="1"/>
              <a:t>Démarre</a:t>
            </a:r>
            <a:r>
              <a:rPr lang="en-US" sz="3000" dirty="0"/>
              <a:t> un </a:t>
            </a:r>
            <a:r>
              <a:rPr lang="en-US" sz="3000" dirty="0" err="1"/>
              <a:t>processus</a:t>
            </a:r>
            <a:r>
              <a:rPr lang="en-US" sz="3000" dirty="0"/>
              <a:t>.</a:t>
            </a:r>
            <a:endParaRPr lang="fr-BE" sz="3000" dirty="0"/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000" b="1" dirty="0"/>
              <a:t>Stop-Process</a:t>
            </a:r>
            <a:r>
              <a:rPr lang="en-US" sz="3000" dirty="0"/>
              <a:t>. </a:t>
            </a:r>
            <a:r>
              <a:rPr lang="en-US" sz="3000" dirty="0" err="1"/>
              <a:t>Arrête</a:t>
            </a:r>
            <a:r>
              <a:rPr lang="en-US" sz="3000" dirty="0"/>
              <a:t> un </a:t>
            </a:r>
            <a:r>
              <a:rPr lang="en-US" sz="3000" dirty="0" err="1"/>
              <a:t>processus</a:t>
            </a:r>
            <a:r>
              <a:rPr lang="en-US" sz="3000" dirty="0"/>
              <a:t>.</a:t>
            </a:r>
            <a:endParaRPr lang="fr-BE" sz="3000" dirty="0"/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000" b="1" dirty="0"/>
              <a:t>Wait-Process</a:t>
            </a:r>
            <a:r>
              <a:rPr lang="en-US" sz="3000" dirty="0"/>
              <a:t>. Attend </a:t>
            </a:r>
            <a:r>
              <a:rPr lang="en-US" sz="3000" dirty="0" err="1"/>
              <a:t>l'arrêt</a:t>
            </a:r>
            <a:r>
              <a:rPr lang="en-US" sz="3000" dirty="0"/>
              <a:t> du </a:t>
            </a:r>
            <a:r>
              <a:rPr lang="en-US" sz="3000" dirty="0" err="1"/>
              <a:t>processus</a:t>
            </a:r>
            <a:r>
              <a:rPr lang="en-US" sz="3000" dirty="0"/>
              <a:t> </a:t>
            </a:r>
            <a:r>
              <a:rPr lang="en-US" sz="3000" dirty="0" err="1"/>
              <a:t>avant</a:t>
            </a:r>
            <a:r>
              <a:rPr lang="en-US" sz="3000" dirty="0"/>
              <a:t> </a:t>
            </a:r>
            <a:r>
              <a:rPr lang="en-US" sz="3000" dirty="0" err="1"/>
              <a:t>d'accepter</a:t>
            </a:r>
            <a:r>
              <a:rPr lang="en-US" sz="3000" dirty="0"/>
              <a:t> </a:t>
            </a:r>
            <a:r>
              <a:rPr lang="en-US" sz="3000" dirty="0" err="1"/>
              <a:t>l'entrée</a:t>
            </a:r>
            <a:r>
              <a:rPr lang="en-US" sz="3000" dirty="0"/>
              <a:t>.</a:t>
            </a:r>
            <a:endParaRPr lang="fr-BE" sz="3000" dirty="0"/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000" b="1" dirty="0"/>
              <a:t>Debug-Process</a:t>
            </a:r>
            <a:r>
              <a:rPr lang="en-US" sz="3000" dirty="0"/>
              <a:t>. Joint un </a:t>
            </a:r>
            <a:r>
              <a:rPr lang="en-US" sz="3000" dirty="0" err="1"/>
              <a:t>débogueur</a:t>
            </a:r>
            <a:r>
              <a:rPr lang="en-US" sz="3000" dirty="0"/>
              <a:t> à un </a:t>
            </a:r>
            <a:r>
              <a:rPr lang="en-US" sz="3000" dirty="0" err="1"/>
              <a:t>ou</a:t>
            </a:r>
            <a:r>
              <a:rPr lang="en-US" sz="3000" dirty="0"/>
              <a:t> </a:t>
            </a:r>
            <a:r>
              <a:rPr lang="en-US" sz="3000" dirty="0" err="1"/>
              <a:t>plusieurs</a:t>
            </a:r>
            <a:r>
              <a:rPr lang="en-US" sz="3000" dirty="0"/>
              <a:t> </a:t>
            </a:r>
            <a:r>
              <a:rPr lang="en-US" sz="3000" dirty="0" err="1"/>
              <a:t>processus</a:t>
            </a:r>
            <a:r>
              <a:rPr lang="en-US" sz="3000" dirty="0"/>
              <a:t> </a:t>
            </a:r>
            <a:r>
              <a:rPr lang="en-US" sz="3000" dirty="0" err="1"/>
              <a:t>en</a:t>
            </a:r>
            <a:r>
              <a:rPr lang="en-US" sz="3000" dirty="0"/>
              <a:t> </a:t>
            </a:r>
            <a:r>
              <a:rPr lang="en-US" sz="3000" dirty="0" err="1"/>
              <a:t>cours</a:t>
            </a:r>
            <a:r>
              <a:rPr lang="en-US" sz="3000" dirty="0"/>
              <a:t> </a:t>
            </a:r>
            <a:r>
              <a:rPr lang="en-US" sz="3000" dirty="0" err="1"/>
              <a:t>d'exécution</a:t>
            </a:r>
            <a:r>
              <a:rPr lang="en-US" sz="3000" dirty="0"/>
              <a:t>.</a:t>
            </a:r>
            <a:endParaRPr lang="fr-BE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3000" dirty="0"/>
          </a:p>
        </p:txBody>
      </p:sp>
    </p:spTree>
    <p:extLst>
      <p:ext uri="{BB962C8B-B14F-4D97-AF65-F5344CB8AC3E}">
        <p14:creationId xmlns:p14="http://schemas.microsoft.com/office/powerpoint/2010/main" val="1898115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Résultat de recherche d'images pour &quot;pc public domain&quot;">
            <a:extLst>
              <a:ext uri="{FF2B5EF4-FFF2-40B4-BE49-F238E27FC236}">
                <a16:creationId xmlns:a16="http://schemas.microsoft.com/office/drawing/2014/main" id="{199743E8-BE8A-47E1-B52B-5453A16BD0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FFA732C-CEC8-4177-AEF2-27AE48743950}"/>
              </a:ext>
            </a:extLst>
          </p:cNvPr>
          <p:cNvSpPr txBox="1"/>
          <p:nvPr/>
        </p:nvSpPr>
        <p:spPr>
          <a:xfrm>
            <a:off x="812800" y="444500"/>
            <a:ext cx="38890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ServerManager</a:t>
            </a:r>
            <a:endParaRPr lang="fr-BE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258BFF-15AC-42FC-BDB8-6690DC273757}"/>
              </a:ext>
            </a:extLst>
          </p:cNvPr>
          <p:cNvSpPr/>
          <p:nvPr/>
        </p:nvSpPr>
        <p:spPr>
          <a:xfrm>
            <a:off x="146050" y="1176533"/>
            <a:ext cx="115951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000" b="1" dirty="0"/>
              <a:t>Get-</a:t>
            </a:r>
            <a:r>
              <a:rPr lang="en-US" sz="3000" b="1" dirty="0" err="1"/>
              <a:t>WindowsFeature</a:t>
            </a:r>
            <a:r>
              <a:rPr lang="en-US" sz="3000" dirty="0"/>
              <a:t>. </a:t>
            </a:r>
            <a:r>
              <a:rPr lang="en-US" sz="3000" dirty="0" err="1"/>
              <a:t>Affiche</a:t>
            </a:r>
            <a:r>
              <a:rPr lang="en-US" sz="3000" dirty="0"/>
              <a:t> la </a:t>
            </a:r>
            <a:r>
              <a:rPr lang="en-US" sz="3000" dirty="0" err="1"/>
              <a:t>liste</a:t>
            </a:r>
            <a:r>
              <a:rPr lang="en-US" sz="3000" dirty="0"/>
              <a:t> des </a:t>
            </a:r>
            <a:r>
              <a:rPr lang="en-US" sz="3000" dirty="0" err="1"/>
              <a:t>rôles</a:t>
            </a:r>
            <a:r>
              <a:rPr lang="en-US" sz="3000" dirty="0"/>
              <a:t> et des </a:t>
            </a:r>
            <a:r>
              <a:rPr lang="en-US" sz="3000" dirty="0" err="1"/>
              <a:t>fonctionnalités</a:t>
            </a:r>
            <a:r>
              <a:rPr lang="en-US" sz="3000" dirty="0"/>
              <a:t> </a:t>
            </a:r>
            <a:r>
              <a:rPr lang="en-US" sz="3000" dirty="0" err="1"/>
              <a:t>disponibles</a:t>
            </a:r>
            <a:r>
              <a:rPr lang="en-US" sz="3000" dirty="0"/>
              <a:t>. </a:t>
            </a:r>
            <a:r>
              <a:rPr lang="en-US" sz="3000" dirty="0" err="1"/>
              <a:t>Affiche</a:t>
            </a:r>
            <a:r>
              <a:rPr lang="en-US" sz="3000" dirty="0"/>
              <a:t> </a:t>
            </a:r>
            <a:r>
              <a:rPr lang="en-US" sz="3000" dirty="0" err="1"/>
              <a:t>également</a:t>
            </a:r>
            <a:r>
              <a:rPr lang="en-US" sz="3000" dirty="0"/>
              <a:t> </a:t>
            </a:r>
            <a:r>
              <a:rPr lang="en-US" sz="3000" dirty="0" err="1"/>
              <a:t>si</a:t>
            </a:r>
            <a:r>
              <a:rPr lang="en-US" sz="3000" dirty="0"/>
              <a:t> la </a:t>
            </a:r>
            <a:r>
              <a:rPr lang="en-US" sz="3000" dirty="0" err="1"/>
              <a:t>fonctionnalité</a:t>
            </a:r>
            <a:r>
              <a:rPr lang="en-US" sz="3000" dirty="0"/>
              <a:t> </a:t>
            </a:r>
            <a:r>
              <a:rPr lang="en-US" sz="3000" dirty="0" err="1"/>
              <a:t>est</a:t>
            </a:r>
            <a:r>
              <a:rPr lang="en-US" sz="3000" dirty="0"/>
              <a:t> </a:t>
            </a:r>
            <a:r>
              <a:rPr lang="en-US" sz="3000" dirty="0" err="1"/>
              <a:t>installée</a:t>
            </a:r>
            <a:r>
              <a:rPr lang="en-US" sz="3000" dirty="0"/>
              <a:t> et </a:t>
            </a:r>
            <a:r>
              <a:rPr lang="en-US" sz="3000" dirty="0" err="1"/>
              <a:t>si</a:t>
            </a:r>
            <a:r>
              <a:rPr lang="en-US" sz="3000" dirty="0"/>
              <a:t> </a:t>
            </a:r>
            <a:r>
              <a:rPr lang="en-US" sz="3000" dirty="0" err="1"/>
              <a:t>elle</a:t>
            </a:r>
            <a:r>
              <a:rPr lang="en-US" sz="3000" dirty="0"/>
              <a:t> </a:t>
            </a:r>
            <a:r>
              <a:rPr lang="en-US" sz="3000" dirty="0" err="1"/>
              <a:t>est</a:t>
            </a:r>
            <a:r>
              <a:rPr lang="en-US" sz="3000" dirty="0"/>
              <a:t> </a:t>
            </a:r>
            <a:r>
              <a:rPr lang="en-US" sz="3000" dirty="0" err="1"/>
              <a:t>disponible</a:t>
            </a:r>
            <a:r>
              <a:rPr lang="en-US" sz="3000" dirty="0"/>
              <a:t>. </a:t>
            </a:r>
            <a:r>
              <a:rPr lang="en-US" sz="3000" dirty="0" err="1"/>
              <a:t>Vous</a:t>
            </a:r>
            <a:r>
              <a:rPr lang="en-US" sz="3000" dirty="0"/>
              <a:t> </a:t>
            </a:r>
            <a:r>
              <a:rPr lang="en-US" sz="3000" dirty="0" err="1"/>
              <a:t>pouvez</a:t>
            </a:r>
            <a:r>
              <a:rPr lang="en-US" sz="3000" dirty="0"/>
              <a:t> installer </a:t>
            </a:r>
            <a:r>
              <a:rPr lang="en-US" sz="3000" dirty="0" err="1"/>
              <a:t>une</a:t>
            </a:r>
            <a:r>
              <a:rPr lang="en-US" sz="3000" dirty="0"/>
              <a:t> </a:t>
            </a:r>
            <a:r>
              <a:rPr lang="en-US" sz="3000" dirty="0" err="1"/>
              <a:t>fonctionnalité</a:t>
            </a:r>
            <a:r>
              <a:rPr lang="en-US" sz="3000" dirty="0"/>
              <a:t> non </a:t>
            </a:r>
            <a:r>
              <a:rPr lang="en-US" sz="3000" dirty="0" err="1"/>
              <a:t>disponible</a:t>
            </a:r>
            <a:r>
              <a:rPr lang="en-US" sz="3000" dirty="0"/>
              <a:t> </a:t>
            </a:r>
            <a:r>
              <a:rPr lang="en-US" sz="3000" dirty="0" err="1"/>
              <a:t>uniquement</a:t>
            </a:r>
            <a:r>
              <a:rPr lang="en-US" sz="3000" dirty="0"/>
              <a:t> </a:t>
            </a:r>
            <a:r>
              <a:rPr lang="en-US" sz="3000" dirty="0" err="1"/>
              <a:t>si</a:t>
            </a:r>
            <a:r>
              <a:rPr lang="en-US" sz="3000" dirty="0"/>
              <a:t> </a:t>
            </a:r>
            <a:r>
              <a:rPr lang="en-US" sz="3000" dirty="0" err="1"/>
              <a:t>vous</a:t>
            </a:r>
            <a:r>
              <a:rPr lang="en-US" sz="3000" dirty="0"/>
              <a:t> </a:t>
            </a:r>
            <a:r>
              <a:rPr lang="en-US" sz="3000" dirty="0" err="1"/>
              <a:t>avez</a:t>
            </a:r>
            <a:r>
              <a:rPr lang="en-US" sz="3000" dirty="0"/>
              <a:t> </a:t>
            </a:r>
            <a:r>
              <a:rPr lang="en-US" sz="3000" dirty="0" err="1"/>
              <a:t>accès</a:t>
            </a:r>
            <a:r>
              <a:rPr lang="en-US" sz="3000" dirty="0"/>
              <a:t> à </a:t>
            </a:r>
            <a:r>
              <a:rPr lang="en-US" sz="3000" dirty="0" err="1"/>
              <a:t>une</a:t>
            </a:r>
            <a:r>
              <a:rPr lang="en-US" sz="3000" dirty="0"/>
              <a:t> source </a:t>
            </a:r>
            <a:r>
              <a:rPr lang="en-US" sz="3000" dirty="0" err="1"/>
              <a:t>d'installation</a:t>
            </a:r>
            <a:r>
              <a:rPr lang="en-US" sz="3000" dirty="0"/>
              <a:t>.</a:t>
            </a:r>
            <a:endParaRPr lang="fr-BE" sz="3000" dirty="0"/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000" b="1" dirty="0"/>
              <a:t>Install-</a:t>
            </a:r>
            <a:r>
              <a:rPr lang="en-US" sz="3000" b="1" dirty="0" err="1"/>
              <a:t>WindowsFeature</a:t>
            </a:r>
            <a:r>
              <a:rPr lang="en-US" sz="3000" dirty="0"/>
              <a:t>. </a:t>
            </a:r>
            <a:r>
              <a:rPr lang="en-US" sz="3000" dirty="0" err="1"/>
              <a:t>Installe</a:t>
            </a:r>
            <a:r>
              <a:rPr lang="en-US" sz="3000" dirty="0"/>
              <a:t> un </a:t>
            </a:r>
            <a:r>
              <a:rPr lang="en-US" sz="3000" dirty="0" err="1"/>
              <a:t>rôle</a:t>
            </a:r>
            <a:r>
              <a:rPr lang="en-US" sz="3000" dirty="0"/>
              <a:t> </a:t>
            </a:r>
            <a:r>
              <a:rPr lang="en-US" sz="3000" dirty="0" err="1"/>
              <a:t>particulier</a:t>
            </a:r>
            <a:r>
              <a:rPr lang="en-US" sz="3000" dirty="0"/>
              <a:t> </a:t>
            </a:r>
            <a:r>
              <a:rPr lang="en-US" sz="3000" dirty="0" err="1"/>
              <a:t>ou</a:t>
            </a:r>
            <a:r>
              <a:rPr lang="en-US" sz="3000" dirty="0"/>
              <a:t> </a:t>
            </a:r>
            <a:r>
              <a:rPr lang="en-US" sz="3000" dirty="0" err="1"/>
              <a:t>une</a:t>
            </a:r>
            <a:r>
              <a:rPr lang="en-US" sz="3000" dirty="0"/>
              <a:t> </a:t>
            </a:r>
            <a:r>
              <a:rPr lang="en-US" sz="3000" dirty="0" err="1"/>
              <a:t>fonctionnalité</a:t>
            </a:r>
            <a:r>
              <a:rPr lang="en-US" sz="3000" dirty="0"/>
              <a:t> </a:t>
            </a:r>
            <a:r>
              <a:rPr lang="en-US" sz="3000" dirty="0" err="1"/>
              <a:t>particulière</a:t>
            </a:r>
            <a:r>
              <a:rPr lang="en-US" sz="3000" dirty="0"/>
              <a:t> de Windows Server. </a:t>
            </a:r>
            <a:r>
              <a:rPr lang="en-US" sz="3000" dirty="0" err="1"/>
              <a:t>L'applet</a:t>
            </a:r>
            <a:r>
              <a:rPr lang="en-US" sz="3000" dirty="0"/>
              <a:t> de </a:t>
            </a:r>
            <a:r>
              <a:rPr lang="en-US" sz="3000" dirty="0" err="1"/>
              <a:t>commande</a:t>
            </a:r>
            <a:r>
              <a:rPr lang="en-US" sz="3000" dirty="0"/>
              <a:t> </a:t>
            </a:r>
            <a:r>
              <a:rPr lang="en-US" sz="3000" b="1" dirty="0"/>
              <a:t>Add-</a:t>
            </a:r>
            <a:r>
              <a:rPr lang="en-US" sz="3000" b="1" dirty="0" err="1"/>
              <a:t>WindowsFeature</a:t>
            </a:r>
            <a:r>
              <a:rPr lang="en-US" sz="3000" b="1" dirty="0"/>
              <a:t> </a:t>
            </a:r>
            <a:r>
              <a:rPr lang="en-US" sz="3000" dirty="0" err="1"/>
              <a:t>est</a:t>
            </a:r>
            <a:r>
              <a:rPr lang="en-US" sz="3000" dirty="0"/>
              <a:t> </a:t>
            </a:r>
            <a:r>
              <a:rPr lang="en-US" sz="3000" dirty="0" err="1"/>
              <a:t>associée</a:t>
            </a:r>
            <a:r>
              <a:rPr lang="en-US" sz="3000" dirty="0"/>
              <a:t> par des alias à </a:t>
            </a:r>
            <a:r>
              <a:rPr lang="en-US" sz="3000" dirty="0" err="1"/>
              <a:t>cette</a:t>
            </a:r>
            <a:r>
              <a:rPr lang="en-US" sz="3000" dirty="0"/>
              <a:t> </a:t>
            </a:r>
            <a:r>
              <a:rPr lang="en-US" sz="3000" dirty="0" err="1"/>
              <a:t>commande</a:t>
            </a:r>
            <a:r>
              <a:rPr lang="en-US" sz="3000" dirty="0"/>
              <a:t> et </a:t>
            </a:r>
            <a:r>
              <a:rPr lang="en-US" sz="3000" dirty="0" err="1"/>
              <a:t>est</a:t>
            </a:r>
            <a:r>
              <a:rPr lang="en-US" sz="3000" dirty="0"/>
              <a:t> </a:t>
            </a:r>
            <a:r>
              <a:rPr lang="en-US" sz="3000" dirty="0" err="1"/>
              <a:t>disponible</a:t>
            </a:r>
            <a:r>
              <a:rPr lang="en-US" sz="3000" dirty="0"/>
              <a:t> </a:t>
            </a:r>
            <a:r>
              <a:rPr lang="en-US" sz="3000" dirty="0" err="1"/>
              <a:t>dans</a:t>
            </a:r>
            <a:r>
              <a:rPr lang="en-US" sz="3000" dirty="0"/>
              <a:t> les versions </a:t>
            </a:r>
            <a:r>
              <a:rPr lang="en-US" sz="3000" dirty="0" err="1"/>
              <a:t>antérieures</a:t>
            </a:r>
            <a:r>
              <a:rPr lang="en-US" sz="3000" dirty="0"/>
              <a:t> des </a:t>
            </a:r>
            <a:r>
              <a:rPr lang="en-US" sz="3000" dirty="0" err="1"/>
              <a:t>systèmes</a:t>
            </a:r>
            <a:r>
              <a:rPr lang="en-US" sz="3000" dirty="0"/>
              <a:t> </a:t>
            </a:r>
            <a:r>
              <a:rPr lang="en-US" sz="3000" dirty="0" err="1"/>
              <a:t>d'exploitation</a:t>
            </a:r>
            <a:r>
              <a:rPr lang="en-US" sz="3000" dirty="0"/>
              <a:t> Windows.</a:t>
            </a:r>
            <a:endParaRPr lang="fr-BE" sz="3000" dirty="0"/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000" b="1" dirty="0"/>
              <a:t>Remove-</a:t>
            </a:r>
            <a:r>
              <a:rPr lang="en-US" sz="3000" b="1" dirty="0" err="1"/>
              <a:t>WindowsFeature</a:t>
            </a:r>
            <a:r>
              <a:rPr lang="en-US" sz="3000" dirty="0"/>
              <a:t>. </a:t>
            </a:r>
            <a:r>
              <a:rPr lang="en-US" sz="3000" dirty="0" err="1"/>
              <a:t>Supprime</a:t>
            </a:r>
            <a:r>
              <a:rPr lang="en-US" sz="3000" dirty="0"/>
              <a:t> un </a:t>
            </a:r>
            <a:r>
              <a:rPr lang="en-US" sz="3000" dirty="0" err="1"/>
              <a:t>rôle</a:t>
            </a:r>
            <a:r>
              <a:rPr lang="en-US" sz="3000" dirty="0"/>
              <a:t> </a:t>
            </a:r>
            <a:r>
              <a:rPr lang="en-US" sz="3000" dirty="0" err="1"/>
              <a:t>particulier</a:t>
            </a:r>
            <a:r>
              <a:rPr lang="en-US" sz="3000" dirty="0"/>
              <a:t> </a:t>
            </a:r>
            <a:r>
              <a:rPr lang="en-US" sz="3000" dirty="0" err="1"/>
              <a:t>ou</a:t>
            </a:r>
            <a:r>
              <a:rPr lang="en-US" sz="3000" dirty="0"/>
              <a:t> </a:t>
            </a:r>
            <a:r>
              <a:rPr lang="en-US" sz="3000" dirty="0" err="1"/>
              <a:t>une</a:t>
            </a:r>
            <a:r>
              <a:rPr lang="en-US" sz="3000" dirty="0"/>
              <a:t> </a:t>
            </a:r>
            <a:r>
              <a:rPr lang="en-US" sz="3000" dirty="0" err="1"/>
              <a:t>fonctionnalité</a:t>
            </a:r>
            <a:r>
              <a:rPr lang="en-US" sz="3000" dirty="0"/>
              <a:t> </a:t>
            </a:r>
            <a:r>
              <a:rPr lang="en-US" sz="3000" dirty="0" err="1"/>
              <a:t>particulière</a:t>
            </a:r>
            <a:r>
              <a:rPr lang="en-US" sz="3000" dirty="0"/>
              <a:t> de Windows Server.</a:t>
            </a:r>
            <a:endParaRPr lang="fr-BE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3000" dirty="0"/>
          </a:p>
        </p:txBody>
      </p:sp>
    </p:spTree>
    <p:extLst>
      <p:ext uri="{BB962C8B-B14F-4D97-AF65-F5344CB8AC3E}">
        <p14:creationId xmlns:p14="http://schemas.microsoft.com/office/powerpoint/2010/main" val="495353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Résultat de recherche d'images pour &quot;pc public domain&quot;">
            <a:extLst>
              <a:ext uri="{FF2B5EF4-FFF2-40B4-BE49-F238E27FC236}">
                <a16:creationId xmlns:a16="http://schemas.microsoft.com/office/drawing/2014/main" id="{199743E8-BE8A-47E1-B52B-5453A16BD0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FFA732C-CEC8-4177-AEF2-27AE48743950}"/>
              </a:ext>
            </a:extLst>
          </p:cNvPr>
          <p:cNvSpPr txBox="1"/>
          <p:nvPr/>
        </p:nvSpPr>
        <p:spPr>
          <a:xfrm>
            <a:off x="812800" y="444500"/>
            <a:ext cx="1124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Démo</a:t>
            </a:r>
            <a:endParaRPr lang="fr-BE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258BFF-15AC-42FC-BDB8-6690DC273757}"/>
              </a:ext>
            </a:extLst>
          </p:cNvPr>
          <p:cNvSpPr/>
          <p:nvPr/>
        </p:nvSpPr>
        <p:spPr>
          <a:xfrm>
            <a:off x="146050" y="1176533"/>
            <a:ext cx="115951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dirty="0" err="1"/>
              <a:t>Utiliser</a:t>
            </a:r>
            <a:r>
              <a:rPr lang="en-US" sz="3000" b="1" dirty="0"/>
              <a:t> Windows PowerShell pour </a:t>
            </a:r>
            <a:r>
              <a:rPr lang="en-US" sz="3000" b="1" dirty="0" err="1"/>
              <a:t>afficher</a:t>
            </a:r>
            <a:r>
              <a:rPr lang="en-US" sz="3000" b="1" dirty="0"/>
              <a:t> les services et les </a:t>
            </a:r>
            <a:r>
              <a:rPr lang="en-US" sz="3000" b="1" dirty="0" err="1"/>
              <a:t>processus</a:t>
            </a:r>
            <a:r>
              <a:rPr lang="en-US" sz="3000" b="1" dirty="0"/>
              <a:t> </a:t>
            </a:r>
            <a:r>
              <a:rPr lang="en-US" sz="3000" b="1" dirty="0" err="1"/>
              <a:t>en</a:t>
            </a:r>
            <a:r>
              <a:rPr lang="en-US" sz="3000" b="1" dirty="0"/>
              <a:t> </a:t>
            </a:r>
            <a:r>
              <a:rPr lang="en-US" sz="3000" b="1" dirty="0" err="1"/>
              <a:t>cours</a:t>
            </a:r>
            <a:r>
              <a:rPr lang="en-US" sz="3000" b="1" dirty="0"/>
              <a:t> </a:t>
            </a:r>
            <a:r>
              <a:rPr lang="en-US" sz="3000" b="1" dirty="0" err="1"/>
              <a:t>d'exécution</a:t>
            </a:r>
            <a:r>
              <a:rPr lang="en-US" sz="3000" b="1" dirty="0"/>
              <a:t> sur un </a:t>
            </a:r>
            <a:r>
              <a:rPr lang="en-US" sz="3000" b="1" dirty="0" err="1"/>
              <a:t>serveur</a:t>
            </a:r>
            <a:endParaRPr lang="en-US" sz="3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000" dirty="0"/>
              <a:t>Get-Service | where-object {$_.status -</a:t>
            </a:r>
            <a:r>
              <a:rPr lang="en-US" sz="3000" dirty="0" err="1"/>
              <a:t>eq</a:t>
            </a:r>
            <a:r>
              <a:rPr lang="en-US" sz="3000" dirty="0"/>
              <a:t> “Running”}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30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000" dirty="0"/>
              <a:t>Get-Command -Noun Service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fr-BE" sz="30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000" dirty="0"/>
              <a:t>Get-Process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fr-BE" sz="30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000" dirty="0"/>
              <a:t>Get-Help Process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fr-BE" sz="30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000" dirty="0"/>
              <a:t>Get-Help –Full Start-Process</a:t>
            </a:r>
            <a:endParaRPr lang="fr-BE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3000" dirty="0"/>
          </a:p>
        </p:txBody>
      </p:sp>
    </p:spTree>
    <p:extLst>
      <p:ext uri="{BB962C8B-B14F-4D97-AF65-F5344CB8AC3E}">
        <p14:creationId xmlns:p14="http://schemas.microsoft.com/office/powerpoint/2010/main" val="261300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230E52-0493-4DCF-BADA-F23E9507C4A6}"/>
              </a:ext>
            </a:extLst>
          </p:cNvPr>
          <p:cNvSpPr txBox="1"/>
          <p:nvPr/>
        </p:nvSpPr>
        <p:spPr>
          <a:xfrm>
            <a:off x="896690" y="1316955"/>
            <a:ext cx="111011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Déploiement et gestion de Windows serveur 2012</a:t>
            </a:r>
          </a:p>
          <a:p>
            <a:pPr marL="742950" indent="-742950">
              <a:buAutoNum type="arabicPeriod"/>
            </a:pPr>
            <a:endParaRPr lang="fr-BE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indent="-742950">
              <a:buAutoNum type="arabicPeriod"/>
            </a:pPr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des services de domaine Active Directory</a:t>
            </a:r>
          </a:p>
          <a:p>
            <a:pPr marL="742950" indent="-742950">
              <a:buAutoNum type="arabicPeriod"/>
            </a:pPr>
            <a:endParaRPr lang="fr-BE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indent="-742950">
              <a:buAutoNum type="arabicPeriod"/>
            </a:pPr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Gestion des objets de service de domaine AD</a:t>
            </a:r>
          </a:p>
          <a:p>
            <a:pPr marL="742950" indent="-742950">
              <a:buAutoNum type="arabicPeriod"/>
            </a:pPr>
            <a:endParaRPr lang="fr-BE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indent="-742950">
              <a:buAutoNum type="arabicPeriod"/>
            </a:pPr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Automatisation de l’administration des domaines AD</a:t>
            </a:r>
          </a:p>
        </p:txBody>
      </p:sp>
    </p:spTree>
    <p:extLst>
      <p:ext uri="{BB962C8B-B14F-4D97-AF65-F5344CB8AC3E}">
        <p14:creationId xmlns:p14="http://schemas.microsoft.com/office/powerpoint/2010/main" val="28159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593772-A032-487E-B9D4-24FAC2E07A1E}"/>
              </a:ext>
            </a:extLst>
          </p:cNvPr>
          <p:cNvSpPr/>
          <p:nvPr/>
        </p:nvSpPr>
        <p:spPr>
          <a:xfrm>
            <a:off x="682305" y="1182848"/>
            <a:ext cx="1126641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>
                <a:solidFill>
                  <a:srgbClr val="000000"/>
                </a:solidFill>
                <a:latin typeface="Segoe Semibold"/>
              </a:rPr>
              <a:t>1.1</a:t>
            </a:r>
            <a:r>
              <a:rPr lang="fr-FR" sz="3600" dirty="0">
                <a:solidFill>
                  <a:srgbClr val="000000"/>
                </a:solidFill>
                <a:latin typeface="Segoe"/>
              </a:rPr>
              <a:t>  Vue d'ensemble de WS 2012</a:t>
            </a:r>
          </a:p>
          <a:p>
            <a:endParaRPr lang="fr-FR" sz="3600" dirty="0">
              <a:solidFill>
                <a:srgbClr val="000000"/>
              </a:solidFill>
              <a:latin typeface="Segoe Semibold"/>
            </a:endParaRPr>
          </a:p>
          <a:p>
            <a:r>
              <a:rPr lang="fr-FR" sz="3600" dirty="0">
                <a:solidFill>
                  <a:srgbClr val="000000"/>
                </a:solidFill>
                <a:latin typeface="Segoe Semibold"/>
              </a:rPr>
              <a:t>1.2  </a:t>
            </a:r>
            <a:r>
              <a:rPr lang="fr-FR" sz="3600" dirty="0">
                <a:solidFill>
                  <a:srgbClr val="000000"/>
                </a:solidFill>
                <a:latin typeface="Segoe"/>
              </a:rPr>
              <a:t>Vue d'ensemble de l'administration de WS 2012</a:t>
            </a:r>
          </a:p>
          <a:p>
            <a:endParaRPr lang="fr-FR" sz="3600" dirty="0">
              <a:solidFill>
                <a:srgbClr val="000000"/>
              </a:solidFill>
              <a:latin typeface="Segoe Semibold"/>
            </a:endParaRPr>
          </a:p>
          <a:p>
            <a:r>
              <a:rPr lang="fr-FR" sz="3600" dirty="0">
                <a:solidFill>
                  <a:srgbClr val="000000"/>
                </a:solidFill>
                <a:latin typeface="Segoe Semibold"/>
              </a:rPr>
              <a:t>1.3  </a:t>
            </a:r>
            <a:r>
              <a:rPr lang="fr-FR" sz="3600" dirty="0">
                <a:solidFill>
                  <a:srgbClr val="000000"/>
                </a:solidFill>
                <a:latin typeface="Segoe"/>
              </a:rPr>
              <a:t>Installation de WS 2012</a:t>
            </a:r>
          </a:p>
          <a:p>
            <a:endParaRPr lang="fr-FR" sz="3600" dirty="0">
              <a:solidFill>
                <a:srgbClr val="000000"/>
              </a:solidFill>
              <a:latin typeface="Segoe Semibold"/>
            </a:endParaRPr>
          </a:p>
          <a:p>
            <a:r>
              <a:rPr lang="fr-FR" sz="3600" dirty="0">
                <a:solidFill>
                  <a:srgbClr val="000000"/>
                </a:solidFill>
                <a:latin typeface="Segoe Semibold"/>
              </a:rPr>
              <a:t>1.4  </a:t>
            </a:r>
            <a:r>
              <a:rPr lang="fr-FR" sz="3600" dirty="0">
                <a:solidFill>
                  <a:srgbClr val="000000"/>
                </a:solidFill>
                <a:latin typeface="Segoe"/>
              </a:rPr>
              <a:t>Configuration post-installation de WS 2012</a:t>
            </a:r>
          </a:p>
          <a:p>
            <a:endParaRPr lang="fr-FR" sz="3600" dirty="0">
              <a:solidFill>
                <a:srgbClr val="000000"/>
              </a:solidFill>
              <a:latin typeface="Segoe Semibold"/>
            </a:endParaRPr>
          </a:p>
          <a:p>
            <a:r>
              <a:rPr lang="fr-BE" sz="3600" dirty="0">
                <a:solidFill>
                  <a:srgbClr val="000000"/>
                </a:solidFill>
                <a:latin typeface="Segoe Semibold"/>
              </a:rPr>
              <a:t>1.5  </a:t>
            </a:r>
            <a:r>
              <a:rPr lang="fr-BE" sz="3600" dirty="0">
                <a:solidFill>
                  <a:srgbClr val="000000"/>
                </a:solidFill>
                <a:highlight>
                  <a:srgbClr val="FFFF00"/>
                </a:highlight>
                <a:latin typeface="Segoe"/>
              </a:rPr>
              <a:t>Présentation de Windows PowerShell</a:t>
            </a:r>
            <a:endParaRPr lang="fr-BE" sz="3600" dirty="0">
              <a:highlight>
                <a:srgbClr val="FFFF00"/>
              </a:highlight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A8FC81D-F570-4A5B-8A37-927458BD7471}"/>
              </a:ext>
            </a:extLst>
          </p:cNvPr>
          <p:cNvSpPr txBox="1"/>
          <p:nvPr/>
        </p:nvSpPr>
        <p:spPr>
          <a:xfrm>
            <a:off x="1090569" y="302004"/>
            <a:ext cx="10284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Déploiement et gestion de Windows serveur 2012</a:t>
            </a:r>
          </a:p>
          <a:p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172782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230E52-0493-4DCF-BADA-F23E9507C4A6}"/>
              </a:ext>
            </a:extLst>
          </p:cNvPr>
          <p:cNvSpPr txBox="1"/>
          <p:nvPr/>
        </p:nvSpPr>
        <p:spPr>
          <a:xfrm>
            <a:off x="435295" y="360610"/>
            <a:ext cx="11502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dirty="0">
                <a:solidFill>
                  <a:srgbClr val="000000"/>
                </a:solidFill>
                <a:latin typeface="Segoe Semibold"/>
              </a:rPr>
              <a:t>1.5  </a:t>
            </a:r>
            <a:r>
              <a:rPr lang="fr-BE" sz="3600" dirty="0">
                <a:solidFill>
                  <a:srgbClr val="000000"/>
                </a:solidFill>
                <a:latin typeface="Segoe"/>
              </a:rPr>
              <a:t>Présentation de Windows PowerShell</a:t>
            </a:r>
            <a:endParaRPr lang="fr-BE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3B318-4D61-4535-BBC5-4A0CA8DF209E}"/>
              </a:ext>
            </a:extLst>
          </p:cNvPr>
          <p:cNvSpPr/>
          <p:nvPr/>
        </p:nvSpPr>
        <p:spPr>
          <a:xfrm>
            <a:off x="342900" y="1803400"/>
            <a:ext cx="115951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décrire</a:t>
            </a:r>
            <a:r>
              <a:rPr lang="en-US" sz="3000" dirty="0"/>
              <a:t> la </a:t>
            </a:r>
            <a:r>
              <a:rPr lang="en-US" sz="3000" dirty="0" err="1"/>
              <a:t>fonction</a:t>
            </a:r>
            <a:r>
              <a:rPr lang="en-US" sz="3000" dirty="0"/>
              <a:t> de Windows PowerShell 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décrire</a:t>
            </a:r>
            <a:r>
              <a:rPr lang="en-US" sz="3000" dirty="0"/>
              <a:t> la </a:t>
            </a:r>
            <a:r>
              <a:rPr lang="en-US" sz="3000" dirty="0" err="1"/>
              <a:t>syntaxe</a:t>
            </a:r>
            <a:r>
              <a:rPr lang="en-US" sz="3000" dirty="0"/>
              <a:t> des applets de </a:t>
            </a:r>
            <a:r>
              <a:rPr lang="en-US" sz="3000" dirty="0" err="1"/>
              <a:t>commande</a:t>
            </a:r>
            <a:r>
              <a:rPr lang="en-US" sz="3000" dirty="0"/>
              <a:t> Windows PowerShell et </a:t>
            </a:r>
            <a:r>
              <a:rPr lang="en-US" sz="3000" dirty="0" err="1"/>
              <a:t>expliquer</a:t>
            </a:r>
            <a:r>
              <a:rPr lang="en-US" sz="3000" dirty="0"/>
              <a:t> comment </a:t>
            </a:r>
            <a:r>
              <a:rPr lang="en-US" sz="3000" dirty="0" err="1"/>
              <a:t>déterminer</a:t>
            </a:r>
            <a:r>
              <a:rPr lang="en-US" sz="3000" dirty="0"/>
              <a:t> les </a:t>
            </a:r>
            <a:r>
              <a:rPr lang="en-US" sz="3000" dirty="0" err="1"/>
              <a:t>commandes</a:t>
            </a:r>
            <a:r>
              <a:rPr lang="en-US" sz="3000" dirty="0"/>
              <a:t> </a:t>
            </a:r>
            <a:r>
              <a:rPr lang="en-US" sz="3000" dirty="0" err="1"/>
              <a:t>associées</a:t>
            </a:r>
            <a:r>
              <a:rPr lang="en-US" sz="3000" dirty="0"/>
              <a:t> à </a:t>
            </a:r>
            <a:r>
              <a:rPr lang="en-US" sz="3000" dirty="0" err="1"/>
              <a:t>une</a:t>
            </a:r>
            <a:r>
              <a:rPr lang="en-US" sz="3000" dirty="0"/>
              <a:t> applet de </a:t>
            </a:r>
            <a:r>
              <a:rPr lang="en-US" sz="3000" dirty="0" err="1"/>
              <a:t>commande</a:t>
            </a:r>
            <a:r>
              <a:rPr lang="en-US" sz="3000" dirty="0"/>
              <a:t> </a:t>
            </a:r>
            <a:r>
              <a:rPr lang="en-US" sz="3000" dirty="0" err="1"/>
              <a:t>particulière</a:t>
            </a:r>
            <a:r>
              <a:rPr lang="en-US" sz="3000" dirty="0"/>
              <a:t> 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décrire</a:t>
            </a:r>
            <a:r>
              <a:rPr lang="en-US" sz="3000" dirty="0"/>
              <a:t> les applets de </a:t>
            </a:r>
            <a:r>
              <a:rPr lang="en-US" sz="3000" dirty="0" err="1"/>
              <a:t>commande</a:t>
            </a:r>
            <a:r>
              <a:rPr lang="en-US" sz="3000" dirty="0"/>
              <a:t> Windows PowerShell </a:t>
            </a:r>
            <a:r>
              <a:rPr lang="en-US" sz="3000" dirty="0" err="1"/>
              <a:t>courantes</a:t>
            </a:r>
            <a:r>
              <a:rPr lang="en-US" sz="3000" dirty="0"/>
              <a:t> </a:t>
            </a:r>
            <a:r>
              <a:rPr lang="en-US" sz="3000" dirty="0" err="1"/>
              <a:t>permettant</a:t>
            </a:r>
            <a:r>
              <a:rPr lang="en-US" sz="3000" dirty="0"/>
              <a:t> de </a:t>
            </a:r>
            <a:r>
              <a:rPr lang="en-US" sz="3000" dirty="0" err="1"/>
              <a:t>gérer</a:t>
            </a:r>
            <a:r>
              <a:rPr lang="en-US" sz="3000" dirty="0"/>
              <a:t> les services, les </a:t>
            </a:r>
            <a:r>
              <a:rPr lang="en-US" sz="3000" dirty="0" err="1"/>
              <a:t>processus</a:t>
            </a:r>
            <a:r>
              <a:rPr lang="en-US" sz="3000" dirty="0"/>
              <a:t>, les </a:t>
            </a:r>
            <a:r>
              <a:rPr lang="en-US" sz="3000" dirty="0" err="1"/>
              <a:t>rôles</a:t>
            </a:r>
            <a:r>
              <a:rPr lang="en-US" sz="3000" dirty="0"/>
              <a:t> et les </a:t>
            </a:r>
            <a:r>
              <a:rPr lang="en-US" sz="3000" dirty="0" err="1"/>
              <a:t>fonctionnalités</a:t>
            </a:r>
            <a:r>
              <a:rPr lang="en-US" sz="3000" dirty="0"/>
              <a:t> 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décrire</a:t>
            </a:r>
            <a:r>
              <a:rPr lang="en-US" sz="3000" dirty="0"/>
              <a:t> les </a:t>
            </a:r>
            <a:r>
              <a:rPr lang="en-US" sz="3000" dirty="0" err="1"/>
              <a:t>fonctionnalités</a:t>
            </a:r>
            <a:r>
              <a:rPr lang="en-US" sz="3000" dirty="0"/>
              <a:t> de Windows PowerShell ISE 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expliquer</a:t>
            </a:r>
            <a:r>
              <a:rPr lang="en-US" sz="3000" dirty="0"/>
              <a:t> comment </a:t>
            </a:r>
            <a:r>
              <a:rPr lang="en-US" sz="3000" dirty="0" err="1"/>
              <a:t>utiliser</a:t>
            </a:r>
            <a:r>
              <a:rPr lang="en-US" sz="3000" dirty="0"/>
              <a:t> Windows PowerShell 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expliquer</a:t>
            </a:r>
            <a:r>
              <a:rPr lang="en-US" sz="3000" dirty="0"/>
              <a:t> comment </a:t>
            </a:r>
            <a:r>
              <a:rPr lang="en-US" sz="3000" dirty="0" err="1"/>
              <a:t>utiliser</a:t>
            </a:r>
            <a:r>
              <a:rPr lang="en-US" sz="3000" dirty="0"/>
              <a:t> Windows PowerShell ISE</a:t>
            </a:r>
            <a:endParaRPr lang="fr-BE" sz="3000" dirty="0"/>
          </a:p>
        </p:txBody>
      </p:sp>
    </p:spTree>
    <p:extLst>
      <p:ext uri="{BB962C8B-B14F-4D97-AF65-F5344CB8AC3E}">
        <p14:creationId xmlns:p14="http://schemas.microsoft.com/office/powerpoint/2010/main" val="282997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Résultat de recherche d'images pour &quot;pc public domain&quot;">
            <a:extLst>
              <a:ext uri="{FF2B5EF4-FFF2-40B4-BE49-F238E27FC236}">
                <a16:creationId xmlns:a16="http://schemas.microsoft.com/office/drawing/2014/main" id="{199743E8-BE8A-47E1-B52B-5453A16BD0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FFA732C-CEC8-4177-AEF2-27AE48743950}"/>
              </a:ext>
            </a:extLst>
          </p:cNvPr>
          <p:cNvSpPr txBox="1"/>
          <p:nvPr/>
        </p:nvSpPr>
        <p:spPr>
          <a:xfrm>
            <a:off x="812800" y="444500"/>
            <a:ext cx="7139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Qu'est-ce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que Windows PowerShell ?</a:t>
            </a:r>
            <a:endParaRPr lang="fr-BE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8C41C5-6AB9-4F18-95C8-F14E175989EB}"/>
              </a:ext>
            </a:extLst>
          </p:cNvPr>
          <p:cNvSpPr/>
          <p:nvPr/>
        </p:nvSpPr>
        <p:spPr>
          <a:xfrm>
            <a:off x="596900" y="1477475"/>
            <a:ext cx="115951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3000" dirty="0"/>
              <a:t>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3000" dirty="0"/>
              <a:t>Interface en ligne de commande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3000" dirty="0"/>
              <a:t>Applets de commande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3000" dirty="0"/>
              <a:t>Gestion graphique crée des scripts </a:t>
            </a:r>
            <a:r>
              <a:rPr lang="fr-BE" sz="3000" dirty="0" err="1"/>
              <a:t>powershell</a:t>
            </a:r>
            <a:endParaRPr lang="fr-BE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3000" dirty="0" err="1"/>
              <a:t>Autocompletion</a:t>
            </a:r>
            <a:endParaRPr lang="fr-BE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3000" dirty="0" err="1"/>
              <a:t>Get</a:t>
            </a:r>
            <a:r>
              <a:rPr lang="fr-BE" sz="3000" dirty="0"/>
              <a:t>-Help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3000" dirty="0"/>
          </a:p>
        </p:txBody>
      </p:sp>
    </p:spTree>
    <p:extLst>
      <p:ext uri="{BB962C8B-B14F-4D97-AF65-F5344CB8AC3E}">
        <p14:creationId xmlns:p14="http://schemas.microsoft.com/office/powerpoint/2010/main" val="143933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Résultat de recherche d'images pour &quot;pc public domain&quot;">
            <a:extLst>
              <a:ext uri="{FF2B5EF4-FFF2-40B4-BE49-F238E27FC236}">
                <a16:creationId xmlns:a16="http://schemas.microsoft.com/office/drawing/2014/main" id="{199743E8-BE8A-47E1-B52B-5453A16BD0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FFA732C-CEC8-4177-AEF2-27AE48743950}"/>
              </a:ext>
            </a:extLst>
          </p:cNvPr>
          <p:cNvSpPr txBox="1"/>
          <p:nvPr/>
        </p:nvSpPr>
        <p:spPr>
          <a:xfrm>
            <a:off x="812800" y="444500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Syntaxe</a:t>
            </a:r>
            <a:endParaRPr lang="fr-BE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8C41C5-6AB9-4F18-95C8-F14E175989EB}"/>
              </a:ext>
            </a:extLst>
          </p:cNvPr>
          <p:cNvSpPr/>
          <p:nvPr/>
        </p:nvSpPr>
        <p:spPr>
          <a:xfrm>
            <a:off x="596900" y="1477475"/>
            <a:ext cx="115951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3000" dirty="0"/>
              <a:t>Verbe-nom paramètres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3000" dirty="0" err="1"/>
              <a:t>Get</a:t>
            </a:r>
            <a:r>
              <a:rPr lang="fr-BE" sz="3000" dirty="0"/>
              <a:t> New Set Restart </a:t>
            </a:r>
            <a:r>
              <a:rPr lang="fr-BE" sz="3000" dirty="0" err="1"/>
              <a:t>Resume</a:t>
            </a:r>
            <a:r>
              <a:rPr lang="fr-BE" sz="3000" dirty="0"/>
              <a:t> Stop Suspend Clear Limit </a:t>
            </a:r>
            <a:r>
              <a:rPr lang="fr-BE" sz="3000" dirty="0" err="1"/>
              <a:t>Remove</a:t>
            </a:r>
            <a:r>
              <a:rPr lang="fr-BE" sz="3000" dirty="0"/>
              <a:t> </a:t>
            </a:r>
            <a:r>
              <a:rPr lang="fr-BE" sz="3000" dirty="0" err="1"/>
              <a:t>Add</a:t>
            </a:r>
            <a:r>
              <a:rPr lang="fr-BE" sz="3000" dirty="0"/>
              <a:t> Show Write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3000" dirty="0"/>
              <a:t>Chaque nom à sa propre collection de verbes associés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BE" sz="3000" dirty="0">
                <a:solidFill>
                  <a:srgbClr val="0070C0"/>
                </a:solidFill>
              </a:rPr>
              <a:t>Comment connaitre pour un </a:t>
            </a:r>
            <a:r>
              <a:rPr lang="fr-BE" sz="3000" u="sng" dirty="0">
                <a:solidFill>
                  <a:srgbClr val="0070C0"/>
                </a:solidFill>
              </a:rPr>
              <a:t>nom donné </a:t>
            </a:r>
            <a:r>
              <a:rPr lang="fr-BE" sz="3000" dirty="0">
                <a:solidFill>
                  <a:srgbClr val="0070C0"/>
                </a:solidFill>
              </a:rPr>
              <a:t>les verbes associés ?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BE" sz="3000" dirty="0">
                <a:solidFill>
                  <a:srgbClr val="0070C0"/>
                </a:solidFill>
              </a:rPr>
              <a:t>Comment connaitre pour un </a:t>
            </a:r>
            <a:r>
              <a:rPr lang="fr-BE" sz="3000" u="sng" dirty="0">
                <a:solidFill>
                  <a:srgbClr val="0070C0"/>
                </a:solidFill>
              </a:rPr>
              <a:t>verbe donné </a:t>
            </a:r>
            <a:r>
              <a:rPr lang="fr-BE" sz="3000" dirty="0">
                <a:solidFill>
                  <a:srgbClr val="0070C0"/>
                </a:solidFill>
              </a:rPr>
              <a:t>les noms associés ?</a:t>
            </a:r>
          </a:p>
          <a:p>
            <a:pPr marL="457200" indent="-457200" algn="ctr">
              <a:buFont typeface="Wingdings" panose="05000000000000000000" pitchFamily="2" charset="2"/>
              <a:buChar char="Ø"/>
            </a:pPr>
            <a:endParaRPr lang="fr-BE" sz="30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3000" dirty="0"/>
          </a:p>
        </p:txBody>
      </p:sp>
    </p:spTree>
    <p:extLst>
      <p:ext uri="{BB962C8B-B14F-4D97-AF65-F5344CB8AC3E}">
        <p14:creationId xmlns:p14="http://schemas.microsoft.com/office/powerpoint/2010/main" val="2958173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Résultat de recherche d'images pour &quot;pc public domain&quot;">
            <a:extLst>
              <a:ext uri="{FF2B5EF4-FFF2-40B4-BE49-F238E27FC236}">
                <a16:creationId xmlns:a16="http://schemas.microsoft.com/office/drawing/2014/main" id="{199743E8-BE8A-47E1-B52B-5453A16BD0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FFA732C-CEC8-4177-AEF2-27AE48743950}"/>
              </a:ext>
            </a:extLst>
          </p:cNvPr>
          <p:cNvSpPr txBox="1"/>
          <p:nvPr/>
        </p:nvSpPr>
        <p:spPr>
          <a:xfrm>
            <a:off x="812800" y="444500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Syntaxe</a:t>
            </a:r>
            <a:endParaRPr lang="fr-BE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8C41C5-6AB9-4F18-95C8-F14E175989EB}"/>
              </a:ext>
            </a:extLst>
          </p:cNvPr>
          <p:cNvSpPr/>
          <p:nvPr/>
        </p:nvSpPr>
        <p:spPr>
          <a:xfrm>
            <a:off x="596900" y="1477475"/>
            <a:ext cx="115951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BE" sz="3000" dirty="0">
                <a:solidFill>
                  <a:srgbClr val="0070C0"/>
                </a:solidFill>
              </a:rPr>
              <a:t>Comment connaitre pour un </a:t>
            </a:r>
            <a:r>
              <a:rPr lang="fr-BE" sz="3000" u="sng" dirty="0">
                <a:solidFill>
                  <a:srgbClr val="0070C0"/>
                </a:solidFill>
              </a:rPr>
              <a:t>nom donné </a:t>
            </a:r>
            <a:r>
              <a:rPr lang="fr-BE" sz="3000" dirty="0">
                <a:solidFill>
                  <a:srgbClr val="0070C0"/>
                </a:solidFill>
              </a:rPr>
              <a:t>les verbes associés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3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3C1C17C-34EC-43A9-AED1-F68BFA60F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810" y="2385541"/>
            <a:ext cx="6476669" cy="353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49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Résultat de recherche d'images pour &quot;pc public domain&quot;">
            <a:extLst>
              <a:ext uri="{FF2B5EF4-FFF2-40B4-BE49-F238E27FC236}">
                <a16:creationId xmlns:a16="http://schemas.microsoft.com/office/drawing/2014/main" id="{199743E8-BE8A-47E1-B52B-5453A16BD0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FFA732C-CEC8-4177-AEF2-27AE48743950}"/>
              </a:ext>
            </a:extLst>
          </p:cNvPr>
          <p:cNvSpPr txBox="1"/>
          <p:nvPr/>
        </p:nvSpPr>
        <p:spPr>
          <a:xfrm>
            <a:off x="812800" y="444500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Syntaxe</a:t>
            </a:r>
            <a:endParaRPr lang="fr-BE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8C41C5-6AB9-4F18-95C8-F14E175989EB}"/>
              </a:ext>
            </a:extLst>
          </p:cNvPr>
          <p:cNvSpPr/>
          <p:nvPr/>
        </p:nvSpPr>
        <p:spPr>
          <a:xfrm>
            <a:off x="596900" y="1477475"/>
            <a:ext cx="115951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BE" sz="3000" dirty="0">
                <a:solidFill>
                  <a:srgbClr val="0070C0"/>
                </a:solidFill>
              </a:rPr>
              <a:t>Comment connaitre pour un </a:t>
            </a:r>
            <a:r>
              <a:rPr lang="fr-BE" sz="3000" u="sng" dirty="0">
                <a:solidFill>
                  <a:srgbClr val="0070C0"/>
                </a:solidFill>
              </a:rPr>
              <a:t>verbe donné </a:t>
            </a:r>
            <a:r>
              <a:rPr lang="fr-BE" sz="3000" dirty="0">
                <a:solidFill>
                  <a:srgbClr val="0070C0"/>
                </a:solidFill>
              </a:rPr>
              <a:t>les noms associés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30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8FE6122-CBFB-4366-A2B7-5B4215C42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601" y="2294062"/>
            <a:ext cx="87153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01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Résultat de recherche d'images pour &quot;pc public domain&quot;">
            <a:extLst>
              <a:ext uri="{FF2B5EF4-FFF2-40B4-BE49-F238E27FC236}">
                <a16:creationId xmlns:a16="http://schemas.microsoft.com/office/drawing/2014/main" id="{199743E8-BE8A-47E1-B52B-5453A16BD0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FFA732C-CEC8-4177-AEF2-27AE48743950}"/>
              </a:ext>
            </a:extLst>
          </p:cNvPr>
          <p:cNvSpPr txBox="1"/>
          <p:nvPr/>
        </p:nvSpPr>
        <p:spPr>
          <a:xfrm>
            <a:off x="812800" y="444500"/>
            <a:ext cx="106527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Applets de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courantes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pour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l'administration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serveur</a:t>
            </a:r>
            <a:endParaRPr lang="fr-BE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0" name="Picture 6" descr="&quot;&quot;">
            <a:extLst>
              <a:ext uri="{FF2B5EF4-FFF2-40B4-BE49-F238E27FC236}">
                <a16:creationId xmlns:a16="http://schemas.microsoft.com/office/drawing/2014/main" id="{90ED26A8-7E7D-45D9-AECE-6271291F1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60" y="1725911"/>
            <a:ext cx="9589276" cy="645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1098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589</Words>
  <Application>Microsoft Office PowerPoint</Application>
  <PresentationFormat>Grand écran</PresentationFormat>
  <Paragraphs>91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Segoe</vt:lpstr>
      <vt:lpstr>Segoe Semibold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Christophe GOSSEYE</dc:creator>
  <cp:lastModifiedBy>Christophe GOSSEYE</cp:lastModifiedBy>
  <cp:revision>17</cp:revision>
  <dcterms:created xsi:type="dcterms:W3CDTF">2018-02-07T09:29:12Z</dcterms:created>
  <dcterms:modified xsi:type="dcterms:W3CDTF">2018-03-06T08:37:48Z</dcterms:modified>
</cp:coreProperties>
</file>