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3" r:id="rId3"/>
    <p:sldId id="262" r:id="rId4"/>
    <p:sldId id="258" r:id="rId5"/>
    <p:sldId id="260" r:id="rId6"/>
    <p:sldId id="259" r:id="rId7"/>
    <p:sldId id="299" r:id="rId8"/>
    <p:sldId id="300" r:id="rId9"/>
    <p:sldId id="298" r:id="rId10"/>
    <p:sldId id="301" r:id="rId11"/>
    <p:sldId id="268" r:id="rId12"/>
    <p:sldId id="273" r:id="rId13"/>
    <p:sldId id="29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GOSSEYE" userId="a0ce7bba-160f-42b0-8bea-586221b320fd" providerId="ADAL" clId="{F7E6E9F7-D96A-456A-BAF9-594203C77FD4}"/>
    <pc:docChg chg="modSld">
      <pc:chgData name="Christophe GOSSEYE" userId="a0ce7bba-160f-42b0-8bea-586221b320fd" providerId="ADAL" clId="{F7E6E9F7-D96A-456A-BAF9-594203C77FD4}" dt="2018-02-21T08:33:51.717" v="14" actId="20577"/>
      <pc:docMkLst>
        <pc:docMk/>
      </pc:docMkLst>
      <pc:sldChg chg="modSp">
        <pc:chgData name="Christophe GOSSEYE" userId="a0ce7bba-160f-42b0-8bea-586221b320fd" providerId="ADAL" clId="{F7E6E9F7-D96A-456A-BAF9-594203C77FD4}" dt="2018-02-21T08:33:51.717" v="14" actId="20577"/>
        <pc:sldMkLst>
          <pc:docMk/>
          <pc:sldMk cId="3416756207" sldId="273"/>
        </pc:sldMkLst>
        <pc:spChg chg="mod">
          <ac:chgData name="Christophe GOSSEYE" userId="a0ce7bba-160f-42b0-8bea-586221b320fd" providerId="ADAL" clId="{F7E6E9F7-D96A-456A-BAF9-594203C77FD4}" dt="2018-02-21T08:33:51.717" v="14" actId="20577"/>
          <ac:spMkLst>
            <pc:docMk/>
            <pc:sldMk cId="3416756207" sldId="273"/>
            <ac:spMk id="13" creationId="{A98505D0-A189-4F9C-A4DC-AE4593A5AAE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BEB0318-BE37-4424-AF33-E0E88B912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75D31F-BADB-4425-A576-934CF98CCC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E93A-71DF-4135-BEA8-4C090935CB81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66C9DC-D7E9-4499-A481-2B15D0E51D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82567-648A-4B83-89AB-06AA15D264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31956-F589-41F0-8D6E-A4FF6E60B0A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891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014B-02FA-474B-BD14-D9E79C5C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EBACC9-D5FB-4D7E-8F28-3832BAF7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77636-9E53-43F4-A87E-B9828D23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9A067-B9E3-4F91-AD2A-E625FB4C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CEF4F-E477-4B0A-B1F6-2ACC8B5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91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9B471-11C5-41E9-8D72-B2034B1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3D14E-62AC-4298-9D01-4380BAB0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BF684-7DC2-46FE-B4A8-9B362548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30F35-5E1E-4DAD-BFB2-7BD2BE0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D92D1-DD2F-4E82-9943-E34975E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74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3EA655-BEBE-4BA2-AB44-688979BFB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F3C6F-432C-44D9-98B2-F19222D37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7CA16-BC68-4BF4-BE83-7C2B690F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130A2-98A7-4F07-B16A-9FFD998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A8760-9A4E-4100-966F-87B71E8A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74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3B84F-3498-4AC7-96A1-10FDB322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9DC39-580F-4801-A79A-8DD37CBC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EDE9B-FFC5-4091-A80E-11413CF7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0D1DC-92D8-4C89-B744-B256FA04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6EC80-AF13-4C33-80FD-E32D55DD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52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43563-44EF-45E1-B835-C6F1ECA1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20309-E491-4B43-BDBF-1061271E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98114-D358-4686-9794-9E1C416F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C5C597-616A-40D2-8A40-B7229C97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70C7B-F85C-4B09-84A7-EF454358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6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B2E26-72BC-4713-9F25-F5F32356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A0FA-CC98-4C59-ACF8-CADA3824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AAD34B-1456-4F1A-9E40-A15AF50C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142AF-4A2F-4B13-9C97-0CB3308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BDA003-F55C-411C-9916-D724DBF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69A185-204E-40CD-B1B2-57D5601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03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0D56B-231D-4022-8D1D-CE7E633D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F5E2DE-0BC7-4007-A05A-EB4A91D3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FDCA4-0AFF-4230-B98D-CA56A5ED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428DFD-17A0-43D7-8348-6A76A191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DE0C98-A343-4DBD-B684-62DF6552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F3F7B6-7B0C-4D78-B79D-8B4BED04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2EE3F1-6E58-4F72-AD9E-5D669E9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0F4515-5BBA-4331-A6F6-1F7D72FC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2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D6912-9E84-4E98-BE53-9283E39F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2F68C8-8C46-4A94-B9DF-A263999E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CEFDB0-DE04-4A71-A0AE-543375A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B03ADC-3C3F-4F46-897E-6D66B07D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71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0C0A3C-288C-419F-BFD8-022BCA11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2EFC8-32E5-480A-A314-1088136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4523B-126A-4004-8D1D-72100416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6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44C9E-D40C-4382-9D67-E8E67323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37266-4116-4D1E-9F23-6D24591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E3A31C-5270-4EE3-81F1-97E5BD1B6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66FA27-4BB0-4F51-AD64-06214928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92E27-DDDB-4DF1-A9F7-15EBAD6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78261E-9E43-48FB-AB6B-875CEBB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09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B67D7-F7C0-4148-B74F-38A134B2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56DD73-9B48-49B8-9F96-9F1ADA8B3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F5D12A-EF49-41FD-98EC-22938A53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F26821-6065-4948-934D-641B47A2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60EBF-25EF-4F9D-81CF-B9C71F6F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9C64E-8263-47D7-B61B-72E6327C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94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0F7C96-72F5-4347-B290-989D7C84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E86C1-43DA-47D2-9B46-37FE3CC7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F7794-8AEF-4E1E-9919-64EF8B6BA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D0C5-3D33-4B89-9D75-C763AEE7F88C}" type="datetimeFigureOut">
              <a:rPr lang="fr-BE" smtClean="0"/>
              <a:t>21-02-18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E6575-AC73-4865-9481-3CFB59B83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94448-427E-413C-9096-4ECD3029D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CFC8-D58D-4C07-AD40-58FE3FECAA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39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12800" y="444500"/>
            <a:ext cx="8859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gérer localement un WS2012 </a:t>
            </a:r>
            <a:r>
              <a:rPr lang="fr-BE" sz="3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854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7629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Qu'est-ce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l 'installation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AA4C3-098F-42C9-A59A-4941B47941AA}"/>
              </a:ext>
            </a:extLst>
          </p:cNvPr>
          <p:cNvSpPr txBox="1"/>
          <p:nvPr/>
        </p:nvSpPr>
        <p:spPr>
          <a:xfrm>
            <a:off x="1317072" y="2718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05D0-A189-4F9C-A4DC-AE4593A5AAE0}"/>
              </a:ext>
            </a:extLst>
          </p:cNvPr>
          <p:cNvSpPr/>
          <p:nvPr/>
        </p:nvSpPr>
        <p:spPr>
          <a:xfrm>
            <a:off x="362008" y="1342006"/>
            <a:ext cx="115951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Est une option d’installation plus sûre et qui consomme moins de ressources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Est l’option d’installation par défaut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Gérée localement avec </a:t>
            </a:r>
            <a:r>
              <a:rPr lang="fr-BE" sz="3400" dirty="0">
                <a:highlight>
                  <a:srgbClr val="FFFF00"/>
                </a:highlight>
              </a:rPr>
              <a:t>sconfig.cmd</a:t>
            </a:r>
            <a:r>
              <a:rPr lang="fr-BE" sz="3400" dirty="0"/>
              <a:t> ou PowerShell</a:t>
            </a:r>
          </a:p>
          <a:p>
            <a:pPr lvl="2"/>
            <a:r>
              <a:rPr lang="fr-BE" sz="3400" dirty="0"/>
              <a:t>En FR: </a:t>
            </a:r>
            <a:r>
              <a:rPr lang="fr-BE" sz="3400" dirty="0">
                <a:highlight>
                  <a:srgbClr val="FFFF00"/>
                </a:highlight>
              </a:rPr>
              <a:t>c:\windows\system32\fr-FR\sconfig.vbs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Souvent géré à distance (A activer)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80909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492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AA4C3-098F-42C9-A59A-4941B47941AA}"/>
              </a:ext>
            </a:extLst>
          </p:cNvPr>
          <p:cNvSpPr txBox="1"/>
          <p:nvPr/>
        </p:nvSpPr>
        <p:spPr>
          <a:xfrm>
            <a:off x="1317072" y="2718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05D0-A189-4F9C-A4DC-AE4593A5AAE0}"/>
              </a:ext>
            </a:extLst>
          </p:cNvPr>
          <p:cNvSpPr/>
          <p:nvPr/>
        </p:nvSpPr>
        <p:spPr>
          <a:xfrm>
            <a:off x="1317072" y="1694343"/>
            <a:ext cx="96137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Serveur Web IIS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DHCP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Contrôleur de domaine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Clustering à basculement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/>
              <a:t>ADFS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Gestion de stratégie de groupe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NAP (Gestion d’accès réseau)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Sauvegarde Windows serveur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41675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604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Windows Server 2012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AA4C3-098F-42C9-A59A-4941B47941AA}"/>
              </a:ext>
            </a:extLst>
          </p:cNvPr>
          <p:cNvSpPr txBox="1"/>
          <p:nvPr/>
        </p:nvSpPr>
        <p:spPr>
          <a:xfrm>
            <a:off x="1317072" y="2718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05D0-A189-4F9C-A4DC-AE4593A5AAE0}"/>
              </a:ext>
            </a:extLst>
          </p:cNvPr>
          <p:cNvSpPr/>
          <p:nvPr/>
        </p:nvSpPr>
        <p:spPr>
          <a:xfrm>
            <a:off x="880844" y="1694343"/>
            <a:ext cx="1005001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3000" dirty="0"/>
              <a:t>Question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r>
              <a:rPr lang="fr-BE" sz="4800" dirty="0"/>
              <a:t>Quels rôles sont souvent colocalisés sur le même serveur ?</a:t>
            </a:r>
          </a:p>
        </p:txBody>
      </p:sp>
    </p:spTree>
    <p:extLst>
      <p:ext uri="{BB962C8B-B14F-4D97-AF65-F5344CB8AC3E}">
        <p14:creationId xmlns:p14="http://schemas.microsoft.com/office/powerpoint/2010/main" val="21199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1.1</a:t>
            </a:r>
            <a:r>
              <a:rPr lang="fr-FR" sz="3600" dirty="0">
                <a:solidFill>
                  <a:srgbClr val="000000"/>
                </a:solidFill>
                <a:highlight>
                  <a:srgbClr val="FFFF00"/>
                </a:highlight>
                <a:latin typeface="Segoe"/>
              </a:rPr>
              <a:t>  Vue d'ensemble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1.2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Vue d'ensemble de l'administration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1.3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Installation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1.4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Configuration post-installation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BE" sz="3600" dirty="0">
                <a:solidFill>
                  <a:srgbClr val="000000"/>
                </a:solidFill>
                <a:latin typeface="Segoe Semibold"/>
              </a:rPr>
              <a:t>1.5  </a:t>
            </a:r>
            <a:r>
              <a:rPr lang="fr-BE" sz="3600" dirty="0">
                <a:solidFill>
                  <a:srgbClr val="000000"/>
                </a:solidFill>
                <a:latin typeface="Segoe"/>
              </a:rPr>
              <a:t>Présentation de Windows PowerShell</a:t>
            </a:r>
            <a:endParaRPr lang="fr-BE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90569" y="302004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Déploiement et gestion de Windows serveur 2012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088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Décrire Windows serveur 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décrire le rôle des serveurs locaux dans un réseau moderne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expliquer la différence entre les </a:t>
            </a:r>
            <a:r>
              <a:rPr lang="fr-FR" sz="3000" dirty="0" err="1"/>
              <a:t>clouds</a:t>
            </a:r>
            <a:r>
              <a:rPr lang="fr-FR" sz="3000" dirty="0"/>
              <a:t> privés et publics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répertorier les différentes éditions de WS 2012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décrire la différence entre l'installation minimale et standard de WS 2012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expliquer la fonction des rôles de serveur disponibles sur les ordinateurs exécutant WS 2012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expliquer l'objet de diverses fonctionnalités de WS 2012.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Question : Quelle est la différence entre un système d'exploitation serveur et client ?</a:t>
            </a:r>
            <a:endParaRPr lang="fr-BE" sz="3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969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 des serveurs locaux dans un réseau moderne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17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12800" y="444500"/>
            <a:ext cx="868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                                                             Local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Avantages: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78CB9-644C-4D2E-B1C8-CE1BBA93F7B5}"/>
              </a:ext>
            </a:extLst>
          </p:cNvPr>
          <p:cNvSpPr/>
          <p:nvPr/>
        </p:nvSpPr>
        <p:spPr>
          <a:xfrm>
            <a:off x="342900" y="3826545"/>
            <a:ext cx="1159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 err="1"/>
              <a:t>Iconvénients</a:t>
            </a:r>
            <a:r>
              <a:rPr lang="fr-BE" sz="30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41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12800" y="444500"/>
            <a:ext cx="781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d’avocats  Théo </a:t>
            </a:r>
            <a:r>
              <a:rPr lang="fr-BE" sz="3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Troux</a:t>
            </a: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associés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5 Avocats</a:t>
            </a:r>
          </a:p>
          <a:p>
            <a:r>
              <a:rPr lang="fr-BE" sz="3000" dirty="0"/>
              <a:t>2 Secrétaires</a:t>
            </a:r>
          </a:p>
          <a:p>
            <a:r>
              <a:rPr lang="fr-BE" sz="3000" dirty="0"/>
              <a:t>Abonnement office 365</a:t>
            </a:r>
          </a:p>
          <a:p>
            <a:r>
              <a:rPr lang="fr-BE" sz="3000" dirty="0"/>
              <a:t>2 MFP Réseau</a:t>
            </a:r>
          </a:p>
          <a:p>
            <a:r>
              <a:rPr lang="fr-BE" sz="3000" dirty="0"/>
              <a:t>1 ADSL</a:t>
            </a:r>
          </a:p>
          <a:p>
            <a:endParaRPr lang="fr-BE" sz="3000" dirty="0"/>
          </a:p>
          <a:p>
            <a:r>
              <a:rPr lang="fr-BE" sz="3000" dirty="0"/>
              <a:t>Objectif: </a:t>
            </a:r>
          </a:p>
          <a:p>
            <a:r>
              <a:rPr lang="fr-BE" sz="3000" dirty="0"/>
              <a:t>Sauvegarde des documents en local (confidentiels)</a:t>
            </a:r>
          </a:p>
          <a:p>
            <a:r>
              <a:rPr lang="fr-BE" sz="3000" dirty="0"/>
              <a:t>Outil de calendrier particulier</a:t>
            </a:r>
          </a:p>
          <a:p>
            <a:r>
              <a:rPr lang="fr-BE" sz="3000" dirty="0"/>
              <a:t>Carnet d’adresse</a:t>
            </a:r>
          </a:p>
        </p:txBody>
      </p:sp>
    </p:spTree>
    <p:extLst>
      <p:ext uri="{BB962C8B-B14F-4D97-AF65-F5344CB8AC3E}">
        <p14:creationId xmlns:p14="http://schemas.microsoft.com/office/powerpoint/2010/main" val="173205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12800" y="444500"/>
            <a:ext cx="632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 artisanale </a:t>
            </a:r>
            <a:r>
              <a:rPr lang="fr-BE" sz="3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Bouffetoux</a:t>
            </a: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100 Ouvriers</a:t>
            </a:r>
          </a:p>
          <a:p>
            <a:r>
              <a:rPr lang="fr-BE" sz="3000" dirty="0"/>
              <a:t>2 Secrétaires</a:t>
            </a:r>
          </a:p>
          <a:p>
            <a:r>
              <a:rPr lang="fr-BE" sz="3000" dirty="0"/>
              <a:t>5 Représentants</a:t>
            </a:r>
          </a:p>
          <a:p>
            <a:r>
              <a:rPr lang="fr-BE" sz="3000" dirty="0"/>
              <a:t>1 CEO</a:t>
            </a:r>
          </a:p>
          <a:p>
            <a:r>
              <a:rPr lang="fr-BE" sz="3000" dirty="0"/>
              <a:t>1 comptable – 2 R&amp;D</a:t>
            </a:r>
          </a:p>
          <a:p>
            <a:endParaRPr lang="fr-BE" sz="3000" dirty="0"/>
          </a:p>
          <a:p>
            <a:r>
              <a:rPr lang="fr-BE" sz="3000" dirty="0"/>
              <a:t>Objectif: </a:t>
            </a:r>
          </a:p>
          <a:p>
            <a:r>
              <a:rPr lang="fr-BE" sz="3000" dirty="0"/>
              <a:t>Sauvegarde des documents – Programme comptable</a:t>
            </a:r>
          </a:p>
          <a:p>
            <a:r>
              <a:rPr lang="fr-BE" sz="3000" dirty="0"/>
              <a:t>Outil de calendrier particulier – Gestion des ventes</a:t>
            </a:r>
          </a:p>
          <a:p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38021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12800" y="444500"/>
            <a:ext cx="5341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Société d’assurance </a:t>
            </a:r>
            <a:r>
              <a:rPr lang="fr-BE" sz="3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Toukcs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1 Assureur</a:t>
            </a:r>
          </a:p>
          <a:p>
            <a:r>
              <a:rPr lang="fr-BE" sz="3000" dirty="0"/>
              <a:t>1 employé</a:t>
            </a:r>
          </a:p>
          <a:p>
            <a:r>
              <a:rPr lang="fr-BE" sz="3000" dirty="0"/>
              <a:t>Tout les outils métiers sont dans le cloud</a:t>
            </a:r>
          </a:p>
          <a:p>
            <a:r>
              <a:rPr lang="fr-BE" sz="3000" dirty="0"/>
              <a:t>Abonnement office 365</a:t>
            </a:r>
          </a:p>
          <a:p>
            <a:r>
              <a:rPr lang="fr-BE" sz="3000" dirty="0"/>
              <a:t>1 MFP Réseau</a:t>
            </a:r>
          </a:p>
          <a:p>
            <a:r>
              <a:rPr lang="fr-BE" sz="3000" dirty="0"/>
              <a:t>1 ADSL</a:t>
            </a:r>
          </a:p>
          <a:p>
            <a:endParaRPr lang="fr-BE" sz="3000" dirty="0"/>
          </a:p>
          <a:p>
            <a:r>
              <a:rPr lang="fr-BE" sz="3000" dirty="0"/>
              <a:t>Objectif: </a:t>
            </a:r>
          </a:p>
          <a:p>
            <a:r>
              <a:rPr lang="fr-BE" sz="3000" dirty="0"/>
              <a:t>Sauvegarde des documents locaux (imprimés)</a:t>
            </a:r>
          </a:p>
          <a:p>
            <a:r>
              <a:rPr lang="fr-BE" sz="3000" dirty="0"/>
              <a:t>Photos des accidents (= photos de famille)</a:t>
            </a:r>
          </a:p>
          <a:p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436855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389</Words>
  <Application>Microsoft Office PowerPoint</Application>
  <PresentationFormat>Grand écran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</vt:lpstr>
      <vt:lpstr>Segoe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32</cp:revision>
  <cp:lastPrinted>2018-02-05T09:00:18Z</cp:lastPrinted>
  <dcterms:created xsi:type="dcterms:W3CDTF">2018-02-01T10:04:02Z</dcterms:created>
  <dcterms:modified xsi:type="dcterms:W3CDTF">2018-02-21T08:33:56Z</dcterms:modified>
</cp:coreProperties>
</file>