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GOSSEYE" userId="a0ce7bba-160f-42b0-8bea-586221b320fd" providerId="ADAL" clId="{B5D440D3-63C4-4B89-B109-CD601332E37E}"/>
    <pc:docChg chg="delSld">
      <pc:chgData name="Christophe GOSSEYE" userId="a0ce7bba-160f-42b0-8bea-586221b320fd" providerId="ADAL" clId="{B5D440D3-63C4-4B89-B109-CD601332E37E}" dt="2018-03-29T06:56:34.640" v="1" actId="2696"/>
      <pc:docMkLst>
        <pc:docMk/>
      </pc:docMkLst>
      <pc:sldChg chg="del">
        <pc:chgData name="Christophe GOSSEYE" userId="a0ce7bba-160f-42b0-8bea-586221b320fd" providerId="ADAL" clId="{B5D440D3-63C4-4B89-B109-CD601332E37E}" dt="2018-03-29T06:56:30.923" v="0" actId="2696"/>
        <pc:sldMkLst>
          <pc:docMk/>
          <pc:sldMk cId="3944313792" sldId="266"/>
        </pc:sldMkLst>
      </pc:sldChg>
      <pc:sldChg chg="del">
        <pc:chgData name="Christophe GOSSEYE" userId="a0ce7bba-160f-42b0-8bea-586221b320fd" providerId="ADAL" clId="{B5D440D3-63C4-4B89-B109-CD601332E37E}" dt="2018-03-29T06:56:34.640" v="1" actId="2696"/>
        <pc:sldMkLst>
          <pc:docMk/>
          <pc:sldMk cId="168601482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23-04-18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3.1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d'utilisateurs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3.2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groupes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3.3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d'ordinateurs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3.4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Délégation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l'administration</a:t>
            </a:r>
            <a:endParaRPr lang="fr-BE" sz="3600" dirty="0">
              <a:solidFill>
                <a:srgbClr val="000000"/>
              </a:solidFill>
              <a:highlight>
                <a:srgbClr val="FFFF00"/>
              </a:highlight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Gestion des objets de service de domaine AD (graphique)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3.4 Délégation de l’administration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Décrivez</a:t>
            </a:r>
            <a:r>
              <a:rPr lang="en-US" sz="3000" dirty="0"/>
              <a:t> les </a:t>
            </a:r>
            <a:r>
              <a:rPr lang="en-US" sz="3000" dirty="0" err="1"/>
              <a:t>autorisations</a:t>
            </a:r>
            <a:r>
              <a:rPr lang="en-US" sz="3000" dirty="0"/>
              <a:t> AD 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Déterminez</a:t>
            </a:r>
            <a:r>
              <a:rPr lang="en-US" sz="3000" dirty="0"/>
              <a:t> les </a:t>
            </a:r>
            <a:r>
              <a:rPr lang="en-US" sz="3000" dirty="0" err="1"/>
              <a:t>autorisations</a:t>
            </a:r>
            <a:r>
              <a:rPr lang="en-US" sz="3000" dirty="0"/>
              <a:t> AD DS </a:t>
            </a:r>
            <a:r>
              <a:rPr lang="en-US" sz="3000" dirty="0" err="1"/>
              <a:t>efficaces</a:t>
            </a:r>
            <a:r>
              <a:rPr lang="en-US" sz="3000" dirty="0"/>
              <a:t> d'un </a:t>
            </a:r>
            <a:r>
              <a:rPr lang="en-US" sz="3000" dirty="0" err="1"/>
              <a:t>utilisateur</a:t>
            </a:r>
            <a:r>
              <a:rPr lang="en-US" sz="3000" dirty="0"/>
              <a:t> sur un </a:t>
            </a:r>
            <a:r>
              <a:rPr lang="en-US" sz="3000" dirty="0" err="1"/>
              <a:t>objet</a:t>
            </a:r>
            <a:r>
              <a:rPr lang="en-US" sz="3000" dirty="0"/>
              <a:t> AD DS.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Déléguez</a:t>
            </a:r>
            <a:r>
              <a:rPr lang="en-US" sz="3000" dirty="0"/>
              <a:t> le </a:t>
            </a:r>
            <a:r>
              <a:rPr lang="en-US" sz="3000" dirty="0" err="1"/>
              <a:t>contrôle</a:t>
            </a:r>
            <a:r>
              <a:rPr lang="en-US" sz="3000" dirty="0"/>
              <a:t> </a:t>
            </a:r>
            <a:r>
              <a:rPr lang="en-US" sz="3000" dirty="0" err="1"/>
              <a:t>administratif</a:t>
            </a:r>
            <a:r>
              <a:rPr lang="en-US" sz="3000" dirty="0"/>
              <a:t> d'un </a:t>
            </a:r>
            <a:r>
              <a:rPr lang="en-US" sz="3000" dirty="0" err="1"/>
              <a:t>objet</a:t>
            </a:r>
            <a:r>
              <a:rPr lang="en-US" sz="3000" dirty="0"/>
              <a:t> AD DS à un </a:t>
            </a:r>
            <a:r>
              <a:rPr lang="en-US" sz="3000" dirty="0" err="1"/>
              <a:t>utilisateur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à un </a:t>
            </a:r>
            <a:r>
              <a:rPr lang="en-US" sz="3000" dirty="0" err="1"/>
              <a:t>groupe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 </a:t>
            </a:r>
            <a:r>
              <a:rPr lang="en-US" sz="3000" dirty="0" err="1"/>
              <a:t>spécifique</a:t>
            </a:r>
            <a:r>
              <a:rPr lang="en-US" sz="3000" dirty="0"/>
              <a:t>.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436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Autorisations</a:t>
            </a:r>
            <a:r>
              <a:rPr lang="en-US" sz="3600" b="1" dirty="0"/>
              <a:t> AD DS ?</a:t>
            </a:r>
            <a:endParaRPr lang="fr-BE" sz="3600" b="1" dirty="0"/>
          </a:p>
        </p:txBody>
      </p:sp>
      <p:pic>
        <p:nvPicPr>
          <p:cNvPr id="8" name="Picture 6" descr="Capture d'écran du composant Utilisateurs et ordinateurs Active Directory avec la boîte de dialogue Paramètres de sécurité avancés ouverte. L'administrateur affiche les autorisations effectives d'une unité d'organisation nommée IT. ">
            <a:extLst>
              <a:ext uri="{FF2B5EF4-FFF2-40B4-BE49-F238E27FC236}">
                <a16:creationId xmlns:a16="http://schemas.microsoft.com/office/drawing/2014/main" id="{EA454440-0785-484E-8C37-8DBAA6A3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9" y="1260543"/>
            <a:ext cx="8284209" cy="55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6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436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Autorisations</a:t>
            </a:r>
            <a:r>
              <a:rPr lang="en-US" sz="3600" b="1" dirty="0"/>
              <a:t> AD DS ?</a:t>
            </a:r>
            <a:endParaRPr lang="fr-BE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3E918-E214-45A9-A76D-08F6AEF5AAAC}"/>
              </a:ext>
            </a:extLst>
          </p:cNvPr>
          <p:cNvSpPr/>
          <p:nvPr/>
        </p:nvSpPr>
        <p:spPr>
          <a:xfrm>
            <a:off x="342900" y="1214924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Tous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AD DS, </a:t>
            </a:r>
            <a:r>
              <a:rPr lang="en-US" sz="3000" dirty="0" err="1"/>
              <a:t>tels</a:t>
            </a:r>
            <a:r>
              <a:rPr lang="en-US" sz="3000" dirty="0"/>
              <a:t> que des </a:t>
            </a:r>
            <a:r>
              <a:rPr lang="en-US" sz="3000" dirty="0" err="1"/>
              <a:t>utilisateurs</a:t>
            </a:r>
            <a:r>
              <a:rPr lang="en-US" sz="3000" dirty="0"/>
              <a:t>, </a:t>
            </a:r>
            <a:r>
              <a:rPr lang="en-US" sz="3000" dirty="0" err="1"/>
              <a:t>ordinateurs</a:t>
            </a:r>
            <a:r>
              <a:rPr lang="en-US" sz="3000" dirty="0"/>
              <a:t> et </a:t>
            </a:r>
            <a:r>
              <a:rPr lang="en-US" sz="3000" dirty="0" err="1"/>
              <a:t>groupes</a:t>
            </a:r>
            <a:r>
              <a:rPr lang="en-US" sz="3000" dirty="0"/>
              <a:t>, </a:t>
            </a:r>
            <a:r>
              <a:rPr lang="en-US" sz="3000" dirty="0" err="1"/>
              <a:t>peuvent</a:t>
            </a:r>
            <a:r>
              <a:rPr lang="en-US" sz="3000" dirty="0"/>
              <a:t> </a:t>
            </a:r>
            <a:r>
              <a:rPr lang="en-US" sz="3000" dirty="0" err="1"/>
              <a:t>être</a:t>
            </a:r>
            <a:r>
              <a:rPr lang="en-US" sz="3000" dirty="0"/>
              <a:t> </a:t>
            </a:r>
            <a:r>
              <a:rPr lang="en-US" sz="3000" dirty="0" err="1"/>
              <a:t>sécurisés</a:t>
            </a:r>
            <a:r>
              <a:rPr lang="en-US" sz="3000" dirty="0"/>
              <a:t> à </a:t>
            </a:r>
            <a:r>
              <a:rPr lang="en-US" sz="3000" dirty="0" err="1"/>
              <a:t>l'aide</a:t>
            </a:r>
            <a:r>
              <a:rPr lang="en-US" sz="3000" dirty="0"/>
              <a:t> </a:t>
            </a:r>
            <a:r>
              <a:rPr lang="en-US" sz="3000" dirty="0" err="1"/>
              <a:t>d'une</a:t>
            </a:r>
            <a:r>
              <a:rPr lang="en-US" sz="3000" dirty="0"/>
              <a:t> </a:t>
            </a:r>
            <a:r>
              <a:rPr lang="en-US" sz="3000" dirty="0" err="1"/>
              <a:t>liste</a:t>
            </a:r>
            <a:r>
              <a:rPr lang="en-US" sz="3000" dirty="0"/>
              <a:t> </a:t>
            </a:r>
            <a:r>
              <a:rPr lang="en-US" sz="3000" dirty="0" err="1"/>
              <a:t>d'autorisations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chaque</a:t>
            </a:r>
            <a:r>
              <a:rPr lang="en-US" sz="3000" dirty="0"/>
              <a:t> </a:t>
            </a:r>
            <a:r>
              <a:rPr lang="en-US" sz="3000" dirty="0" err="1"/>
              <a:t>nouvel</a:t>
            </a:r>
            <a:r>
              <a:rPr lang="en-US" sz="3000" dirty="0"/>
              <a:t> </a:t>
            </a:r>
            <a:r>
              <a:rPr lang="en-US" sz="3000" dirty="0" err="1"/>
              <a:t>objet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créé</a:t>
            </a:r>
            <a:r>
              <a:rPr lang="en-US" sz="3000" dirty="0"/>
              <a:t> avec </a:t>
            </a:r>
            <a:r>
              <a:rPr lang="en-US" sz="3000" dirty="0" err="1"/>
              <a:t>l'option</a:t>
            </a:r>
            <a:r>
              <a:rPr lang="en-US" sz="3000" dirty="0"/>
              <a:t> </a:t>
            </a:r>
            <a:r>
              <a:rPr lang="en-US" sz="3000" b="1" dirty="0" err="1"/>
              <a:t>Inclure</a:t>
            </a:r>
            <a:r>
              <a:rPr lang="en-US" sz="3000" b="1" dirty="0"/>
              <a:t> les </a:t>
            </a:r>
            <a:r>
              <a:rPr lang="en-US" sz="3000" b="1" dirty="0" err="1"/>
              <a:t>autorisations</a:t>
            </a:r>
            <a:r>
              <a:rPr lang="en-US" sz="3000" b="1" dirty="0"/>
              <a:t> </a:t>
            </a:r>
            <a:r>
              <a:rPr lang="en-US" sz="3000" b="1" dirty="0" err="1"/>
              <a:t>pouvant</a:t>
            </a:r>
            <a:r>
              <a:rPr lang="en-US" sz="3000" b="1" dirty="0"/>
              <a:t> </a:t>
            </a:r>
            <a:r>
              <a:rPr lang="en-US" sz="3000" b="1" dirty="0" err="1"/>
              <a:t>être</a:t>
            </a:r>
            <a:r>
              <a:rPr lang="en-US" sz="3000" b="1" dirty="0"/>
              <a:t> </a:t>
            </a:r>
            <a:r>
              <a:rPr lang="en-US" sz="3000" b="1" dirty="0" err="1"/>
              <a:t>héritées</a:t>
            </a:r>
            <a:r>
              <a:rPr lang="en-US" sz="3000" b="1" dirty="0"/>
              <a:t> du parent de </a:t>
            </a:r>
            <a:r>
              <a:rPr lang="en-US" sz="3000" b="1" dirty="0" err="1"/>
              <a:t>cet</a:t>
            </a:r>
            <a:r>
              <a:rPr lang="en-US" sz="3000" b="1" dirty="0"/>
              <a:t> </a:t>
            </a:r>
            <a:r>
              <a:rPr lang="en-US" sz="3000" b="1" dirty="0" err="1"/>
              <a:t>objet</a:t>
            </a:r>
            <a:r>
              <a:rPr lang="en-US" sz="3000" b="1" dirty="0"/>
              <a:t> </a:t>
            </a:r>
            <a:r>
              <a:rPr lang="en-US" sz="3000" dirty="0" err="1"/>
              <a:t>activée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dans</a:t>
            </a:r>
            <a:r>
              <a:rPr lang="en-US" sz="3000" dirty="0"/>
              <a:t> AD DS, </a:t>
            </a:r>
            <a:r>
              <a:rPr lang="en-US" sz="3000" dirty="0" err="1"/>
              <a:t>il</a:t>
            </a:r>
            <a:r>
              <a:rPr lang="en-US" sz="3000" dirty="0"/>
              <a:t> </a:t>
            </a:r>
            <a:r>
              <a:rPr lang="en-US" sz="3000" dirty="0" err="1"/>
              <a:t>n'est</a:t>
            </a:r>
            <a:r>
              <a:rPr lang="en-US" sz="3000" dirty="0"/>
              <a:t> pas </a:t>
            </a:r>
            <a:r>
              <a:rPr lang="en-US" sz="3000" dirty="0" err="1"/>
              <a:t>recommandé</a:t>
            </a:r>
            <a:r>
              <a:rPr lang="en-US" sz="3000" dirty="0"/>
              <a:t> </a:t>
            </a:r>
            <a:r>
              <a:rPr lang="en-US" sz="3000" dirty="0" err="1"/>
              <a:t>d'attribuer</a:t>
            </a:r>
            <a:r>
              <a:rPr lang="en-US" sz="3000" dirty="0"/>
              <a:t> des </a:t>
            </a:r>
            <a:r>
              <a:rPr lang="en-US" sz="3000" dirty="0" err="1"/>
              <a:t>autorisations</a:t>
            </a:r>
            <a:r>
              <a:rPr lang="en-US" sz="3000" dirty="0"/>
              <a:t> à des </a:t>
            </a:r>
            <a:r>
              <a:rPr lang="en-US" sz="3000" dirty="0" err="1"/>
              <a:t>objets</a:t>
            </a:r>
            <a:r>
              <a:rPr lang="en-US" sz="3000" dirty="0"/>
              <a:t> </a:t>
            </a:r>
            <a:r>
              <a:rPr lang="en-US" sz="3000" dirty="0" err="1"/>
              <a:t>distincts</a:t>
            </a:r>
            <a:r>
              <a:rPr lang="en-US" sz="3000" dirty="0"/>
              <a:t>.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devez</a:t>
            </a:r>
            <a:r>
              <a:rPr lang="en-US" sz="3000" dirty="0"/>
              <a:t> </a:t>
            </a:r>
            <a:r>
              <a:rPr lang="en-US" sz="3000" dirty="0" err="1"/>
              <a:t>plutôt</a:t>
            </a:r>
            <a:r>
              <a:rPr lang="en-US" sz="3000" dirty="0"/>
              <a:t> </a:t>
            </a:r>
            <a:r>
              <a:rPr lang="en-US" sz="3000" dirty="0" err="1"/>
              <a:t>attribuer</a:t>
            </a:r>
            <a:r>
              <a:rPr lang="en-US" sz="3000" dirty="0"/>
              <a:t> des </a:t>
            </a:r>
            <a:r>
              <a:rPr lang="en-US" sz="3000" dirty="0" err="1"/>
              <a:t>autorisations</a:t>
            </a:r>
            <a:r>
              <a:rPr lang="en-US" sz="3000" dirty="0"/>
              <a:t> au </a:t>
            </a:r>
            <a:r>
              <a:rPr lang="en-US" sz="3000" dirty="0" err="1"/>
              <a:t>niveau</a:t>
            </a:r>
            <a:r>
              <a:rPr lang="en-US" sz="3000" dirty="0"/>
              <a:t> des </a:t>
            </a:r>
            <a:r>
              <a:rPr lang="en-US" sz="3000" dirty="0" err="1"/>
              <a:t>unités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et à des </a:t>
            </a:r>
            <a:r>
              <a:rPr lang="en-US" sz="3000" dirty="0" err="1"/>
              <a:t>groupes</a:t>
            </a:r>
            <a:r>
              <a:rPr lang="en-US" sz="3000" dirty="0"/>
              <a:t>.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4704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631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Autorisations</a:t>
            </a:r>
            <a:r>
              <a:rPr lang="en-US" sz="3600" b="1" dirty="0"/>
              <a:t> AD DS effectives ?</a:t>
            </a:r>
            <a:endParaRPr lang="fr-BE" sz="3600" b="1" dirty="0"/>
          </a:p>
        </p:txBody>
      </p:sp>
      <p:pic>
        <p:nvPicPr>
          <p:cNvPr id="2054" name="Picture 6" descr="&quot;&quot;">
            <a:extLst>
              <a:ext uri="{FF2B5EF4-FFF2-40B4-BE49-F238E27FC236}">
                <a16:creationId xmlns:a16="http://schemas.microsoft.com/office/drawing/2014/main" id="{2B0F1D22-0EB2-452D-95B3-6BA0A5C1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16" y="1166576"/>
            <a:ext cx="8144764" cy="54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7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631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Autorisations</a:t>
            </a:r>
            <a:r>
              <a:rPr lang="en-US" sz="3600" b="1" dirty="0"/>
              <a:t> AD DS effectives ?</a:t>
            </a:r>
            <a:endParaRPr lang="fr-BE" sz="36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19F7425-53EB-401B-BA80-339E7D15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13" y="1752317"/>
            <a:ext cx="2495550" cy="22669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D00D128-550F-4BB4-A0E7-EB523C60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79" y="1608462"/>
            <a:ext cx="6473325" cy="42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4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465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Délégation</a:t>
            </a:r>
            <a:r>
              <a:rPr lang="en-US" sz="3600" b="1" dirty="0"/>
              <a:t> de </a:t>
            </a:r>
            <a:r>
              <a:rPr lang="en-US" sz="3600" b="1" dirty="0" err="1"/>
              <a:t>contrôle</a:t>
            </a:r>
            <a:r>
              <a:rPr lang="en-US" sz="3600" b="1" dirty="0"/>
              <a:t> </a:t>
            </a:r>
            <a:endParaRPr lang="fr-BE" sz="3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689EA7-B7BA-4202-A3E5-D5796BC8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1" y="1746862"/>
            <a:ext cx="3190875" cy="1028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3F9915-BB5C-4243-9239-BA40A3FE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68" y="1908500"/>
            <a:ext cx="5429250" cy="2600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1FC2EC-8781-4BED-84B4-C7600827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29" y="3449700"/>
            <a:ext cx="3578193" cy="2963824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F4BF61F0-6190-48C4-B6D5-60D16468C1B6}"/>
              </a:ext>
            </a:extLst>
          </p:cNvPr>
          <p:cNvSpPr/>
          <p:nvPr/>
        </p:nvSpPr>
        <p:spPr>
          <a:xfrm rot="17995156">
            <a:off x="4638320" y="1994864"/>
            <a:ext cx="771181" cy="988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A46761F3-2D7F-460D-84C4-076444255418}"/>
              </a:ext>
            </a:extLst>
          </p:cNvPr>
          <p:cNvSpPr/>
          <p:nvPr/>
        </p:nvSpPr>
        <p:spPr>
          <a:xfrm rot="3694904">
            <a:off x="6031044" y="4926679"/>
            <a:ext cx="771181" cy="988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0680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202</Words>
  <Application>Microsoft Office PowerPoint</Application>
  <PresentationFormat>Grand écran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</vt:lpstr>
      <vt:lpstr>Segoe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79</cp:revision>
  <dcterms:created xsi:type="dcterms:W3CDTF">2018-02-07T09:29:12Z</dcterms:created>
  <dcterms:modified xsi:type="dcterms:W3CDTF">2018-04-23T08:02:05Z</dcterms:modified>
</cp:coreProperties>
</file>