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GOSSEYE" userId="a0ce7bba-160f-42b0-8bea-586221b320fd" providerId="ADAL" clId="{B5D440D3-63C4-4B89-B109-CD601332E37E}"/>
    <pc:docChg chg="delSld">
      <pc:chgData name="Christophe GOSSEYE" userId="a0ce7bba-160f-42b0-8bea-586221b320fd" providerId="ADAL" clId="{B5D440D3-63C4-4B89-B109-CD601332E37E}" dt="2018-03-29T06:56:34.640" v="1" actId="2696"/>
      <pc:docMkLst>
        <pc:docMk/>
      </pc:docMkLst>
      <pc:sldChg chg="del">
        <pc:chgData name="Christophe GOSSEYE" userId="a0ce7bba-160f-42b0-8bea-586221b320fd" providerId="ADAL" clId="{B5D440D3-63C4-4B89-B109-CD601332E37E}" dt="2018-03-29T06:56:30.923" v="0" actId="2696"/>
        <pc:sldMkLst>
          <pc:docMk/>
          <pc:sldMk cId="3944313792" sldId="266"/>
        </pc:sldMkLst>
      </pc:sldChg>
      <pc:sldChg chg="del">
        <pc:chgData name="Christophe GOSSEYE" userId="a0ce7bba-160f-42b0-8bea-586221b320fd" providerId="ADAL" clId="{B5D440D3-63C4-4B89-B109-CD601332E37E}" dt="2018-03-29T06:56:34.640" v="1" actId="2696"/>
        <pc:sldMkLst>
          <pc:docMk/>
          <pc:sldMk cId="168601482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307721-59C3-4FAE-BB9D-4641BA85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73" y="1290743"/>
            <a:ext cx="7396681" cy="475823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937F29D-00F2-433F-B8C1-A2F1DAE24AD2}"/>
              </a:ext>
            </a:extLst>
          </p:cNvPr>
          <p:cNvCxnSpPr/>
          <p:nvPr/>
        </p:nvCxnSpPr>
        <p:spPr>
          <a:xfrm>
            <a:off x="1195057" y="4028792"/>
            <a:ext cx="1176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636A87-A4BE-4589-9C04-B5AEB295E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1628523"/>
            <a:ext cx="3105583" cy="360095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BDE7F6E-06E2-46CE-9BC3-AB8D2D256AD3}"/>
              </a:ext>
            </a:extLst>
          </p:cNvPr>
          <p:cNvCxnSpPr/>
          <p:nvPr/>
        </p:nvCxnSpPr>
        <p:spPr>
          <a:xfrm>
            <a:off x="3194242" y="2797521"/>
            <a:ext cx="13489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1D47DF82-7F23-477D-A114-C74FEBAE24DB}"/>
              </a:ext>
            </a:extLst>
          </p:cNvPr>
          <p:cNvSpPr/>
          <p:nvPr/>
        </p:nvSpPr>
        <p:spPr>
          <a:xfrm>
            <a:off x="4543208" y="2320193"/>
            <a:ext cx="1742621" cy="28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3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CB5D78-55C8-46C0-9D82-C771B6B6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1237944"/>
            <a:ext cx="511563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AFD063-B11F-49EC-9BA6-92D9C2FE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1290339"/>
            <a:ext cx="6332933" cy="52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2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CF406D-FDA9-47A9-AA9E-257D33EA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1280812"/>
            <a:ext cx="5942580" cy="50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2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418DE1-4D9E-4B51-8BCB-91164AA93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85" y="1299865"/>
            <a:ext cx="6294827" cy="53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4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C55F8E-D7A3-41D6-ADEC-47CAFBCF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1309391"/>
            <a:ext cx="5981592" cy="50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BF3AEF-EE3E-4F70-A1D8-08AA4BAEF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80" y="1347497"/>
            <a:ext cx="5790742" cy="48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ACAA4F-8612-4950-B87F-C33714B8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1" y="1347496"/>
            <a:ext cx="6109031" cy="50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1C03B8-9A3C-4F5D-921F-7BE86343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22" y="1290339"/>
            <a:ext cx="6398743" cy="54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9912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DHCP</a:t>
            </a:r>
          </a:p>
          <a:p>
            <a:pPr marL="742950" indent="-742950">
              <a:buAutoNum type="arabicPeriod" startAt="5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 startAt="5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</a:p>
          <a:p>
            <a:pPr marL="742950" indent="-742950">
              <a:buAutoNum type="arabicPeriod" startAt="5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AC49C0-983C-448A-A0B2-213BEA2A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01" y="1323681"/>
            <a:ext cx="5852371" cy="493654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6BB2CFB-7F7C-45E2-9F65-E02864367AF6}"/>
              </a:ext>
            </a:extLst>
          </p:cNvPr>
          <p:cNvSpPr/>
          <p:nvPr/>
        </p:nvSpPr>
        <p:spPr>
          <a:xfrm>
            <a:off x="3737449" y="3135005"/>
            <a:ext cx="1742621" cy="28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59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BEE96A-5F14-4E7F-9569-0269ED9AD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657102"/>
            <a:ext cx="8937153" cy="40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3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2C788D-2F22-4A7F-A951-218B0281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36" y="957389"/>
            <a:ext cx="6572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C2CDE4-0EE9-4BD8-AB84-73ED166C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371600"/>
            <a:ext cx="5133975" cy="4114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2471F27-9B1E-464A-81C5-830B45CD10B4}"/>
              </a:ext>
            </a:extLst>
          </p:cNvPr>
          <p:cNvSpPr/>
          <p:nvPr/>
        </p:nvSpPr>
        <p:spPr>
          <a:xfrm>
            <a:off x="4289710" y="4610719"/>
            <a:ext cx="1742621" cy="28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006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7564BE-9A10-436F-AFC5-3808B4F2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99" y="1092678"/>
            <a:ext cx="5398609" cy="53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1524277" y="1608361"/>
            <a:ext cx="1126641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installer le </a:t>
            </a:r>
            <a:r>
              <a:rPr lang="en-US" sz="3000" dirty="0" err="1"/>
              <a:t>rôle</a:t>
            </a:r>
            <a:r>
              <a:rPr lang="en-US" sz="3000" dirty="0"/>
              <a:t> </a:t>
            </a:r>
            <a:r>
              <a:rPr lang="en-US" sz="3000" dirty="0" err="1"/>
              <a:t>Serveur</a:t>
            </a:r>
            <a:r>
              <a:rPr lang="en-US" sz="3000" dirty="0"/>
              <a:t> DHCP.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configurer</a:t>
            </a:r>
            <a:r>
              <a:rPr lang="en-US" sz="3000" dirty="0"/>
              <a:t> les </a:t>
            </a:r>
            <a:r>
              <a:rPr lang="en-US" sz="3000" dirty="0" err="1"/>
              <a:t>étendues</a:t>
            </a:r>
            <a:r>
              <a:rPr lang="en-US" sz="3000" dirty="0"/>
              <a:t> DHCP.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gérer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base de </a:t>
            </a:r>
            <a:r>
              <a:rPr lang="en-US" sz="3000" dirty="0" err="1"/>
              <a:t>données</a:t>
            </a:r>
            <a:r>
              <a:rPr lang="en-US" sz="3000" dirty="0"/>
              <a:t> DHCP.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sécuriser</a:t>
            </a:r>
            <a:r>
              <a:rPr lang="en-US" sz="3000" dirty="0"/>
              <a:t> et </a:t>
            </a:r>
            <a:r>
              <a:rPr lang="en-US" sz="3000" dirty="0" err="1"/>
              <a:t>surveiller</a:t>
            </a:r>
            <a:r>
              <a:rPr lang="en-US" sz="3000" dirty="0"/>
              <a:t> le </a:t>
            </a:r>
            <a:r>
              <a:rPr lang="en-US" sz="3000" dirty="0" err="1"/>
              <a:t>rôle</a:t>
            </a:r>
            <a:r>
              <a:rPr lang="en-US" sz="3000" dirty="0"/>
              <a:t> </a:t>
            </a:r>
            <a:r>
              <a:rPr lang="en-US" sz="3000" dirty="0" err="1"/>
              <a:t>Serveur</a:t>
            </a:r>
            <a:r>
              <a:rPr lang="en-US" sz="3000" dirty="0"/>
              <a:t> DHCP.</a:t>
            </a:r>
            <a:endParaRPr lang="fr-BE" sz="3000" dirty="0"/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5 DHCP</a:t>
            </a:r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1524277" y="1608361"/>
            <a:ext cx="1126641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installer le </a:t>
            </a:r>
            <a:r>
              <a:rPr lang="en-US" sz="3000" dirty="0" err="1"/>
              <a:t>rôle</a:t>
            </a:r>
            <a:r>
              <a:rPr lang="en-US" sz="3000" dirty="0"/>
              <a:t> </a:t>
            </a:r>
            <a:r>
              <a:rPr lang="en-US" sz="3000" dirty="0" err="1"/>
              <a:t>Serveur</a:t>
            </a:r>
            <a:r>
              <a:rPr lang="en-US" sz="3000" dirty="0"/>
              <a:t> DHCP.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configurer</a:t>
            </a:r>
            <a:r>
              <a:rPr lang="en-US" sz="3000" dirty="0"/>
              <a:t> les </a:t>
            </a:r>
            <a:r>
              <a:rPr lang="en-US" sz="3000" dirty="0" err="1"/>
              <a:t>étendues</a:t>
            </a:r>
            <a:r>
              <a:rPr lang="en-US" sz="3000" dirty="0"/>
              <a:t> DHCP.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gérer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base de </a:t>
            </a:r>
            <a:r>
              <a:rPr lang="en-US" sz="3000" dirty="0" err="1"/>
              <a:t>données</a:t>
            </a:r>
            <a:r>
              <a:rPr lang="en-US" sz="3000" dirty="0"/>
              <a:t> DHCP.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sécuriser</a:t>
            </a:r>
            <a:r>
              <a:rPr lang="en-US" sz="3000" dirty="0"/>
              <a:t> et </a:t>
            </a:r>
            <a:r>
              <a:rPr lang="en-US" sz="3000" dirty="0" err="1"/>
              <a:t>surveiller</a:t>
            </a:r>
            <a:r>
              <a:rPr lang="en-US" sz="3000" dirty="0"/>
              <a:t> le </a:t>
            </a:r>
            <a:r>
              <a:rPr lang="en-US" sz="3000" dirty="0" err="1"/>
              <a:t>rôle</a:t>
            </a:r>
            <a:r>
              <a:rPr lang="en-US" sz="3000" dirty="0"/>
              <a:t> </a:t>
            </a:r>
            <a:r>
              <a:rPr lang="en-US" sz="3000" dirty="0" err="1"/>
              <a:t>Serveur</a:t>
            </a:r>
            <a:r>
              <a:rPr lang="en-US" sz="3000" dirty="0"/>
              <a:t> DHCP.</a:t>
            </a:r>
            <a:endParaRPr lang="fr-BE" sz="3000" dirty="0"/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5 DHCP</a:t>
            </a:r>
          </a:p>
        </p:txBody>
      </p:sp>
    </p:spTree>
    <p:extLst>
      <p:ext uri="{BB962C8B-B14F-4D97-AF65-F5344CB8AC3E}">
        <p14:creationId xmlns:p14="http://schemas.microsoft.com/office/powerpoint/2010/main" val="228317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ED081-83D7-4362-AD43-D7687365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60" y="1119839"/>
            <a:ext cx="6835007" cy="49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B8AE9E-F8C1-4902-8E1B-D943C908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97" y="957389"/>
            <a:ext cx="762106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2A9E5-69CF-4121-AF48-4BD7E9C6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76" y="1518970"/>
            <a:ext cx="4298249" cy="48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D7B783-D88C-4E8C-B1EF-7B0853ED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96" y="957389"/>
            <a:ext cx="7354326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installer le </a:t>
            </a:r>
            <a:r>
              <a:rPr lang="en-US" sz="3600" dirty="0" err="1"/>
              <a:t>rôle</a:t>
            </a:r>
            <a:r>
              <a:rPr lang="en-US" sz="3600" dirty="0"/>
              <a:t> </a:t>
            </a:r>
            <a:r>
              <a:rPr lang="en-US" sz="3600" dirty="0" err="1"/>
              <a:t>Serveur</a:t>
            </a:r>
            <a:r>
              <a:rPr lang="en-US" sz="3600" dirty="0"/>
              <a:t> DHCP.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A56592-A7C7-46E6-A5BE-6C63EA66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06" y="957389"/>
            <a:ext cx="7316221" cy="5401429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8ECC165F-2865-43E6-A9D7-AE288BE89F74}"/>
              </a:ext>
            </a:extLst>
          </p:cNvPr>
          <p:cNvSpPr/>
          <p:nvPr/>
        </p:nvSpPr>
        <p:spPr>
          <a:xfrm>
            <a:off x="4345663" y="3096285"/>
            <a:ext cx="4798337" cy="968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49D94-8F1B-44B5-9A7F-E53044D6FB69}"/>
              </a:ext>
            </a:extLst>
          </p:cNvPr>
          <p:cNvSpPr/>
          <p:nvPr/>
        </p:nvSpPr>
        <p:spPr>
          <a:xfrm>
            <a:off x="554860" y="4249672"/>
            <a:ext cx="9992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Admin de l’entreprise donc </a:t>
            </a:r>
            <a:r>
              <a:rPr lang="fr-FR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laboos</a:t>
            </a:r>
            <a:endParaRPr lang="fr-F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458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171</Words>
  <Application>Microsoft Office PowerPoint</Application>
  <PresentationFormat>Grand écran</PresentationFormat>
  <Paragraphs>41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Segoe</vt:lpstr>
      <vt:lpstr>Segoe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85</cp:revision>
  <dcterms:created xsi:type="dcterms:W3CDTF">2018-02-07T09:29:12Z</dcterms:created>
  <dcterms:modified xsi:type="dcterms:W3CDTF">2018-05-02T09:21:48Z</dcterms:modified>
</cp:coreProperties>
</file>