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B1EE3-5BEC-B112-CC95-AAF043D2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CE2A50-43FE-6D0D-9D9C-C2230247C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DC9EE2-A1E5-9F4C-7184-C67AA513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89567-709F-28AE-873F-A139AFE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DB26F0-31DC-082C-6915-454687E0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40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AA0C5-CCA9-C63D-D593-C87A8751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735847-30AD-09A9-AE72-48EBC612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5E065-AC63-689C-0346-C62F9A02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021174-8AE8-3A4B-281F-6A6ACEC0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E2E14-8A34-A264-9593-055A0E9A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9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9FAB11-5F0E-EFF2-4286-005D3D8EE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490C33-05B7-11A5-D90A-5BC4E463B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46E83-EA42-A162-711F-184ECC40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281C3-B561-9B36-6BB3-0B53E6B2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AF8E9-03DB-11E0-1F8D-A1AD5651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3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E1D3C-4560-5220-D28A-E83C7F7D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D101DB-0711-1531-102F-8EEECA47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B1801-38FC-87A3-BE31-ED6A7FD2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879CA-4548-8792-4307-737454B3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475AB-9031-B22A-2D3D-389997C2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16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5E6FE-C72C-F17A-80BB-020AEFD1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BEC80-25AC-DB47-ED3F-2BD08223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691FA-35F1-47BA-1387-0967FB17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CA404-109C-83B9-F239-FAABD780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41B3B-926C-8F50-C9C2-4FA32C96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34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C431A-DA0D-DEDE-2063-80C7517F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227F0-21E2-4531-73F3-0E9A5FD81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5A1FF4-48FF-4E0F-E65D-7F994DE12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94B978-AB4C-0639-AA27-5F640495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4744F0-BAA9-49BE-CBCA-CC1C70DF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B51E0E-FC6F-64E7-62F5-11C9A8D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19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310C0-A5F4-A734-DA87-5CAE3ADB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8E1843-1C40-D22B-DEA0-3C8B6C6B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9FBB59-0D50-B47F-4857-D4637D09F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2547F7-4FB2-3D77-403A-F5ED904D0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05761E-5AE9-6140-AE0E-0233ECF59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8AEAC5-98FC-42A4-4591-A5FF6398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012EAB-0E71-128D-7182-1DB8E634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91F221-4CCC-C330-3594-189DDAED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1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294ED-8906-DE35-7093-C8403CB5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5236EF-BD1F-EFB6-57E3-4F93343B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C3406-2C90-DB83-2AA1-B9BE8985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B2A191-9347-4D45-1F4F-05E3ACD1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603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DF76BA-B2CE-FE86-FCD4-A965987F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7C2B38-AA74-FBF0-18A2-09FD3C21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82FD9-EFEE-D53F-5E9E-CF1BD9AC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74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7DF17-9B8D-4037-19E7-A89BC476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1D99D-1851-3863-B3C8-7977F00EB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B85496-A127-6F9E-5878-407DA764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0D90C7-9666-C265-8567-288511DE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BBB14-9E1B-3B63-49B6-7C203446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DC9D5-E5ED-2061-FBDD-FADB55BB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63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C91AC-5970-3A20-E0C1-9B13DB64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7A18A5-F7A5-C3EF-896D-00E4C6E45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A70F0E-0542-F5D1-F3AB-6220E02C2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88031-CC4E-17A4-F919-9212BF06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B0660-76DF-C2D1-B553-9A257944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00766-9E45-4DF4-065E-0B3FE04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551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7ACA2A-5E91-B132-7EF1-5DB7C5E2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4DE27B-BD0B-6DB7-44CE-B0179D16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7588B-BFC1-21D4-B97A-008267F06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6908-96BF-4C58-AD38-5EE9DDDF9DEF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F1016-1629-681A-78BD-9CF750C1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C04CB9-06AB-A7FA-7589-BFE33C412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7BE5-76DC-4C77-A0F9-C71242F8D4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902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740E2-6147-7AD7-2E72-02512F3AB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Prolog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329FBA-B595-2FD2-D762-6F2A6CA18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Nonograms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C1B837-1004-E1A9-A0CC-D132B9E3C345}"/>
              </a:ext>
            </a:extLst>
          </p:cNvPr>
          <p:cNvSpPr txBox="1"/>
          <p:nvPr/>
        </p:nvSpPr>
        <p:spPr>
          <a:xfrm>
            <a:off x="721150" y="6096116"/>
            <a:ext cx="60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Richard Hoang, Sebastian </a:t>
            </a:r>
            <a:r>
              <a:rPr lang="de-AT" dirty="0" err="1"/>
              <a:t>Windsperger</a:t>
            </a:r>
            <a:r>
              <a:rPr lang="de-AT" dirty="0"/>
              <a:t>, Julia Weißenbrunner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DD7A38-0217-D400-0B05-636AA3F5F1B7}"/>
              </a:ext>
            </a:extLst>
          </p:cNvPr>
          <p:cNvSpPr txBox="1"/>
          <p:nvPr/>
        </p:nvSpPr>
        <p:spPr>
          <a:xfrm>
            <a:off x="777711" y="438346"/>
            <a:ext cx="42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Knowledge </a:t>
            </a:r>
            <a:r>
              <a:rPr lang="de-AT" dirty="0" err="1"/>
              <a:t>Based</a:t>
            </a:r>
            <a:r>
              <a:rPr lang="de-AT" dirty="0"/>
              <a:t> Systems WS23/24</a:t>
            </a:r>
          </a:p>
        </p:txBody>
      </p:sp>
    </p:spTree>
    <p:extLst>
      <p:ext uri="{BB962C8B-B14F-4D97-AF65-F5344CB8AC3E}">
        <p14:creationId xmlns:p14="http://schemas.microsoft.com/office/powerpoint/2010/main" val="21641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BB13C2-56F5-070D-96D6-032246B6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de-AT" sz="400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8816E-57B2-1E37-4151-E69199B9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de-AT" sz="2000" dirty="0" err="1"/>
              <a:t>Solving</a:t>
            </a:r>
            <a:r>
              <a:rPr lang="de-AT" sz="2000" dirty="0"/>
              <a:t> a </a:t>
            </a:r>
            <a:r>
              <a:rPr lang="de-AT" sz="2000" dirty="0" err="1"/>
              <a:t>japanese</a:t>
            </a:r>
            <a:r>
              <a:rPr lang="de-AT" sz="2000" dirty="0"/>
              <a:t> puzzle </a:t>
            </a:r>
            <a:r>
              <a:rPr lang="de-AT" sz="2000" dirty="0" err="1"/>
              <a:t>called</a:t>
            </a:r>
            <a:r>
              <a:rPr lang="de-AT" sz="2000" dirty="0"/>
              <a:t> </a:t>
            </a:r>
            <a:r>
              <a:rPr lang="de-AT" sz="2000" dirty="0" err="1"/>
              <a:t>nonogram</a:t>
            </a:r>
            <a:r>
              <a:rPr lang="de-AT" sz="2000" dirty="0"/>
              <a:t> </a:t>
            </a:r>
            <a:r>
              <a:rPr lang="de-AT" sz="2000" dirty="0" err="1"/>
              <a:t>with</a:t>
            </a:r>
            <a:r>
              <a:rPr lang="de-AT" sz="2000" dirty="0"/>
              <a:t> </a:t>
            </a:r>
            <a:r>
              <a:rPr lang="de-AT" sz="2000" dirty="0" err="1"/>
              <a:t>prolog</a:t>
            </a:r>
            <a:endParaRPr lang="de-AT" sz="2000" dirty="0"/>
          </a:p>
          <a:p>
            <a:endParaRPr lang="de-AT" sz="2000" dirty="0"/>
          </a:p>
          <a:p>
            <a:r>
              <a:rPr lang="de-AT" sz="2000" dirty="0" err="1"/>
              <a:t>Nonogram</a:t>
            </a:r>
            <a:r>
              <a:rPr lang="de-AT" sz="2000" dirty="0"/>
              <a:t> </a:t>
            </a:r>
            <a:r>
              <a:rPr lang="de-AT" sz="2000" dirty="0" err="1"/>
              <a:t>contains</a:t>
            </a:r>
            <a:r>
              <a:rPr lang="de-AT" sz="2000" dirty="0"/>
              <a:t> a </a:t>
            </a:r>
            <a:r>
              <a:rPr lang="de-AT" sz="2000" dirty="0" err="1"/>
              <a:t>grid</a:t>
            </a:r>
            <a:r>
              <a:rPr lang="de-AT" sz="2000" dirty="0"/>
              <a:t>, </a:t>
            </a:r>
            <a:r>
              <a:rPr lang="de-AT" sz="2000" dirty="0" err="1"/>
              <a:t>where</a:t>
            </a:r>
            <a:r>
              <a:rPr lang="de-AT" sz="2000" dirty="0"/>
              <a:t> </a:t>
            </a:r>
            <a:r>
              <a:rPr lang="de-AT" sz="2000" dirty="0" err="1"/>
              <a:t>each</a:t>
            </a:r>
            <a:r>
              <a:rPr lang="de-AT" sz="2000" dirty="0"/>
              <a:t> </a:t>
            </a:r>
            <a:r>
              <a:rPr lang="de-AT" sz="2000" dirty="0" err="1"/>
              <a:t>row</a:t>
            </a:r>
            <a:r>
              <a:rPr lang="de-AT" sz="2000" dirty="0"/>
              <a:t> and </a:t>
            </a:r>
            <a:r>
              <a:rPr lang="de-AT" sz="2000" dirty="0" err="1"/>
              <a:t>column</a:t>
            </a:r>
            <a:r>
              <a:rPr lang="de-AT" sz="2000" dirty="0"/>
              <a:t> </a:t>
            </a:r>
            <a:r>
              <a:rPr lang="de-AT" sz="2000" dirty="0" err="1"/>
              <a:t>has</a:t>
            </a:r>
            <a:r>
              <a:rPr lang="de-AT" sz="2000" dirty="0"/>
              <a:t> a „</a:t>
            </a:r>
            <a:r>
              <a:rPr lang="de-AT" sz="2000" dirty="0" err="1"/>
              <a:t>hint</a:t>
            </a:r>
            <a:r>
              <a:rPr lang="de-AT" sz="2000" dirty="0"/>
              <a:t>“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solving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puzzle</a:t>
            </a:r>
          </a:p>
          <a:p>
            <a:endParaRPr lang="de-AT" sz="2000" dirty="0"/>
          </a:p>
          <a:p>
            <a:endParaRPr lang="de-AT" sz="2000" dirty="0"/>
          </a:p>
        </p:txBody>
      </p:sp>
      <p:pic>
        <p:nvPicPr>
          <p:cNvPr id="4" name="Grafik 3" descr="Nonogram - Wikipedia">
            <a:extLst>
              <a:ext uri="{FF2B5EF4-FFF2-40B4-BE49-F238E27FC236}">
                <a16:creationId xmlns:a16="http://schemas.microsoft.com/office/drawing/2014/main" id="{9E5048A6-2314-5008-E6B6-5BD4C757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r="481" b="2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7206995-EE78-520C-5E33-5F2E1BF7DDCA}"/>
              </a:ext>
            </a:extLst>
          </p:cNvPr>
          <p:cNvSpPr txBox="1"/>
          <p:nvPr/>
        </p:nvSpPr>
        <p:spPr>
          <a:xfrm>
            <a:off x="1065229" y="6287678"/>
            <a:ext cx="2960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Source: 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https://en.wikipedia.org/wiki/Nonogram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300049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15BE2-E6BD-0703-504A-A1B898A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Programming</a:t>
            </a:r>
            <a:r>
              <a:rPr lang="de-AT" dirty="0"/>
              <a:t> </a:t>
            </a:r>
            <a:r>
              <a:rPr lang="de-AT" dirty="0" err="1"/>
              <a:t>Techniques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F948F-948A-524B-649E-C9DB4751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Pattern </a:t>
            </a:r>
            <a:r>
              <a:rPr lang="de-AT" dirty="0" err="1"/>
              <a:t>oriented</a:t>
            </a:r>
            <a:r>
              <a:rPr lang="de-AT" dirty="0"/>
              <a:t> Knowledge </a:t>
            </a:r>
            <a:r>
              <a:rPr lang="de-AT" dirty="0" err="1"/>
              <a:t>Representation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4F395A-4970-D80E-FA98-53902D02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28" y="3100992"/>
            <a:ext cx="4025246" cy="19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4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68DB2-0E8C-BD95-C5A2-AC2CBCCC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Knowledge 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C9961-7A71-1D9F-09BA-6BA96725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Supports Users </a:t>
            </a:r>
            <a:r>
              <a:rPr lang="de-AT" dirty="0" err="1"/>
              <a:t>playing</a:t>
            </a:r>
            <a:r>
              <a:rPr lang="de-AT" dirty="0"/>
              <a:t> </a:t>
            </a:r>
            <a:r>
              <a:rPr lang="de-AT" dirty="0" err="1"/>
              <a:t>Nonogram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feedback</a:t>
            </a:r>
            <a:r>
              <a:rPr lang="de-AT" dirty="0"/>
              <a:t> on </a:t>
            </a:r>
            <a:r>
              <a:rPr lang="de-AT" dirty="0" err="1"/>
              <a:t>correctness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r>
              <a:rPr lang="de-AT" dirty="0"/>
              <a:t>Supports </a:t>
            </a:r>
            <a:r>
              <a:rPr lang="de-AT" dirty="0" err="1"/>
              <a:t>Automatic</a:t>
            </a:r>
            <a:r>
              <a:rPr lang="de-AT" dirty="0"/>
              <a:t> </a:t>
            </a:r>
            <a:r>
              <a:rPr lang="de-AT" dirty="0" err="1"/>
              <a:t>Nonogram</a:t>
            </a:r>
            <a:r>
              <a:rPr lang="de-AT" dirty="0"/>
              <a:t> </a:t>
            </a:r>
            <a:r>
              <a:rPr lang="de-AT" dirty="0" err="1"/>
              <a:t>solving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Five different </a:t>
            </a:r>
            <a:r>
              <a:rPr lang="de-AT" dirty="0" err="1"/>
              <a:t>complexity</a:t>
            </a:r>
            <a:r>
              <a:rPr lang="de-AT" dirty="0"/>
              <a:t> </a:t>
            </a:r>
            <a:r>
              <a:rPr lang="de-AT" dirty="0" err="1"/>
              <a:t>levels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4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200A0-BA16-F48B-38DB-968E5B37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Nonogram</a:t>
            </a:r>
            <a:r>
              <a:rPr lang="de-AT" dirty="0"/>
              <a:t> User Play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E01E50A-F222-BE1D-45CE-286B7F0E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19" y="607313"/>
            <a:ext cx="4466905" cy="58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1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92005-58B8-7F43-13E3-9745C873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Automatic</a:t>
            </a:r>
            <a:r>
              <a:rPr lang="de-AT" dirty="0"/>
              <a:t> </a:t>
            </a:r>
            <a:r>
              <a:rPr lang="de-AT" dirty="0" err="1"/>
              <a:t>Nonogram</a:t>
            </a:r>
            <a:r>
              <a:rPr lang="de-AT" dirty="0"/>
              <a:t> Solver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D64760-10E1-C000-7BA2-A948CE63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40" y="1536826"/>
            <a:ext cx="4216239" cy="47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Prolog Project</vt:lpstr>
      <vt:lpstr>Motivation</vt:lpstr>
      <vt:lpstr>Programming Techniques</vt:lpstr>
      <vt:lpstr>Our Knowledge Base</vt:lpstr>
      <vt:lpstr>Nonogram User Play</vt:lpstr>
      <vt:lpstr>Automatic Nonogram 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Project</dc:title>
  <dc:creator>Julia Weißenbrunner</dc:creator>
  <cp:lastModifiedBy>Julia Weißenbrunner</cp:lastModifiedBy>
  <cp:revision>1</cp:revision>
  <dcterms:created xsi:type="dcterms:W3CDTF">2023-12-06T16:09:22Z</dcterms:created>
  <dcterms:modified xsi:type="dcterms:W3CDTF">2023-12-06T19:09:21Z</dcterms:modified>
</cp:coreProperties>
</file>