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53A1E-6F2F-47C4-AE0E-87CBF68F1870}" v="476" dt="2020-07-18T09:05:35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11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8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July 18,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18,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45702-D088-4A04-A843-A8AF62D17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bg-BG" sz="4800" dirty="0" err="1"/>
              <a:t>Roommates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2EAA45-0A3D-4570-9300-86637D8B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Login screen</a:t>
            </a:r>
          </a:p>
        </p:txBody>
      </p:sp>
      <p:pic>
        <p:nvPicPr>
          <p:cNvPr id="4" name="Картина 4" descr="Картина, която съдържа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77AE9271-6E4E-4645-ACC4-45585295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77" t="7865" r="24372" b="3665"/>
          <a:stretch/>
        </p:blipFill>
        <p:spPr>
          <a:xfrm>
            <a:off x="293433" y="1716996"/>
            <a:ext cx="3647168" cy="3530014"/>
          </a:xfrm>
        </p:spPr>
      </p:pic>
      <p:pic>
        <p:nvPicPr>
          <p:cNvPr id="8" name="Картина 8" descr="Картина, която съдържа екранна снимка, компютър&#10;&#10;Описанието е генерирано автоматично">
            <a:extLst>
              <a:ext uri="{FF2B5EF4-FFF2-40B4-BE49-F238E27FC236}">
                <a16:creationId xmlns:a16="http://schemas.microsoft.com/office/drawing/2014/main" id="{2EE9043B-6E44-4896-8D70-A87523F40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76" t="9632" r="21587" b="4306"/>
          <a:stretch/>
        </p:blipFill>
        <p:spPr>
          <a:xfrm>
            <a:off x="4285990" y="2052051"/>
            <a:ext cx="3808814" cy="3169606"/>
          </a:xfrm>
          <a:prstGeom prst="rect">
            <a:avLst/>
          </a:prstGeom>
        </p:spPr>
      </p:pic>
      <p:pic>
        <p:nvPicPr>
          <p:cNvPr id="9" name="Картина 9" descr="Картина, която съдържа екранна снимка, монитор, компютър&#10;&#10;Описанието е генерирано автоматично">
            <a:extLst>
              <a:ext uri="{FF2B5EF4-FFF2-40B4-BE49-F238E27FC236}">
                <a16:creationId xmlns:a16="http://schemas.microsoft.com/office/drawing/2014/main" id="{9631B611-18BF-4548-B97A-DFE86B759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76" t="8564" r="25026" b="5525"/>
          <a:stretch/>
        </p:blipFill>
        <p:spPr>
          <a:xfrm>
            <a:off x="8482210" y="2010298"/>
            <a:ext cx="3556626" cy="3244763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F66968B-DF4E-49FE-BF00-70196180F23F}"/>
              </a:ext>
            </a:extLst>
          </p:cNvPr>
          <p:cNvSpPr txBox="1"/>
          <p:nvPr/>
        </p:nvSpPr>
        <p:spPr>
          <a:xfrm>
            <a:off x="392483" y="5622099"/>
            <a:ext cx="88287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/>
              <a:t>При регистрация, потребителят избира някоя от съществуващите стаи или създава своя такава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922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120916-32EF-492C-B2D3-C248F61B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Activities</a:t>
            </a:r>
            <a:r>
              <a:rPr lang="bg-BG"/>
              <a:t> </a:t>
            </a:r>
            <a:r>
              <a:rPr lang="bg-BG" err="1"/>
              <a:t>screen</a:t>
            </a:r>
          </a:p>
        </p:txBody>
      </p:sp>
      <p:pic>
        <p:nvPicPr>
          <p:cNvPr id="4" name="Картина 4" descr="Картина, която съдържа екранна снимка, монитор, компютър, лаптоп&#10;&#10;Описанието е генерирано автоматично">
            <a:extLst>
              <a:ext uri="{FF2B5EF4-FFF2-40B4-BE49-F238E27FC236}">
                <a16:creationId xmlns:a16="http://schemas.microsoft.com/office/drawing/2014/main" id="{9DA7DA73-535F-4195-B571-4290AD77A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97" r="-123" b="4367"/>
          <a:stretch/>
        </p:blipFill>
        <p:spPr>
          <a:xfrm>
            <a:off x="1838311" y="1466021"/>
            <a:ext cx="8504961" cy="4177626"/>
          </a:xfr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635C14A0-A1D7-4478-AB5C-6541FA2C204B}"/>
              </a:ext>
            </a:extLst>
          </p:cNvPr>
          <p:cNvSpPr txBox="1"/>
          <p:nvPr/>
        </p:nvSpPr>
        <p:spPr>
          <a:xfrm>
            <a:off x="772177" y="5960040"/>
            <a:ext cx="8703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/>
              <a:t>На този екран потребителят вижда дейностите във своята стая и може да ги отбелязва като направени</a:t>
            </a:r>
          </a:p>
        </p:txBody>
      </p:sp>
    </p:spTree>
    <p:extLst>
      <p:ext uri="{BB962C8B-B14F-4D97-AF65-F5344CB8AC3E}">
        <p14:creationId xmlns:p14="http://schemas.microsoft.com/office/powerpoint/2010/main" val="12106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D7747A-1A28-4F08-9A15-53357494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Settings</a:t>
            </a:r>
            <a:r>
              <a:rPr lang="bg-BG"/>
              <a:t> screen</a:t>
            </a:r>
          </a:p>
        </p:txBody>
      </p:sp>
      <p:pic>
        <p:nvPicPr>
          <p:cNvPr id="4" name="Картина 4" descr="Картина, която съдържа екранна снимка, монитор, компютър, екран&#10;&#10;Описанието е генерирано автоматично">
            <a:extLst>
              <a:ext uri="{FF2B5EF4-FFF2-40B4-BE49-F238E27FC236}">
                <a16:creationId xmlns:a16="http://schemas.microsoft.com/office/drawing/2014/main" id="{AB86EC99-A2FC-4B4A-BE21-0893031AE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" r="40779" b="5797"/>
          <a:stretch/>
        </p:blipFill>
        <p:spPr>
          <a:xfrm>
            <a:off x="2052182" y="1968545"/>
            <a:ext cx="3015453" cy="2461892"/>
          </a:xfrm>
          <a:prstGeom prst="rect">
            <a:avLst/>
          </a:prstGeom>
        </p:spPr>
      </p:pic>
      <p:pic>
        <p:nvPicPr>
          <p:cNvPr id="5" name="Картина 5" descr="Картина, която съдържа екранна снимка, монитор, компютър, екран&#10;&#10;Описанието е генерирано автоматично">
            <a:extLst>
              <a:ext uri="{FF2B5EF4-FFF2-40B4-BE49-F238E27FC236}">
                <a16:creationId xmlns:a16="http://schemas.microsoft.com/office/drawing/2014/main" id="{C396DADB-F2EA-4C6A-88D2-86D648A6D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7" r="206" b="5119"/>
          <a:stretch/>
        </p:blipFill>
        <p:spPr>
          <a:xfrm>
            <a:off x="6290154" y="1967292"/>
            <a:ext cx="5060522" cy="2452945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3E65F2E-FC40-45F8-B50E-084C214910B3}"/>
              </a:ext>
            </a:extLst>
          </p:cNvPr>
          <p:cNvSpPr txBox="1"/>
          <p:nvPr/>
        </p:nvSpPr>
        <p:spPr>
          <a:xfrm>
            <a:off x="1112729" y="5162811"/>
            <a:ext cx="66575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/>
              <a:t>На този екран потребителят може да добавя нови дейности в своята стая, както и да ги изтрива</a:t>
            </a:r>
          </a:p>
        </p:txBody>
      </p:sp>
    </p:spTree>
    <p:extLst>
      <p:ext uri="{BB962C8B-B14F-4D97-AF65-F5344CB8AC3E}">
        <p14:creationId xmlns:p14="http://schemas.microsoft.com/office/powerpoint/2010/main" val="25799634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3DFloatVTI</vt:lpstr>
      <vt:lpstr>Roommates</vt:lpstr>
      <vt:lpstr>Login screen</vt:lpstr>
      <vt:lpstr>Activities screen</vt:lpstr>
      <vt:lpstr>Settings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141</cp:revision>
  <dcterms:created xsi:type="dcterms:W3CDTF">2020-07-18T08:45:50Z</dcterms:created>
  <dcterms:modified xsi:type="dcterms:W3CDTF">2020-07-18T09:22:22Z</dcterms:modified>
</cp:coreProperties>
</file>