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8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76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0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1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17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9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66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8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1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F693-D469-40C1-AD6C-F6FCACC7E0B5}" type="datetimeFigureOut">
              <a:rPr lang="en-GB" smtClean="0"/>
              <a:t>23/09/2021</a:t>
            </a:fld>
            <a:endParaRPr lang="en-GB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5C45-0A64-4292-831E-5B4126BD6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6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wiki.kr/w/EDW" TargetMode="External"/><Relationship Id="rId2" Type="http://schemas.openxmlformats.org/officeDocument/2006/relationships/hyperlink" Target="https://itwiki.kr/index.php?title=%EC%98%A8%ED%94%84%EB%A0%88%EB%AF%B8%EC%8A%A4&amp;action=edit&amp;redlink=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0" y="365761"/>
            <a:ext cx="6322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Snow flake</a:t>
            </a:r>
            <a:endParaRPr lang="en-GB" sz="32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591" y="1210493"/>
            <a:ext cx="10702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스노우플레이크는</a:t>
            </a:r>
            <a:r>
              <a:rPr lang="ko-KR" altLang="en-US" sz="1600" dirty="0">
                <a:latin typeface="+mn-ea"/>
              </a:rPr>
              <a:t> 대표적인 </a:t>
            </a:r>
            <a:r>
              <a:rPr lang="ko-KR" altLang="en-US" sz="1600" dirty="0" err="1">
                <a:latin typeface="+mn-ea"/>
              </a:rPr>
              <a:t>데이터웨어하우징</a:t>
            </a:r>
            <a:r>
              <a:rPr lang="en-US" altLang="ko-KR" sz="1600" dirty="0">
                <a:latin typeface="+mn-ea"/>
              </a:rPr>
              <a:t>(DW) </a:t>
            </a:r>
            <a:r>
              <a:rPr lang="ko-KR" altLang="en-US" sz="1600" dirty="0">
                <a:latin typeface="+mn-ea"/>
              </a:rPr>
              <a:t>기업으로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흩어져 있는 각종 기업정보를 최종 사용자가 쉽게 활용할 수 있게 하는 기술로 서비스를 제공합니다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오라클</a:t>
            </a:r>
            <a:r>
              <a:rPr lang="en-US" altLang="ko-KR" sz="1600" dirty="0">
                <a:latin typeface="+mn-ea"/>
              </a:rPr>
              <a:t>' </a:t>
            </a:r>
            <a:r>
              <a:rPr lang="ko-KR" altLang="en-US" sz="1600" dirty="0">
                <a:latin typeface="+mn-ea"/>
              </a:rPr>
              <a:t>출신 개발자들이 </a:t>
            </a:r>
            <a:r>
              <a:rPr lang="en-US" altLang="ko-KR" sz="1600" dirty="0">
                <a:latin typeface="+mn-ea"/>
              </a:rPr>
              <a:t>2012</a:t>
            </a:r>
            <a:r>
              <a:rPr lang="ko-KR" altLang="en-US" sz="1600" dirty="0">
                <a:latin typeface="+mn-ea"/>
              </a:rPr>
              <a:t>년 캘리포니아주에 설립한 기업입니다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시장 점유율 </a:t>
            </a:r>
            <a:r>
              <a:rPr lang="en-US" altLang="ko-KR" sz="1600" dirty="0" smtClean="0">
                <a:latin typeface="+mn-ea"/>
              </a:rPr>
              <a:t>48%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+mn-ea"/>
              </a:rPr>
              <a:t>SQL</a:t>
            </a:r>
            <a:r>
              <a:rPr lang="ko-KR" altLang="en-US" sz="1600" dirty="0" smtClean="0">
                <a:latin typeface="+mn-ea"/>
              </a:rPr>
              <a:t>로 기반의 </a:t>
            </a:r>
            <a:r>
              <a:rPr lang="ko-KR" altLang="en-US" sz="1600" dirty="0" err="1" smtClean="0">
                <a:latin typeface="+mn-ea"/>
              </a:rPr>
              <a:t>데이터웨어하우스</a:t>
            </a:r>
            <a:r>
              <a:rPr lang="ko-KR" altLang="en-US" sz="1600" dirty="0" smtClean="0">
                <a:latin typeface="+mn-ea"/>
              </a:rPr>
              <a:t> 활용</a:t>
            </a:r>
            <a:br>
              <a:rPr lang="ko-KR" altLang="en-US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/>
            </a:r>
            <a:br>
              <a:rPr lang="ko-KR" altLang="en-US" sz="1600" dirty="0" smtClean="0">
                <a:latin typeface="+mn-ea"/>
              </a:rPr>
            </a:br>
            <a:endParaRPr lang="en-GB" sz="1600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8" y="3765038"/>
            <a:ext cx="62579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0" y="365761"/>
            <a:ext cx="6322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Snow flake – Feature1</a:t>
            </a:r>
            <a:endParaRPr lang="en-GB" sz="32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591" y="1210493"/>
            <a:ext cx="107028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+mn-ea"/>
              </a:rPr>
              <a:t>기존</a:t>
            </a:r>
            <a:r>
              <a:rPr lang="ko-KR" altLang="en-US" sz="1600" dirty="0">
                <a:latin typeface="+mn-ea"/>
              </a:rPr>
              <a:t> </a:t>
            </a:r>
            <a:r>
              <a:rPr lang="ko-KR" altLang="en-US" sz="1600" dirty="0" err="1">
                <a:latin typeface="+mn-ea"/>
                <a:hlinkClick r:id="rId2" tooltip="온프레미스 (없는 문서)"/>
              </a:rPr>
              <a:t>온프레미스</a:t>
            </a:r>
            <a:r>
              <a:rPr lang="ko-KR" altLang="en-US" sz="1600" dirty="0" err="1">
                <a:latin typeface="+mn-ea"/>
              </a:rPr>
              <a:t>로</a:t>
            </a:r>
            <a:r>
              <a:rPr lang="ko-KR" altLang="en-US" sz="1600" dirty="0">
                <a:latin typeface="+mn-ea"/>
              </a:rPr>
              <a:t> 구축되던 </a:t>
            </a:r>
            <a:r>
              <a:rPr lang="ko-KR" altLang="en-US" sz="1600" dirty="0" err="1">
                <a:latin typeface="+mn-ea"/>
              </a:rPr>
              <a:t>데이터웨어하우스와</a:t>
            </a:r>
            <a:r>
              <a:rPr lang="ko-KR" altLang="en-US" sz="1600" dirty="0">
                <a:latin typeface="+mn-ea"/>
              </a:rPr>
              <a:t> 다르게 </a:t>
            </a:r>
            <a:r>
              <a:rPr lang="ko-KR" altLang="en-US" sz="1600" dirty="0" err="1">
                <a:latin typeface="+mn-ea"/>
              </a:rPr>
              <a:t>클라우드</a:t>
            </a:r>
            <a:r>
              <a:rPr lang="ko-KR" altLang="en-US" sz="1600" dirty="0">
                <a:latin typeface="+mn-ea"/>
              </a:rPr>
              <a:t> 기반의 </a:t>
            </a:r>
            <a:r>
              <a:rPr lang="en-US" altLang="ko-KR" sz="1600" dirty="0">
                <a:latin typeface="+mn-ea"/>
                <a:hlinkClick r:id="rId3" tooltip="EDW"/>
              </a:rPr>
              <a:t>EDW</a:t>
            </a:r>
            <a:r>
              <a:rPr lang="ko-KR" altLang="en-US" sz="1600" dirty="0">
                <a:latin typeface="+mn-ea"/>
              </a:rPr>
              <a:t> 선두 주자</a:t>
            </a:r>
          </a:p>
          <a:p>
            <a:pPr lvl="1"/>
            <a:r>
              <a:rPr lang="en-US" altLang="ko-KR" sz="1600" dirty="0">
                <a:latin typeface="+mn-ea"/>
              </a:rPr>
              <a:t>2012</a:t>
            </a:r>
            <a:r>
              <a:rPr lang="ko-KR" altLang="en-US" sz="1600" dirty="0">
                <a:latin typeface="+mn-ea"/>
              </a:rPr>
              <a:t>년부터 </a:t>
            </a:r>
            <a:r>
              <a:rPr lang="ko-KR" altLang="en-US" sz="1600" dirty="0" err="1">
                <a:latin typeface="+mn-ea"/>
              </a:rPr>
              <a:t>클라우드</a:t>
            </a:r>
            <a:r>
              <a:rPr lang="ko-KR" altLang="en-US" sz="1600" dirty="0">
                <a:latin typeface="+mn-ea"/>
              </a:rPr>
              <a:t> 기반 </a:t>
            </a:r>
            <a:r>
              <a:rPr lang="ko-KR" altLang="en-US" sz="1600" dirty="0" err="1">
                <a:latin typeface="+mn-ea"/>
              </a:rPr>
              <a:t>데이터웨어하우스</a:t>
            </a:r>
            <a:r>
              <a:rPr lang="ko-KR" altLang="en-US" sz="1600" dirty="0">
                <a:latin typeface="+mn-ea"/>
              </a:rPr>
              <a:t> 사업 </a:t>
            </a:r>
            <a:r>
              <a:rPr lang="ko-KR" altLang="en-US" sz="1600" dirty="0" smtClean="0">
                <a:latin typeface="+mn-ea"/>
              </a:rPr>
              <a:t>시작</a:t>
            </a:r>
            <a:endParaRPr lang="en-US" altLang="ko-KR" sz="1600" dirty="0" smtClean="0">
              <a:latin typeface="+mn-ea"/>
            </a:endParaRPr>
          </a:p>
          <a:p>
            <a:pPr lvl="1"/>
            <a:endParaRPr lang="ko-KR" altLang="en-US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빅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3 </a:t>
            </a:r>
            <a:r>
              <a:rPr lang="ko-KR" altLang="en-US" sz="1600" dirty="0" err="1">
                <a:solidFill>
                  <a:srgbClr val="FF0000"/>
                </a:solidFill>
                <a:latin typeface="+mn-ea"/>
              </a:rPr>
              <a:t>클라우드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 통합 이용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가능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멀티 </a:t>
            </a:r>
            <a:r>
              <a:rPr lang="ko-KR" altLang="en-US" sz="1600" dirty="0" err="1">
                <a:solidFill>
                  <a:srgbClr val="FF0000"/>
                </a:solidFill>
                <a:latin typeface="+mn-ea"/>
              </a:rPr>
              <a:t>클라우드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 이용 시 호환성 측면에서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유리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보안상의 이유 등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개 이상의 </a:t>
            </a:r>
            <a:r>
              <a:rPr lang="ko-KR" altLang="en-US" sz="1600" dirty="0" err="1" smtClean="0">
                <a:solidFill>
                  <a:srgbClr val="FF0000"/>
                </a:solidFill>
                <a:latin typeface="+mn-ea"/>
              </a:rPr>
              <a:t>클라우드를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 사용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) &gt;&gt;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연동이 가능하다</a:t>
            </a: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사용언어 달라도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600" dirty="0" err="1" smtClean="0">
                <a:solidFill>
                  <a:srgbClr val="FF0000"/>
                </a:solidFill>
                <a:latin typeface="+mn-ea"/>
              </a:rPr>
              <a:t>클라우드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 회사 달라도 모두 한꺼번에 모아서 처리 가능</a:t>
            </a: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   ex) Aws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쓰면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azure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 데이터 사용이 힘들기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때문에 </a:t>
            </a:r>
            <a:r>
              <a:rPr lang="ko-KR" altLang="en-US" sz="1600" dirty="0" err="1" smtClean="0">
                <a:solidFill>
                  <a:srgbClr val="FF0000"/>
                </a:solidFill>
                <a:latin typeface="+mn-ea"/>
              </a:rPr>
              <a:t>스노플레이크를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 사용한다</a:t>
            </a:r>
            <a:endParaRPr lang="en-US" altLang="ko-KR" sz="1600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모든 </a:t>
            </a:r>
            <a:r>
              <a:rPr lang="ko-KR" altLang="en-US" sz="1600" dirty="0" err="1" smtClean="0">
                <a:solidFill>
                  <a:srgbClr val="FF0000"/>
                </a:solidFill>
                <a:latin typeface="+mn-ea"/>
              </a:rPr>
              <a:t>클리우드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 연결이 가능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600" dirty="0" smtClean="0">
                <a:solidFill>
                  <a:srgbClr val="FF0000"/>
                </a:solidFill>
                <a:latin typeface="+mn-ea"/>
              </a:rPr>
              <a:t>할까에 대해서는 의문 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  <a:p>
            <a:endParaRPr lang="en-US" altLang="ko-KR" sz="3200" dirty="0" smtClean="0"/>
          </a:p>
          <a:p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en-GB" sz="3200" dirty="0">
              <a:latin typeface="Century Gothic" panose="020B0502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30" y="3262658"/>
            <a:ext cx="5556341" cy="34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7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0591" y="1210493"/>
            <a:ext cx="107028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가격경쟁력  속도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 단위 결제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사용한 시간만큼 비용처리</a:t>
            </a:r>
            <a:r>
              <a:rPr lang="en-US" altLang="ko-KR" dirty="0" smtClean="0"/>
              <a:t>) case by case </a:t>
            </a:r>
            <a:r>
              <a:rPr lang="ko-KR" altLang="en-US" dirty="0" err="1" smtClean="0"/>
              <a:t>레드시프트</a:t>
            </a:r>
            <a:r>
              <a:rPr lang="ko-KR" altLang="en-US" dirty="0" smtClean="0"/>
              <a:t> 보다 싸다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한 파일을 여러 명 동시 접속해서 처리해도 속도 빠르다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컴퓨팅 분리해서 스케일 업 할 수 있어서 비용측면에서 저렴할 수 있다</a:t>
            </a:r>
            <a:endParaRPr lang="en-US" altLang="ko-KR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/>
            </a:r>
            <a:br>
              <a:rPr lang="ko-KR" altLang="en-US" sz="3200" dirty="0" smtClean="0"/>
            </a:br>
            <a:endParaRPr lang="en-GB" sz="32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410" y="518161"/>
            <a:ext cx="6322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Snow flake – Feature2</a:t>
            </a:r>
            <a:endParaRPr lang="en-GB" sz="32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054" y="2721431"/>
            <a:ext cx="6322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Snow flake – Feature3</a:t>
            </a:r>
            <a:endParaRPr lang="en-GB" sz="3200" dirty="0">
              <a:latin typeface="Century Gothic" panose="020B0502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6054" y="346372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데이터 마켓 </a:t>
            </a:r>
            <a:r>
              <a:rPr lang="ko-KR" altLang="en-US" dirty="0" err="1" smtClean="0"/>
              <a:t>플레이스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데이터를 사고 팔 수 있는 장터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별도 공간 마련할 것 없이 </a:t>
            </a:r>
            <a:r>
              <a:rPr lang="ko-KR" altLang="en-US" dirty="0" err="1" smtClean="0"/>
              <a:t>클라우드에서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빅데이터를 </a:t>
            </a:r>
            <a:r>
              <a:rPr lang="ko-KR" altLang="en-US" dirty="0" err="1" smtClean="0"/>
              <a:t>사고팔</a:t>
            </a:r>
            <a:r>
              <a:rPr lang="ko-KR" altLang="en-US" dirty="0" smtClean="0"/>
              <a:t> 수 있다</a:t>
            </a:r>
            <a:r>
              <a:rPr lang="en-US" altLang="ko-KR" dirty="0" smtClean="0"/>
              <a:t>. 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69" y="3463723"/>
            <a:ext cx="6259694" cy="31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6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117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Century Gothic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richardson kwon</dc:creator>
  <cp:lastModifiedBy>richardson kwon</cp:lastModifiedBy>
  <cp:revision>20</cp:revision>
  <dcterms:created xsi:type="dcterms:W3CDTF">2021-09-23T18:35:57Z</dcterms:created>
  <dcterms:modified xsi:type="dcterms:W3CDTF">2021-09-23T19:22:11Z</dcterms:modified>
</cp:coreProperties>
</file>