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08"/>
    <a:srgbClr val="CC66FF"/>
    <a:srgbClr val="21FF06"/>
    <a:srgbClr val="21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6752" autoAdjust="0"/>
  </p:normalViewPr>
  <p:slideViewPr>
    <p:cSldViewPr snapToGrid="0" snapToObjects="1">
      <p:cViewPr>
        <p:scale>
          <a:sx n="147" d="100"/>
          <a:sy n="147" d="100"/>
        </p:scale>
        <p:origin x="-15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9DC2-E8D4-E544-9D99-FC0D1856D0CB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167-81B7-914B-93E1-A752D06E2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140162" y="4159522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4208262" y="3839619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869767" y="2789764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73469" y="3086788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22530" y="278976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75462" y="2230981"/>
            <a:ext cx="642966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56205" y="3542843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2" idx="1"/>
            <a:endCxn id="5" idx="4"/>
          </p:cNvCxnSpPr>
          <p:nvPr/>
        </p:nvCxnSpPr>
        <p:spPr>
          <a:xfrm flipV="1">
            <a:off x="4597729" y="3450854"/>
            <a:ext cx="674" cy="388765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  <a:endCxn id="8" idx="2"/>
          </p:cNvCxnSpPr>
          <p:nvPr/>
        </p:nvCxnSpPr>
        <p:spPr>
          <a:xfrm flipV="1">
            <a:off x="4593918" y="2535781"/>
            <a:ext cx="3027" cy="25398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52563" y="3426994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2563" y="3088327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35631" y="2751491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7894" y="2643111"/>
            <a:ext cx="890721" cy="1118312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26"/>
          <p:cNvCxnSpPr>
            <a:stCxn id="3" idx="3"/>
            <a:endCxn id="17" idx="1"/>
          </p:cNvCxnSpPr>
          <p:nvPr/>
        </p:nvCxnSpPr>
        <p:spPr>
          <a:xfrm>
            <a:off x="5318068" y="3198282"/>
            <a:ext cx="449826" cy="3985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560863" y="4606059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3628963" y="4286156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388568" y="3016159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270" y="331318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585183" y="301616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 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730518" y="229650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2" idx="2"/>
            <a:endCxn id="5" idx="4"/>
          </p:cNvCxnSpPr>
          <p:nvPr/>
        </p:nvCxnSpPr>
        <p:spPr>
          <a:xfrm rot="10800000">
            <a:off x="3117205" y="3677249"/>
            <a:ext cx="511759" cy="782474"/>
          </a:xfrm>
          <a:prstGeom prst="curvedConnector2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81490" y="3802859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127.0.0.1:</a:t>
            </a:r>
            <a:r>
              <a:rPr lang="en-US" sz="1000" dirty="0" smtClean="0"/>
              <a:t>11111</a:t>
            </a:r>
          </a:p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176837" y="3016160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0539" y="3313184"/>
            <a:ext cx="1049867" cy="364066"/>
          </a:xfrm>
          <a:prstGeom prst="ellipse">
            <a:avLst/>
          </a:prstGeom>
          <a:solidFill>
            <a:srgbClr val="FD8008">
              <a:alpha val="50000"/>
            </a:srgbClr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3452" y="30161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Canal Server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8318" y="2296501"/>
            <a:ext cx="711690" cy="3048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Client 2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6916" y="3798611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127.0.0.1:</a:t>
            </a:r>
            <a:r>
              <a:rPr lang="en-US" sz="1000" dirty="0" smtClean="0">
                <a:solidFill>
                  <a:srgbClr val="7F7F7F"/>
                </a:solidFill>
              </a:rPr>
              <a:t>21111</a:t>
            </a:r>
          </a:p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Standby</a:t>
            </a:r>
            <a:endParaRPr lang="en-US" sz="1000" dirty="0">
              <a:solidFill>
                <a:srgbClr val="7F7F7F"/>
              </a:solidFill>
            </a:endParaRPr>
          </a:p>
        </p:txBody>
      </p:sp>
      <p:cxnSp>
        <p:nvCxnSpPr>
          <p:cNvPr id="26" name="Curved Connector 25"/>
          <p:cNvCxnSpPr>
            <a:stCxn id="2" idx="4"/>
            <a:endCxn id="20" idx="4"/>
          </p:cNvCxnSpPr>
          <p:nvPr/>
        </p:nvCxnSpPr>
        <p:spPr>
          <a:xfrm flipV="1">
            <a:off x="4407896" y="3677250"/>
            <a:ext cx="497577" cy="782473"/>
          </a:xfrm>
          <a:prstGeom prst="curvedConnector2">
            <a:avLst/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42273" y="2952661"/>
            <a:ext cx="3525872" cy="1261533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4" idx="0"/>
            <a:endCxn id="8" idx="2"/>
          </p:cNvCxnSpPr>
          <p:nvPr/>
        </p:nvCxnSpPr>
        <p:spPr>
          <a:xfrm rot="16200000" flipV="1">
            <a:off x="3370106" y="2317558"/>
            <a:ext cx="351361" cy="918846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0"/>
            <a:endCxn id="23" idx="2"/>
          </p:cNvCxnSpPr>
          <p:nvPr/>
        </p:nvCxnSpPr>
        <p:spPr>
          <a:xfrm rot="5400000" flipH="1" flipV="1">
            <a:off x="4249006" y="2357504"/>
            <a:ext cx="351360" cy="83895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104" y="2326861"/>
            <a:ext cx="5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1163" y="2326861"/>
            <a:ext cx="608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Standby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6314" y="3809567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6314" y="3470900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9382" y="3134064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61645" y="3025684"/>
            <a:ext cx="890721" cy="1118312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26"/>
          <p:cNvCxnSpPr>
            <a:stCxn id="4" idx="3"/>
            <a:endCxn id="42" idx="1"/>
          </p:cNvCxnSpPr>
          <p:nvPr/>
        </p:nvCxnSpPr>
        <p:spPr>
          <a:xfrm>
            <a:off x="5768145" y="3583428"/>
            <a:ext cx="293500" cy="1412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26"/>
          <p:cNvCxnSpPr>
            <a:stCxn id="23" idx="3"/>
            <a:endCxn id="42" idx="0"/>
          </p:cNvCxnSpPr>
          <p:nvPr/>
        </p:nvCxnSpPr>
        <p:spPr>
          <a:xfrm>
            <a:off x="5200008" y="2448901"/>
            <a:ext cx="1306998" cy="576783"/>
          </a:xfrm>
          <a:prstGeom prst="bentConnector2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26"/>
          <p:cNvCxnSpPr>
            <a:stCxn id="8" idx="0"/>
            <a:endCxn id="42" idx="0"/>
          </p:cNvCxnSpPr>
          <p:nvPr/>
        </p:nvCxnSpPr>
        <p:spPr>
          <a:xfrm rot="16200000" flipH="1">
            <a:off x="4432092" y="950771"/>
            <a:ext cx="729184" cy="3420643"/>
          </a:xfrm>
          <a:prstGeom prst="bentConnector3">
            <a:avLst>
              <a:gd name="adj1" fmla="val -17286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153811" y="4324553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3221911" y="4004650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596" y="3070637"/>
            <a:ext cx="2479210" cy="772516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82716" y="3323142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r>
              <a:rPr lang="en-US" altLang="zh-CN" sz="1000" dirty="0" smtClean="0"/>
              <a:t>1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43985" y="30706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251489" y="2582939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1934" y="332314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Destinations:</a:t>
            </a:r>
          </a:p>
          <a:p>
            <a:pPr algn="ctr"/>
            <a:r>
              <a:rPr lang="en-US" sz="1000" dirty="0"/>
              <a:t>example</a:t>
            </a:r>
            <a:r>
              <a:rPr lang="en-US" altLang="zh-CN" sz="1000" dirty="0"/>
              <a:t>2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516314" y="258294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 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5" idx="0"/>
            <a:endCxn id="8" idx="2"/>
          </p:cNvCxnSpPr>
          <p:nvPr/>
        </p:nvCxnSpPr>
        <p:spPr>
          <a:xfrm flipH="1" flipV="1">
            <a:off x="3607334" y="2887739"/>
            <a:ext cx="316" cy="43540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0"/>
            <a:endCxn id="23" idx="2"/>
          </p:cNvCxnSpPr>
          <p:nvPr/>
        </p:nvCxnSpPr>
        <p:spPr>
          <a:xfrm flipH="1" flipV="1">
            <a:off x="4872159" y="2887740"/>
            <a:ext cx="4709" cy="435403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6"/>
          <p:cNvCxnSpPr>
            <a:stCxn id="2" idx="1"/>
            <a:endCxn id="5" idx="4"/>
          </p:cNvCxnSpPr>
          <p:nvPr/>
        </p:nvCxnSpPr>
        <p:spPr>
          <a:xfrm flipH="1" flipV="1">
            <a:off x="3607650" y="3687208"/>
            <a:ext cx="3728" cy="317442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8454" y="4297323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</a:t>
            </a:r>
            <a:r>
              <a:rPr lang="en-US" sz="1000" dirty="0" smtClean="0"/>
              <a:t>330</a:t>
            </a:r>
            <a:r>
              <a:rPr lang="en-US" altLang="zh-CN" sz="1000" dirty="0" smtClean="0"/>
              <a:t>8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4486554" y="3977420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cxnSp>
        <p:nvCxnSpPr>
          <p:cNvPr id="34" name="Curved Connector 26"/>
          <p:cNvCxnSpPr>
            <a:stCxn id="33" idx="1"/>
            <a:endCxn id="20" idx="4"/>
          </p:cNvCxnSpPr>
          <p:nvPr/>
        </p:nvCxnSpPr>
        <p:spPr>
          <a:xfrm flipV="1">
            <a:off x="4876021" y="3687209"/>
            <a:ext cx="847" cy="290211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20300" y="3676822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20300" y="3338155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03368" y="3001319"/>
            <a:ext cx="739148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35631" y="2892939"/>
            <a:ext cx="890721" cy="1118312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26"/>
          <p:cNvCxnSpPr>
            <a:stCxn id="3" idx="3"/>
            <a:endCxn id="49" idx="1"/>
          </p:cNvCxnSpPr>
          <p:nvPr/>
        </p:nvCxnSpPr>
        <p:spPr>
          <a:xfrm flipV="1">
            <a:off x="5492806" y="3452095"/>
            <a:ext cx="342825" cy="4800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18065" y="3636236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78</Words>
  <Application>Microsoft Macintosh PowerPoint</Application>
  <PresentationFormat>On-screen Show (4:3)</PresentationFormat>
  <Paragraphs>47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RicieLiu</dc:creator>
  <cp:lastModifiedBy>RicieLiu</cp:lastModifiedBy>
  <cp:revision>109</cp:revision>
  <dcterms:created xsi:type="dcterms:W3CDTF">2019-04-08T01:18:12Z</dcterms:created>
  <dcterms:modified xsi:type="dcterms:W3CDTF">2019-04-15T03:33:39Z</dcterms:modified>
</cp:coreProperties>
</file>