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08"/>
    <a:srgbClr val="CC66FF"/>
    <a:srgbClr val="21FF06"/>
    <a:srgbClr val="21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6752" autoAdjust="0"/>
  </p:normalViewPr>
  <p:slideViewPr>
    <p:cSldViewPr snapToGrid="0" snapToObjects="1">
      <p:cViewPr varScale="1">
        <p:scale>
          <a:sx n="150" d="100"/>
          <a:sy n="15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9DC2-E8D4-E544-9D99-FC0D1856D0CB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167-81B7-914B-93E1-A752D06E2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148802" y="4159522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4216902" y="3839619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869767" y="2789764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73469" y="3086788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22530" y="278976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75462" y="2230981"/>
            <a:ext cx="642966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2605" y="3542843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2" idx="1"/>
            <a:endCxn id="5" idx="4"/>
          </p:cNvCxnSpPr>
          <p:nvPr/>
        </p:nvCxnSpPr>
        <p:spPr>
          <a:xfrm flipH="1" flipV="1">
            <a:off x="4598403" y="3450854"/>
            <a:ext cx="7966" cy="388765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  <a:endCxn id="8" idx="2"/>
          </p:cNvCxnSpPr>
          <p:nvPr/>
        </p:nvCxnSpPr>
        <p:spPr>
          <a:xfrm flipV="1">
            <a:off x="4593918" y="2535781"/>
            <a:ext cx="3027" cy="253983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148802" y="4379664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4216902" y="4059761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826635" y="2789764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30337" y="3086788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3250" y="2789765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 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18457" y="2070105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2" idx="2"/>
            <a:endCxn id="5" idx="4"/>
          </p:cNvCxnSpPr>
          <p:nvPr/>
        </p:nvCxnSpPr>
        <p:spPr>
          <a:xfrm rot="10800000">
            <a:off x="3555272" y="3450854"/>
            <a:ext cx="661631" cy="782474"/>
          </a:xfrm>
          <a:prstGeom prst="curvedConnector2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19557" y="3576464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127.0.0.1:</a:t>
            </a:r>
            <a:r>
              <a:rPr lang="en-US" sz="1000" dirty="0" smtClean="0"/>
              <a:t>11111</a:t>
            </a:r>
          </a:p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914648" y="2789765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18350" y="3086789"/>
            <a:ext cx="1049867" cy="364066"/>
          </a:xfrm>
          <a:prstGeom prst="ellipse">
            <a:avLst/>
          </a:prstGeom>
          <a:solidFill>
            <a:srgbClr val="FD8008">
              <a:alpha val="50000"/>
            </a:srgbClr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1263" y="278976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Canal Server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76257" y="2070106"/>
            <a:ext cx="711690" cy="3048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Client 2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4727" y="3572216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127.0.0.1:</a:t>
            </a:r>
            <a:r>
              <a:rPr lang="en-US" sz="1000" dirty="0" smtClean="0">
                <a:solidFill>
                  <a:srgbClr val="7F7F7F"/>
                </a:solidFill>
              </a:rPr>
              <a:t>21111</a:t>
            </a:r>
          </a:p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Standby</a:t>
            </a:r>
            <a:endParaRPr lang="en-US" sz="1000" dirty="0">
              <a:solidFill>
                <a:srgbClr val="7F7F7F"/>
              </a:solidFill>
            </a:endParaRPr>
          </a:p>
        </p:txBody>
      </p:sp>
      <p:cxnSp>
        <p:nvCxnSpPr>
          <p:cNvPr id="26" name="Curved Connector 25"/>
          <p:cNvCxnSpPr>
            <a:stCxn id="2" idx="4"/>
            <a:endCxn id="20" idx="4"/>
          </p:cNvCxnSpPr>
          <p:nvPr/>
        </p:nvCxnSpPr>
        <p:spPr>
          <a:xfrm flipV="1">
            <a:off x="4995835" y="3450855"/>
            <a:ext cx="647449" cy="782473"/>
          </a:xfrm>
          <a:prstGeom prst="curvedConnector2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48536" y="2726266"/>
            <a:ext cx="3916234" cy="1261533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4" idx="0"/>
            <a:endCxn id="8" idx="2"/>
          </p:cNvCxnSpPr>
          <p:nvPr/>
        </p:nvCxnSpPr>
        <p:spPr>
          <a:xfrm rot="16200000" flipV="1">
            <a:off x="3964798" y="2084410"/>
            <a:ext cx="351361" cy="932351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0"/>
            <a:endCxn id="23" idx="2"/>
          </p:cNvCxnSpPr>
          <p:nvPr/>
        </p:nvCxnSpPr>
        <p:spPr>
          <a:xfrm rot="5400000" flipH="1" flipV="1">
            <a:off x="4843697" y="2137862"/>
            <a:ext cx="351360" cy="825449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6839" y="2087028"/>
            <a:ext cx="5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7011" y="2112429"/>
            <a:ext cx="608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Standby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8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45</Words>
  <Application>Microsoft Macintosh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RicieLiu</dc:creator>
  <cp:lastModifiedBy>RicieLiu</cp:lastModifiedBy>
  <cp:revision>86</cp:revision>
  <dcterms:created xsi:type="dcterms:W3CDTF">2019-04-08T01:18:12Z</dcterms:created>
  <dcterms:modified xsi:type="dcterms:W3CDTF">2019-04-14T14:11:05Z</dcterms:modified>
</cp:coreProperties>
</file>