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21FF06"/>
    <a:srgbClr val="21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 autoAdjust="0"/>
    <p:restoredTop sz="96752" autoAdjust="0"/>
  </p:normalViewPr>
  <p:slideViewPr>
    <p:cSldViewPr snapToGrid="0" snapToObjects="1">
      <p:cViewPr varScale="1">
        <p:scale>
          <a:sx n="150" d="100"/>
          <a:sy n="150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29DC2-E8D4-E544-9D99-FC0D1856D0CB}" type="datetimeFigureOut">
              <a:rPr lang="en-US" smtClean="0"/>
              <a:t>19/4/8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63167-81B7-914B-93E1-A752D06E2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AllocateMessageQueueAveragely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AllocateMessageQueueAveragelyByCircle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9499-AB3E-6E46-BA2E-6B86D11B316C}" type="datetimeFigureOut">
              <a:rPr lang="en-US" smtClean="0"/>
              <a:t>19/4/8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4809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8874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2940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74809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8874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2940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7747" y="28768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消息队列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4454" y="36219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消费者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3" idx="0"/>
            <a:endCxn id="4" idx="2"/>
          </p:cNvCxnSpPr>
          <p:nvPr/>
        </p:nvCxnSpPr>
        <p:spPr>
          <a:xfrm flipV="1">
            <a:off x="2314510" y="3158754"/>
            <a:ext cx="0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  <a:endCxn id="6" idx="2"/>
          </p:cNvCxnSpPr>
          <p:nvPr/>
        </p:nvCxnSpPr>
        <p:spPr>
          <a:xfrm flipV="1">
            <a:off x="2678575" y="3158754"/>
            <a:ext cx="0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0"/>
            <a:endCxn id="7" idx="2"/>
          </p:cNvCxnSpPr>
          <p:nvPr/>
        </p:nvCxnSpPr>
        <p:spPr>
          <a:xfrm flipV="1">
            <a:off x="3042641" y="3158754"/>
            <a:ext cx="0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28073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92138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56204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20271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84337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48404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20937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Q7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81636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45701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09767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4" idx="0"/>
            <a:endCxn id="27" idx="2"/>
          </p:cNvCxnSpPr>
          <p:nvPr/>
        </p:nvCxnSpPr>
        <p:spPr>
          <a:xfrm flipH="1" flipV="1">
            <a:off x="5167774" y="3158754"/>
            <a:ext cx="753563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0"/>
            <a:endCxn id="30" idx="2"/>
          </p:cNvCxnSpPr>
          <p:nvPr/>
        </p:nvCxnSpPr>
        <p:spPr>
          <a:xfrm flipH="1" flipV="1">
            <a:off x="6259972" y="3158754"/>
            <a:ext cx="25430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  <a:endCxn id="32" idx="2"/>
          </p:cNvCxnSpPr>
          <p:nvPr/>
        </p:nvCxnSpPr>
        <p:spPr>
          <a:xfrm flipV="1">
            <a:off x="6649468" y="3158754"/>
            <a:ext cx="338637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267007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31073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5140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67673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C7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4" idx="0"/>
            <a:endCxn id="28" idx="2"/>
          </p:cNvCxnSpPr>
          <p:nvPr/>
        </p:nvCxnSpPr>
        <p:spPr>
          <a:xfrm flipH="1" flipV="1">
            <a:off x="5531839" y="3158754"/>
            <a:ext cx="389498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0"/>
            <a:endCxn id="29" idx="2"/>
          </p:cNvCxnSpPr>
          <p:nvPr/>
        </p:nvCxnSpPr>
        <p:spPr>
          <a:xfrm flipH="1" flipV="1">
            <a:off x="5895905" y="3158754"/>
            <a:ext cx="25432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0"/>
            <a:endCxn id="31" idx="2"/>
          </p:cNvCxnSpPr>
          <p:nvPr/>
        </p:nvCxnSpPr>
        <p:spPr>
          <a:xfrm flipV="1">
            <a:off x="6285402" y="3158754"/>
            <a:ext cx="338636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0"/>
            <a:endCxn id="33" idx="2"/>
          </p:cNvCxnSpPr>
          <p:nvPr/>
        </p:nvCxnSpPr>
        <p:spPr>
          <a:xfrm flipV="1">
            <a:off x="6649468" y="3158754"/>
            <a:ext cx="711170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4809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8874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2940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74809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8874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2940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7747" y="28768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消息队列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4454" y="36219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消费者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3" idx="0"/>
            <a:endCxn id="4" idx="2"/>
          </p:cNvCxnSpPr>
          <p:nvPr/>
        </p:nvCxnSpPr>
        <p:spPr>
          <a:xfrm flipV="1">
            <a:off x="2314510" y="3158754"/>
            <a:ext cx="0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  <a:endCxn id="6" idx="2"/>
          </p:cNvCxnSpPr>
          <p:nvPr/>
        </p:nvCxnSpPr>
        <p:spPr>
          <a:xfrm flipV="1">
            <a:off x="2678575" y="3158754"/>
            <a:ext cx="0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0"/>
            <a:endCxn id="7" idx="2"/>
          </p:cNvCxnSpPr>
          <p:nvPr/>
        </p:nvCxnSpPr>
        <p:spPr>
          <a:xfrm flipV="1">
            <a:off x="3042641" y="3158754"/>
            <a:ext cx="0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28073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92138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56204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20271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84337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48404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20937" y="2828554"/>
            <a:ext cx="279401" cy="330200"/>
          </a:xfrm>
          <a:prstGeom prst="rect">
            <a:avLst/>
          </a:prstGeom>
          <a:solidFill>
            <a:srgbClr val="21FF06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Q7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81636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45701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09767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4" idx="0"/>
            <a:endCxn id="27" idx="2"/>
          </p:cNvCxnSpPr>
          <p:nvPr/>
        </p:nvCxnSpPr>
        <p:spPr>
          <a:xfrm flipH="1" flipV="1">
            <a:off x="5167774" y="3158754"/>
            <a:ext cx="753563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30" idx="2"/>
          </p:cNvCxnSpPr>
          <p:nvPr/>
        </p:nvCxnSpPr>
        <p:spPr>
          <a:xfrm flipV="1">
            <a:off x="5921337" y="3158754"/>
            <a:ext cx="338635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  <a:endCxn id="32" idx="2"/>
          </p:cNvCxnSpPr>
          <p:nvPr/>
        </p:nvCxnSpPr>
        <p:spPr>
          <a:xfrm flipV="1">
            <a:off x="6649468" y="3158754"/>
            <a:ext cx="338637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267007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31073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5140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67673" y="3565154"/>
            <a:ext cx="279401" cy="330200"/>
          </a:xfrm>
          <a:prstGeom prst="rect">
            <a:avLst/>
          </a:prstGeom>
          <a:solidFill>
            <a:srgbClr val="CC66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C7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5" idx="0"/>
            <a:endCxn id="28" idx="2"/>
          </p:cNvCxnSpPr>
          <p:nvPr/>
        </p:nvCxnSpPr>
        <p:spPr>
          <a:xfrm flipH="1" flipV="1">
            <a:off x="5531839" y="3158754"/>
            <a:ext cx="753563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0"/>
            <a:endCxn id="29" idx="2"/>
          </p:cNvCxnSpPr>
          <p:nvPr/>
        </p:nvCxnSpPr>
        <p:spPr>
          <a:xfrm flipH="1" flipV="1">
            <a:off x="5895905" y="3158754"/>
            <a:ext cx="753563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0"/>
            <a:endCxn id="31" idx="2"/>
          </p:cNvCxnSpPr>
          <p:nvPr/>
        </p:nvCxnSpPr>
        <p:spPr>
          <a:xfrm flipV="1">
            <a:off x="6285402" y="3158754"/>
            <a:ext cx="338636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4" idx="0"/>
            <a:endCxn id="33" idx="2"/>
          </p:cNvCxnSpPr>
          <p:nvPr/>
        </p:nvCxnSpPr>
        <p:spPr>
          <a:xfrm flipV="1">
            <a:off x="5921337" y="3158754"/>
            <a:ext cx="1439301" cy="4064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6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</Words>
  <Application>Microsoft Macintosh PowerPoint</Application>
  <PresentationFormat>On-screen Show (4:3)</PresentationFormat>
  <Paragraphs>48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RicieLiu</dc:creator>
  <cp:lastModifiedBy>RicieLiu</cp:lastModifiedBy>
  <cp:revision>20</cp:revision>
  <dcterms:created xsi:type="dcterms:W3CDTF">2019-04-08T01:18:12Z</dcterms:created>
  <dcterms:modified xsi:type="dcterms:W3CDTF">2019-04-08T01:41:19Z</dcterms:modified>
</cp:coreProperties>
</file>