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08"/>
    <a:srgbClr val="CC66FF"/>
    <a:srgbClr val="21FF06"/>
    <a:srgbClr val="21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5" autoAdjust="0"/>
    <p:restoredTop sz="96752" autoAdjust="0"/>
  </p:normalViewPr>
  <p:slideViewPr>
    <p:cSldViewPr snapToGrid="0" snapToObjects="1">
      <p:cViewPr>
        <p:scale>
          <a:sx n="147" d="100"/>
          <a:sy n="147" d="100"/>
        </p:scale>
        <p:origin x="-157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29DC2-E8D4-E544-9D99-FC0D1856D0CB}" type="datetimeFigureOut">
              <a:rPr lang="en-US" smtClean="0"/>
              <a:t>19/4/18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63167-81B7-914B-93E1-A752D06E2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63167-81B7-914B-93E1-A752D06E2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63167-81B7-914B-93E1-A752D06E2A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63167-81B7-914B-93E1-A752D06E2A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8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4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9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9499-AB3E-6E46-BA2E-6B86D11B316C}" type="datetimeFigureOut">
              <a:rPr lang="en-US" smtClean="0"/>
              <a:t>19/4/18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9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4140162" y="4159522"/>
            <a:ext cx="966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127.0.0.1:3307</a:t>
            </a:r>
            <a:endParaRPr lang="en-US" sz="1000" dirty="0"/>
          </a:p>
        </p:txBody>
      </p:sp>
      <p:sp>
        <p:nvSpPr>
          <p:cNvPr id="2" name="Can 1"/>
          <p:cNvSpPr/>
          <p:nvPr/>
        </p:nvSpPr>
        <p:spPr>
          <a:xfrm>
            <a:off x="4208262" y="3839619"/>
            <a:ext cx="778933" cy="347133"/>
          </a:xfrm>
          <a:prstGeom prst="can">
            <a:avLst/>
          </a:prstGeom>
          <a:solidFill>
            <a:srgbClr val="3366FF">
              <a:alpha val="58000"/>
            </a:srgbClr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3869767" y="2789764"/>
            <a:ext cx="1448301" cy="817035"/>
          </a:xfrm>
          <a:prstGeom prst="roundRect">
            <a:avLst>
              <a:gd name="adj" fmla="val 30209"/>
            </a:avLst>
          </a:prstGeom>
          <a:solidFill>
            <a:schemeClr val="accent6">
              <a:lumMod val="60000"/>
              <a:lumOff val="4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73469" y="3086788"/>
            <a:ext cx="1049867" cy="364066"/>
          </a:xfrm>
          <a:prstGeom prst="ellipse">
            <a:avLst/>
          </a:prstGeom>
          <a:solidFill>
            <a:srgbClr val="FD8008"/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Destinations:</a:t>
            </a:r>
          </a:p>
          <a:p>
            <a:pPr algn="ctr"/>
            <a:r>
              <a:rPr lang="en-US" sz="1000" dirty="0" smtClean="0"/>
              <a:t>example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122530" y="2789765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Canal Server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75462" y="2230981"/>
            <a:ext cx="642966" cy="304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Client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56205" y="3542843"/>
            <a:ext cx="1031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127.0.0.1:11111</a:t>
            </a:r>
            <a:endParaRPr lang="en-US" sz="1000" dirty="0"/>
          </a:p>
        </p:txBody>
      </p:sp>
      <p:cxnSp>
        <p:nvCxnSpPr>
          <p:cNvPr id="39" name="Straight Arrow Connector 38"/>
          <p:cNvCxnSpPr>
            <a:stCxn id="2" idx="1"/>
            <a:endCxn id="5" idx="4"/>
          </p:cNvCxnSpPr>
          <p:nvPr/>
        </p:nvCxnSpPr>
        <p:spPr>
          <a:xfrm flipV="1">
            <a:off x="4597729" y="3450854"/>
            <a:ext cx="674" cy="388765"/>
          </a:xfrm>
          <a:prstGeom prst="straightConnector1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0"/>
            <a:endCxn id="8" idx="2"/>
          </p:cNvCxnSpPr>
          <p:nvPr/>
        </p:nvCxnSpPr>
        <p:spPr>
          <a:xfrm flipV="1">
            <a:off x="4593918" y="2535781"/>
            <a:ext cx="3027" cy="253983"/>
          </a:xfrm>
          <a:prstGeom prst="straightConnector1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3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3560863" y="4606059"/>
            <a:ext cx="966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127.0.0.1:3307</a:t>
            </a:r>
            <a:endParaRPr lang="en-US" sz="1000" dirty="0"/>
          </a:p>
        </p:txBody>
      </p:sp>
      <p:sp>
        <p:nvSpPr>
          <p:cNvPr id="2" name="Can 1"/>
          <p:cNvSpPr/>
          <p:nvPr/>
        </p:nvSpPr>
        <p:spPr>
          <a:xfrm>
            <a:off x="3628963" y="4286156"/>
            <a:ext cx="778933" cy="347133"/>
          </a:xfrm>
          <a:prstGeom prst="can">
            <a:avLst/>
          </a:prstGeom>
          <a:solidFill>
            <a:srgbClr val="3366FF">
              <a:alpha val="58000"/>
            </a:srgbClr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2388568" y="3016159"/>
            <a:ext cx="1448301" cy="817035"/>
          </a:xfrm>
          <a:prstGeom prst="roundRect">
            <a:avLst>
              <a:gd name="adj" fmla="val 30209"/>
            </a:avLst>
          </a:prstGeom>
          <a:solidFill>
            <a:schemeClr val="accent6">
              <a:lumMod val="60000"/>
              <a:lumOff val="4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270" y="3313183"/>
            <a:ext cx="1049867" cy="364066"/>
          </a:xfrm>
          <a:prstGeom prst="ellipse">
            <a:avLst/>
          </a:prstGeom>
          <a:solidFill>
            <a:srgbClr val="FD8008"/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Destinations:</a:t>
            </a:r>
          </a:p>
          <a:p>
            <a:pPr algn="ctr"/>
            <a:r>
              <a:rPr lang="en-US" sz="1000" dirty="0" smtClean="0"/>
              <a:t>example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585183" y="3016160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Canal Server 1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730518" y="2296500"/>
            <a:ext cx="711690" cy="304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Client 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Curved Connector 21"/>
          <p:cNvCxnSpPr>
            <a:stCxn id="2" idx="2"/>
            <a:endCxn id="5" idx="4"/>
          </p:cNvCxnSpPr>
          <p:nvPr/>
        </p:nvCxnSpPr>
        <p:spPr>
          <a:xfrm rot="10800000">
            <a:off x="3117205" y="3677249"/>
            <a:ext cx="511759" cy="782474"/>
          </a:xfrm>
          <a:prstGeom prst="curvedConnector2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81490" y="3802859"/>
            <a:ext cx="1060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127.0.0.1:11111</a:t>
            </a:r>
          </a:p>
          <a:p>
            <a:r>
              <a:rPr lang="en-US" sz="1000" dirty="0" smtClean="0"/>
              <a:t>Online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4176837" y="3016160"/>
            <a:ext cx="1448301" cy="817035"/>
          </a:xfrm>
          <a:prstGeom prst="roundRect">
            <a:avLst>
              <a:gd name="adj" fmla="val 30209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80539" y="3313184"/>
            <a:ext cx="1049867" cy="364066"/>
          </a:xfrm>
          <a:prstGeom prst="ellipse">
            <a:avLst/>
          </a:prstGeom>
          <a:solidFill>
            <a:srgbClr val="FD8008">
              <a:alpha val="50000"/>
            </a:srgbClr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Destinations:</a:t>
            </a:r>
          </a:p>
          <a:p>
            <a:pPr algn="ctr"/>
            <a:r>
              <a:rPr lang="en-US" sz="1000" dirty="0" smtClean="0"/>
              <a:t>example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373452" y="3016161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Canal Server 2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88318" y="2296501"/>
            <a:ext cx="711690" cy="3048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F7F7F"/>
                </a:solidFill>
              </a:rPr>
              <a:t>Client 2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66916" y="3798611"/>
            <a:ext cx="1060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7F7F7F"/>
                </a:solidFill>
              </a:rPr>
              <a:t>127.0.0.1:21111</a:t>
            </a:r>
          </a:p>
          <a:p>
            <a:pPr algn="r"/>
            <a:r>
              <a:rPr lang="en-US" sz="1000" dirty="0" smtClean="0">
                <a:solidFill>
                  <a:srgbClr val="7F7F7F"/>
                </a:solidFill>
              </a:rPr>
              <a:t>Standby</a:t>
            </a:r>
            <a:endParaRPr lang="en-US" sz="1000" dirty="0">
              <a:solidFill>
                <a:srgbClr val="7F7F7F"/>
              </a:solidFill>
            </a:endParaRPr>
          </a:p>
        </p:txBody>
      </p:sp>
      <p:cxnSp>
        <p:nvCxnSpPr>
          <p:cNvPr id="26" name="Curved Connector 25"/>
          <p:cNvCxnSpPr>
            <a:stCxn id="2" idx="4"/>
            <a:endCxn id="20" idx="4"/>
          </p:cNvCxnSpPr>
          <p:nvPr/>
        </p:nvCxnSpPr>
        <p:spPr>
          <a:xfrm flipV="1">
            <a:off x="4407896" y="3677250"/>
            <a:ext cx="497577" cy="782473"/>
          </a:xfrm>
          <a:prstGeom prst="curvedConnector2">
            <a:avLst/>
          </a:prstGeom>
          <a:ln w="3175" cmpd="sng">
            <a:solidFill>
              <a:srgbClr val="3366FF"/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42273" y="2952661"/>
            <a:ext cx="3525872" cy="1261533"/>
          </a:xfrm>
          <a:prstGeom prst="rect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4" idx="0"/>
            <a:endCxn id="8" idx="2"/>
          </p:cNvCxnSpPr>
          <p:nvPr/>
        </p:nvCxnSpPr>
        <p:spPr>
          <a:xfrm rot="16200000" flipV="1">
            <a:off x="3370106" y="2317558"/>
            <a:ext cx="351361" cy="918846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" idx="0"/>
            <a:endCxn id="23" idx="2"/>
          </p:cNvCxnSpPr>
          <p:nvPr/>
        </p:nvCxnSpPr>
        <p:spPr>
          <a:xfrm rot="5400000" flipH="1" flipV="1">
            <a:off x="4249006" y="2357504"/>
            <a:ext cx="351360" cy="838954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3366FF"/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79104" y="2326861"/>
            <a:ext cx="5269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Online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1163" y="2326861"/>
            <a:ext cx="608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Standby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6314" y="3809567"/>
            <a:ext cx="739148" cy="246992"/>
          </a:xfrm>
          <a:prstGeom prst="rect">
            <a:avLst/>
          </a:prstGeom>
          <a:solidFill>
            <a:srgbClr val="21FF06">
              <a:alpha val="40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Zookeeper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46314" y="3470900"/>
            <a:ext cx="739148" cy="246992"/>
          </a:xfrm>
          <a:prstGeom prst="rect">
            <a:avLst/>
          </a:prstGeom>
          <a:solidFill>
            <a:srgbClr val="21FF06">
              <a:alpha val="40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Zookeeper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29382" y="3134064"/>
            <a:ext cx="739148" cy="246992"/>
          </a:xfrm>
          <a:prstGeom prst="rect">
            <a:avLst/>
          </a:prstGeom>
          <a:solidFill>
            <a:srgbClr val="21FF06">
              <a:alpha val="40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Zookeeper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61645" y="3025684"/>
            <a:ext cx="890721" cy="1118312"/>
          </a:xfrm>
          <a:prstGeom prst="rect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26"/>
          <p:cNvCxnSpPr>
            <a:stCxn id="4" idx="3"/>
            <a:endCxn id="42" idx="1"/>
          </p:cNvCxnSpPr>
          <p:nvPr/>
        </p:nvCxnSpPr>
        <p:spPr>
          <a:xfrm>
            <a:off x="5768145" y="3583428"/>
            <a:ext cx="293500" cy="1412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26"/>
          <p:cNvCxnSpPr>
            <a:stCxn id="23" idx="3"/>
            <a:endCxn id="42" idx="0"/>
          </p:cNvCxnSpPr>
          <p:nvPr/>
        </p:nvCxnSpPr>
        <p:spPr>
          <a:xfrm>
            <a:off x="5200008" y="2448901"/>
            <a:ext cx="1306998" cy="576783"/>
          </a:xfrm>
          <a:prstGeom prst="bentConnector2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26"/>
          <p:cNvCxnSpPr>
            <a:stCxn id="8" idx="0"/>
            <a:endCxn id="42" idx="0"/>
          </p:cNvCxnSpPr>
          <p:nvPr/>
        </p:nvCxnSpPr>
        <p:spPr>
          <a:xfrm rot="16200000" flipH="1">
            <a:off x="4432092" y="950771"/>
            <a:ext cx="729184" cy="3420643"/>
          </a:xfrm>
          <a:prstGeom prst="bentConnector3">
            <a:avLst>
              <a:gd name="adj1" fmla="val -17286"/>
            </a:avLst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78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3153811" y="4324553"/>
            <a:ext cx="966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127.0.0.1:3307</a:t>
            </a:r>
            <a:endParaRPr lang="en-US" sz="1000" dirty="0"/>
          </a:p>
        </p:txBody>
      </p:sp>
      <p:sp>
        <p:nvSpPr>
          <p:cNvPr id="2" name="Can 1"/>
          <p:cNvSpPr/>
          <p:nvPr/>
        </p:nvSpPr>
        <p:spPr>
          <a:xfrm>
            <a:off x="3221911" y="4004650"/>
            <a:ext cx="778933" cy="347133"/>
          </a:xfrm>
          <a:prstGeom prst="can">
            <a:avLst/>
          </a:prstGeom>
          <a:solidFill>
            <a:srgbClr val="3366FF">
              <a:alpha val="58000"/>
            </a:srgbClr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3013596" y="3070637"/>
            <a:ext cx="2479210" cy="772516"/>
          </a:xfrm>
          <a:prstGeom prst="roundRect">
            <a:avLst>
              <a:gd name="adj" fmla="val 30209"/>
            </a:avLst>
          </a:prstGeom>
          <a:solidFill>
            <a:schemeClr val="accent6">
              <a:lumMod val="60000"/>
              <a:lumOff val="4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82716" y="3323142"/>
            <a:ext cx="1049867" cy="364066"/>
          </a:xfrm>
          <a:prstGeom prst="ellipse">
            <a:avLst/>
          </a:prstGeom>
          <a:solidFill>
            <a:srgbClr val="FD8008"/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Destinations:</a:t>
            </a:r>
          </a:p>
          <a:p>
            <a:pPr algn="ctr"/>
            <a:r>
              <a:rPr lang="en-US" sz="1000" dirty="0" smtClean="0"/>
              <a:t>example</a:t>
            </a:r>
            <a:r>
              <a:rPr lang="en-US" altLang="zh-CN" sz="1000" dirty="0" smtClean="0"/>
              <a:t>1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743985" y="3070637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Canal Server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251489" y="2582939"/>
            <a:ext cx="711690" cy="304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Client 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51934" y="3323143"/>
            <a:ext cx="1049867" cy="364066"/>
          </a:xfrm>
          <a:prstGeom prst="ellipse">
            <a:avLst/>
          </a:prstGeom>
          <a:solidFill>
            <a:srgbClr val="FD8008"/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Destinations:</a:t>
            </a:r>
          </a:p>
          <a:p>
            <a:pPr algn="ctr"/>
            <a:r>
              <a:rPr lang="en-US" sz="1000" dirty="0"/>
              <a:t>example</a:t>
            </a:r>
            <a:r>
              <a:rPr lang="en-US" altLang="zh-CN" sz="1000" dirty="0"/>
              <a:t>2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4516314" y="2582940"/>
            <a:ext cx="711690" cy="304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Client 2</a:t>
            </a:r>
          </a:p>
        </p:txBody>
      </p:sp>
      <p:cxnSp>
        <p:nvCxnSpPr>
          <p:cNvPr id="27" name="Curved Connector 26"/>
          <p:cNvCxnSpPr>
            <a:stCxn id="5" idx="0"/>
            <a:endCxn id="8" idx="2"/>
          </p:cNvCxnSpPr>
          <p:nvPr/>
        </p:nvCxnSpPr>
        <p:spPr>
          <a:xfrm flipH="1" flipV="1">
            <a:off x="3607334" y="2887739"/>
            <a:ext cx="316" cy="435403"/>
          </a:xfrm>
          <a:prstGeom prst="straightConnector1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0" idx="0"/>
            <a:endCxn id="23" idx="2"/>
          </p:cNvCxnSpPr>
          <p:nvPr/>
        </p:nvCxnSpPr>
        <p:spPr>
          <a:xfrm flipH="1" flipV="1">
            <a:off x="4872159" y="2887740"/>
            <a:ext cx="4709" cy="435403"/>
          </a:xfrm>
          <a:prstGeom prst="straightConnector1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6"/>
          <p:cNvCxnSpPr>
            <a:stCxn id="2" idx="1"/>
            <a:endCxn id="5" idx="4"/>
          </p:cNvCxnSpPr>
          <p:nvPr/>
        </p:nvCxnSpPr>
        <p:spPr>
          <a:xfrm flipH="1" flipV="1">
            <a:off x="3607650" y="3687208"/>
            <a:ext cx="3728" cy="317442"/>
          </a:xfrm>
          <a:prstGeom prst="straightConnector1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18454" y="4297323"/>
            <a:ext cx="966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127.0.0.1:330</a:t>
            </a:r>
            <a:r>
              <a:rPr lang="en-US" altLang="zh-CN" sz="1000" dirty="0" smtClean="0"/>
              <a:t>8</a:t>
            </a:r>
            <a:endParaRPr lang="en-US" sz="1000" dirty="0"/>
          </a:p>
        </p:txBody>
      </p:sp>
      <p:sp>
        <p:nvSpPr>
          <p:cNvPr id="33" name="Can 32"/>
          <p:cNvSpPr/>
          <p:nvPr/>
        </p:nvSpPr>
        <p:spPr>
          <a:xfrm>
            <a:off x="4486554" y="3977420"/>
            <a:ext cx="778933" cy="347133"/>
          </a:xfrm>
          <a:prstGeom prst="can">
            <a:avLst/>
          </a:prstGeom>
          <a:solidFill>
            <a:srgbClr val="3366FF">
              <a:alpha val="58000"/>
            </a:srgbClr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  <a:endParaRPr lang="en-US" sz="1200" dirty="0"/>
          </a:p>
        </p:txBody>
      </p:sp>
      <p:cxnSp>
        <p:nvCxnSpPr>
          <p:cNvPr id="34" name="Curved Connector 26"/>
          <p:cNvCxnSpPr>
            <a:stCxn id="33" idx="1"/>
            <a:endCxn id="20" idx="4"/>
          </p:cNvCxnSpPr>
          <p:nvPr/>
        </p:nvCxnSpPr>
        <p:spPr>
          <a:xfrm flipV="1">
            <a:off x="4876021" y="3687209"/>
            <a:ext cx="847" cy="290211"/>
          </a:xfrm>
          <a:prstGeom prst="straightConnector1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18065" y="3636236"/>
            <a:ext cx="1031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127.0.0.1:11111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9355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72</Words>
  <Application>Microsoft Macintosh PowerPoint</Application>
  <PresentationFormat>On-screen Show (4:3)</PresentationFormat>
  <Paragraphs>41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RicieLiu</dc:creator>
  <cp:lastModifiedBy>RicieLiu</cp:lastModifiedBy>
  <cp:revision>111</cp:revision>
  <dcterms:created xsi:type="dcterms:W3CDTF">2019-04-08T01:18:12Z</dcterms:created>
  <dcterms:modified xsi:type="dcterms:W3CDTF">2019-04-18T06:43:15Z</dcterms:modified>
</cp:coreProperties>
</file>