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008"/>
    <a:srgbClr val="CC66FF"/>
    <a:srgbClr val="21FF06"/>
    <a:srgbClr val="21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5" autoAdjust="0"/>
    <p:restoredTop sz="96752" autoAdjust="0"/>
  </p:normalViewPr>
  <p:slideViewPr>
    <p:cSldViewPr snapToGrid="0" snapToObjects="1">
      <p:cViewPr>
        <p:scale>
          <a:sx n="227" d="100"/>
          <a:sy n="227" d="100"/>
        </p:scale>
        <p:origin x="728" y="1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29DC2-E8D4-E544-9D99-FC0D1856D0CB}" type="datetimeFigureOut">
              <a:rPr lang="en-US" smtClean="0"/>
              <a:t>19/4/14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63167-81B7-914B-93E1-A752D06E2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3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63167-81B7-914B-93E1-A752D06E2A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93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63167-81B7-914B-93E1-A752D06E2A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93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63167-81B7-914B-93E1-A752D06E2A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9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6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5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8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3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1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4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9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79499-AB3E-6E46-BA2E-6B86D11B316C}" type="datetimeFigureOut">
              <a:rPr lang="en-US" smtClean="0"/>
              <a:t>19/4/14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C697F-6528-0B43-A083-4FD231170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9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4148802" y="4159522"/>
            <a:ext cx="966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127.0.0.1:3307</a:t>
            </a:r>
            <a:endParaRPr lang="en-US" sz="1000" dirty="0"/>
          </a:p>
        </p:txBody>
      </p:sp>
      <p:sp>
        <p:nvSpPr>
          <p:cNvPr id="2" name="Can 1"/>
          <p:cNvSpPr/>
          <p:nvPr/>
        </p:nvSpPr>
        <p:spPr>
          <a:xfrm>
            <a:off x="4216902" y="3839619"/>
            <a:ext cx="778933" cy="347133"/>
          </a:xfrm>
          <a:prstGeom prst="can">
            <a:avLst/>
          </a:prstGeom>
          <a:solidFill>
            <a:srgbClr val="3366FF">
              <a:alpha val="58000"/>
            </a:srgbClr>
          </a:solidFill>
          <a:ln w="31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MySQL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3869767" y="2789764"/>
            <a:ext cx="1448301" cy="817035"/>
          </a:xfrm>
          <a:prstGeom prst="roundRect">
            <a:avLst>
              <a:gd name="adj" fmla="val 30209"/>
            </a:avLst>
          </a:prstGeom>
          <a:solidFill>
            <a:schemeClr val="accent6">
              <a:lumMod val="60000"/>
              <a:lumOff val="40000"/>
            </a:schemeClr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073469" y="3086788"/>
            <a:ext cx="1049867" cy="364066"/>
          </a:xfrm>
          <a:prstGeom prst="ellipse">
            <a:avLst/>
          </a:prstGeom>
          <a:solidFill>
            <a:srgbClr val="FD8008"/>
          </a:solidFill>
          <a:ln w="31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Destinations:</a:t>
            </a:r>
          </a:p>
          <a:p>
            <a:pPr algn="ctr"/>
            <a:r>
              <a:rPr lang="en-US" sz="1000" dirty="0" smtClean="0"/>
              <a:t>example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4122530" y="2789765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Canal Server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275462" y="2230981"/>
            <a:ext cx="642966" cy="304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Client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2605" y="3542843"/>
            <a:ext cx="1031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127.0.0.1:11111</a:t>
            </a:r>
            <a:endParaRPr lang="en-US" sz="1000" dirty="0"/>
          </a:p>
        </p:txBody>
      </p:sp>
      <p:cxnSp>
        <p:nvCxnSpPr>
          <p:cNvPr id="39" name="Straight Arrow Connector 38"/>
          <p:cNvCxnSpPr>
            <a:stCxn id="2" idx="1"/>
            <a:endCxn id="5" idx="4"/>
          </p:cNvCxnSpPr>
          <p:nvPr/>
        </p:nvCxnSpPr>
        <p:spPr>
          <a:xfrm flipH="1" flipV="1">
            <a:off x="4598403" y="3450854"/>
            <a:ext cx="7966" cy="388765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0"/>
            <a:endCxn id="8" idx="2"/>
          </p:cNvCxnSpPr>
          <p:nvPr/>
        </p:nvCxnSpPr>
        <p:spPr>
          <a:xfrm flipV="1">
            <a:off x="4593918" y="2535781"/>
            <a:ext cx="3027" cy="253983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33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3560863" y="4606059"/>
            <a:ext cx="966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127.0.0.1:3307</a:t>
            </a:r>
            <a:endParaRPr lang="en-US" sz="1000" dirty="0"/>
          </a:p>
        </p:txBody>
      </p:sp>
      <p:sp>
        <p:nvSpPr>
          <p:cNvPr id="2" name="Can 1"/>
          <p:cNvSpPr/>
          <p:nvPr/>
        </p:nvSpPr>
        <p:spPr>
          <a:xfrm>
            <a:off x="3628963" y="4286156"/>
            <a:ext cx="778933" cy="347133"/>
          </a:xfrm>
          <a:prstGeom prst="can">
            <a:avLst/>
          </a:prstGeom>
          <a:solidFill>
            <a:srgbClr val="3366FF">
              <a:alpha val="58000"/>
            </a:srgbClr>
          </a:solidFill>
          <a:ln w="31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MySQL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2388568" y="3016159"/>
            <a:ext cx="1448301" cy="817035"/>
          </a:xfrm>
          <a:prstGeom prst="roundRect">
            <a:avLst>
              <a:gd name="adj" fmla="val 30209"/>
            </a:avLst>
          </a:prstGeom>
          <a:solidFill>
            <a:schemeClr val="accent6">
              <a:lumMod val="60000"/>
              <a:lumOff val="40000"/>
            </a:schemeClr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270" y="3313183"/>
            <a:ext cx="1049867" cy="364066"/>
          </a:xfrm>
          <a:prstGeom prst="ellipse">
            <a:avLst/>
          </a:prstGeom>
          <a:solidFill>
            <a:srgbClr val="FD8008"/>
          </a:solidFill>
          <a:ln w="31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Destinations:</a:t>
            </a:r>
          </a:p>
          <a:p>
            <a:pPr algn="ctr"/>
            <a:r>
              <a:rPr lang="en-US" sz="1000" dirty="0" smtClean="0"/>
              <a:t>example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585183" y="3016160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Canal Server 1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730518" y="2296500"/>
            <a:ext cx="711690" cy="304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Client 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Curved Connector 21"/>
          <p:cNvCxnSpPr>
            <a:stCxn id="2" idx="2"/>
            <a:endCxn id="5" idx="4"/>
          </p:cNvCxnSpPr>
          <p:nvPr/>
        </p:nvCxnSpPr>
        <p:spPr>
          <a:xfrm rot="10800000">
            <a:off x="3117205" y="3677249"/>
            <a:ext cx="511759" cy="782474"/>
          </a:xfrm>
          <a:prstGeom prst="curvedConnector2">
            <a:avLst/>
          </a:prstGeom>
          <a:ln w="3175" cmpd="sng">
            <a:solidFill>
              <a:srgbClr val="3366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81490" y="3802859"/>
            <a:ext cx="1060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127.0.0.1:</a:t>
            </a:r>
            <a:r>
              <a:rPr lang="en-US" sz="1000" dirty="0" smtClean="0"/>
              <a:t>11111</a:t>
            </a:r>
          </a:p>
          <a:p>
            <a:r>
              <a:rPr lang="en-US" sz="1000" dirty="0" smtClean="0"/>
              <a:t>Online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4176837" y="3016160"/>
            <a:ext cx="1448301" cy="817035"/>
          </a:xfrm>
          <a:prstGeom prst="roundRect">
            <a:avLst>
              <a:gd name="adj" fmla="val 30209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380539" y="3313184"/>
            <a:ext cx="1049867" cy="364066"/>
          </a:xfrm>
          <a:prstGeom prst="ellipse">
            <a:avLst/>
          </a:prstGeom>
          <a:solidFill>
            <a:srgbClr val="FD8008">
              <a:alpha val="50000"/>
            </a:srgbClr>
          </a:solidFill>
          <a:ln w="31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Destinations:</a:t>
            </a:r>
          </a:p>
          <a:p>
            <a:pPr algn="ctr"/>
            <a:r>
              <a:rPr lang="en-US" sz="1000" dirty="0" smtClean="0"/>
              <a:t>example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373452" y="3016161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Canal Server 2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88318" y="2296501"/>
            <a:ext cx="711690" cy="3048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7F7F7F"/>
                </a:solidFill>
              </a:rPr>
              <a:t>Client 2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66916" y="3798611"/>
            <a:ext cx="1060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7F7F7F"/>
                </a:solidFill>
              </a:rPr>
              <a:t>127.0.0.1:</a:t>
            </a:r>
            <a:r>
              <a:rPr lang="en-US" sz="1000" dirty="0" smtClean="0">
                <a:solidFill>
                  <a:srgbClr val="7F7F7F"/>
                </a:solidFill>
              </a:rPr>
              <a:t>21111</a:t>
            </a:r>
          </a:p>
          <a:p>
            <a:pPr algn="r"/>
            <a:r>
              <a:rPr lang="en-US" sz="1000" dirty="0" smtClean="0">
                <a:solidFill>
                  <a:srgbClr val="7F7F7F"/>
                </a:solidFill>
              </a:rPr>
              <a:t>Standby</a:t>
            </a:r>
            <a:endParaRPr lang="en-US" sz="1000" dirty="0">
              <a:solidFill>
                <a:srgbClr val="7F7F7F"/>
              </a:solidFill>
            </a:endParaRPr>
          </a:p>
        </p:txBody>
      </p:sp>
      <p:cxnSp>
        <p:nvCxnSpPr>
          <p:cNvPr id="26" name="Curved Connector 25"/>
          <p:cNvCxnSpPr>
            <a:stCxn id="2" idx="4"/>
            <a:endCxn id="20" idx="4"/>
          </p:cNvCxnSpPr>
          <p:nvPr/>
        </p:nvCxnSpPr>
        <p:spPr>
          <a:xfrm flipV="1">
            <a:off x="4407896" y="3677250"/>
            <a:ext cx="497577" cy="782473"/>
          </a:xfrm>
          <a:prstGeom prst="curvedConnector2">
            <a:avLst/>
          </a:prstGeom>
          <a:ln w="3175" cmpd="sng">
            <a:solidFill>
              <a:srgbClr val="3366FF"/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242273" y="2952661"/>
            <a:ext cx="3525872" cy="1261533"/>
          </a:xfrm>
          <a:prstGeom prst="rect">
            <a:avLst/>
          </a:prstGeom>
          <a:noFill/>
          <a:ln w="3175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>
            <a:stCxn id="4" idx="0"/>
            <a:endCxn id="8" idx="2"/>
          </p:cNvCxnSpPr>
          <p:nvPr/>
        </p:nvCxnSpPr>
        <p:spPr>
          <a:xfrm rot="16200000" flipV="1">
            <a:off x="3370106" y="2317558"/>
            <a:ext cx="351361" cy="918846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3366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" idx="0"/>
            <a:endCxn id="23" idx="2"/>
          </p:cNvCxnSpPr>
          <p:nvPr/>
        </p:nvCxnSpPr>
        <p:spPr>
          <a:xfrm rot="5400000" flipH="1" flipV="1">
            <a:off x="4249006" y="2357504"/>
            <a:ext cx="351360" cy="838954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3366FF"/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79104" y="2326861"/>
            <a:ext cx="5269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Online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1163" y="2326861"/>
            <a:ext cx="608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Standby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46314" y="3809567"/>
            <a:ext cx="736600" cy="246992"/>
          </a:xfrm>
          <a:prstGeom prst="rect">
            <a:avLst/>
          </a:prstGeom>
          <a:solidFill>
            <a:srgbClr val="21FF06">
              <a:alpha val="40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Zookeeper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46314" y="3470900"/>
            <a:ext cx="736600" cy="246992"/>
          </a:xfrm>
          <a:prstGeom prst="rect">
            <a:avLst/>
          </a:prstGeom>
          <a:solidFill>
            <a:srgbClr val="21FF06">
              <a:alpha val="40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Zookeeper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29382" y="3134064"/>
            <a:ext cx="736600" cy="246992"/>
          </a:xfrm>
          <a:prstGeom prst="rect">
            <a:avLst/>
          </a:prstGeom>
          <a:solidFill>
            <a:srgbClr val="21FF06">
              <a:alpha val="40000"/>
            </a:srgbClr>
          </a:solidFill>
          <a:ln>
            <a:noFill/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Zookeeper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61645" y="3025684"/>
            <a:ext cx="890721" cy="1118312"/>
          </a:xfrm>
          <a:prstGeom prst="rect">
            <a:avLst/>
          </a:prstGeom>
          <a:noFill/>
          <a:ln w="3175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urved Connector 26"/>
          <p:cNvCxnSpPr>
            <a:stCxn id="4" idx="3"/>
            <a:endCxn id="42" idx="1"/>
          </p:cNvCxnSpPr>
          <p:nvPr/>
        </p:nvCxnSpPr>
        <p:spPr>
          <a:xfrm>
            <a:off x="5768145" y="3583428"/>
            <a:ext cx="293500" cy="1412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26"/>
          <p:cNvCxnSpPr>
            <a:stCxn id="23" idx="3"/>
            <a:endCxn id="42" idx="0"/>
          </p:cNvCxnSpPr>
          <p:nvPr/>
        </p:nvCxnSpPr>
        <p:spPr>
          <a:xfrm>
            <a:off x="5200008" y="2448901"/>
            <a:ext cx="1306998" cy="576783"/>
          </a:xfrm>
          <a:prstGeom prst="bentConnector2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26"/>
          <p:cNvCxnSpPr>
            <a:stCxn id="8" idx="0"/>
            <a:endCxn id="42" idx="0"/>
          </p:cNvCxnSpPr>
          <p:nvPr/>
        </p:nvCxnSpPr>
        <p:spPr>
          <a:xfrm rot="16200000" flipH="1">
            <a:off x="4432092" y="950771"/>
            <a:ext cx="729184" cy="3420643"/>
          </a:xfrm>
          <a:prstGeom prst="bentConnector3">
            <a:avLst>
              <a:gd name="adj1" fmla="val -17286"/>
            </a:avLst>
          </a:prstGeom>
          <a:ln w="3175" cmpd="sng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78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2663365" y="4504674"/>
            <a:ext cx="966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127.0.0.1:3307</a:t>
            </a:r>
            <a:endParaRPr lang="en-US" sz="1000" dirty="0"/>
          </a:p>
        </p:txBody>
      </p:sp>
      <p:sp>
        <p:nvSpPr>
          <p:cNvPr id="2" name="Can 1"/>
          <p:cNvSpPr/>
          <p:nvPr/>
        </p:nvSpPr>
        <p:spPr>
          <a:xfrm>
            <a:off x="2731465" y="4184771"/>
            <a:ext cx="778933" cy="347133"/>
          </a:xfrm>
          <a:prstGeom prst="can">
            <a:avLst/>
          </a:prstGeom>
          <a:solidFill>
            <a:srgbClr val="3366FF">
              <a:alpha val="58000"/>
            </a:srgbClr>
          </a:solidFill>
          <a:ln w="31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MySQL</a:t>
            </a:r>
            <a:endParaRPr lang="en-US" sz="1200" dirty="0"/>
          </a:p>
        </p:txBody>
      </p:sp>
      <p:sp>
        <p:nvSpPr>
          <p:cNvPr id="3" name="Rounded Rectangle 2"/>
          <p:cNvSpPr/>
          <p:nvPr/>
        </p:nvSpPr>
        <p:spPr>
          <a:xfrm>
            <a:off x="2388568" y="3016159"/>
            <a:ext cx="1448301" cy="817035"/>
          </a:xfrm>
          <a:prstGeom prst="roundRect">
            <a:avLst>
              <a:gd name="adj" fmla="val 30209"/>
            </a:avLst>
          </a:prstGeom>
          <a:solidFill>
            <a:schemeClr val="accent6">
              <a:lumMod val="60000"/>
              <a:lumOff val="40000"/>
            </a:schemeClr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92270" y="3313183"/>
            <a:ext cx="1049867" cy="364066"/>
          </a:xfrm>
          <a:prstGeom prst="ellipse">
            <a:avLst/>
          </a:prstGeom>
          <a:solidFill>
            <a:srgbClr val="FD8008"/>
          </a:solidFill>
          <a:ln w="31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Destinations:</a:t>
            </a:r>
          </a:p>
          <a:p>
            <a:pPr algn="ctr"/>
            <a:r>
              <a:rPr lang="en-US" sz="1000" dirty="0" smtClean="0"/>
              <a:t>example</a:t>
            </a:r>
            <a:r>
              <a:rPr lang="en-US" altLang="zh-CN" sz="1000" dirty="0" smtClean="0"/>
              <a:t>1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585183" y="3016160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Canal Server 1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769683" y="2296500"/>
            <a:ext cx="711690" cy="304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Client 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11595" y="3802859"/>
            <a:ext cx="1031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127.0.0.1:</a:t>
            </a:r>
            <a:r>
              <a:rPr lang="en-US" sz="1000" dirty="0" smtClean="0"/>
              <a:t>11111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176837" y="3016160"/>
            <a:ext cx="1448301" cy="817035"/>
          </a:xfrm>
          <a:prstGeom prst="roundRect">
            <a:avLst>
              <a:gd name="adj" fmla="val 30209"/>
            </a:avLst>
          </a:prstGeom>
          <a:solidFill>
            <a:schemeClr val="accent6">
              <a:lumMod val="60000"/>
              <a:lumOff val="40000"/>
            </a:schemeClr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380539" y="3313184"/>
            <a:ext cx="1049867" cy="364066"/>
          </a:xfrm>
          <a:prstGeom prst="ellipse">
            <a:avLst/>
          </a:prstGeom>
          <a:solidFill>
            <a:srgbClr val="FD8008"/>
          </a:solidFill>
          <a:ln w="31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Destinations:</a:t>
            </a:r>
          </a:p>
          <a:p>
            <a:pPr algn="ctr"/>
            <a:r>
              <a:rPr lang="en-US" sz="1000" dirty="0"/>
              <a:t>example</a:t>
            </a:r>
            <a:r>
              <a:rPr lang="en-US" altLang="zh-CN" sz="1000" dirty="0"/>
              <a:t>2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373452" y="3016161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1200"/>
            </a:lvl1pPr>
          </a:lstStyle>
          <a:p>
            <a:r>
              <a:rPr lang="en-US" dirty="0"/>
              <a:t>Canal Server 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44268" y="2296501"/>
            <a:ext cx="711690" cy="3048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Client 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97940" y="3798611"/>
            <a:ext cx="1031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127.0.0.1:21111</a:t>
            </a:r>
          </a:p>
        </p:txBody>
      </p:sp>
      <p:sp>
        <p:nvSpPr>
          <p:cNvPr id="4" name="Rectangle 3"/>
          <p:cNvSpPr/>
          <p:nvPr/>
        </p:nvSpPr>
        <p:spPr>
          <a:xfrm>
            <a:off x="2242273" y="2952661"/>
            <a:ext cx="3525872" cy="1096419"/>
          </a:xfrm>
          <a:prstGeom prst="rect">
            <a:avLst/>
          </a:prstGeom>
          <a:noFill/>
          <a:ln w="3175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>
            <a:stCxn id="60" idx="0"/>
            <a:endCxn id="8" idx="2"/>
          </p:cNvCxnSpPr>
          <p:nvPr/>
        </p:nvCxnSpPr>
        <p:spPr>
          <a:xfrm flipH="1" flipV="1">
            <a:off x="3125528" y="2601300"/>
            <a:ext cx="829" cy="414860"/>
          </a:xfrm>
          <a:prstGeom prst="straightConnector1">
            <a:avLst/>
          </a:prstGeom>
          <a:ln w="3175" cmpd="sng">
            <a:solidFill>
              <a:srgbClr val="3366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9" idx="0"/>
            <a:endCxn id="23" idx="2"/>
          </p:cNvCxnSpPr>
          <p:nvPr/>
        </p:nvCxnSpPr>
        <p:spPr>
          <a:xfrm flipH="1" flipV="1">
            <a:off x="4900113" y="2601301"/>
            <a:ext cx="875" cy="414859"/>
          </a:xfrm>
          <a:prstGeom prst="straightConnector1">
            <a:avLst/>
          </a:prstGeom>
          <a:ln w="3175" cmpd="sng">
            <a:solidFill>
              <a:srgbClr val="3366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6"/>
          <p:cNvCxnSpPr>
            <a:stCxn id="2" idx="1"/>
            <a:endCxn id="5" idx="4"/>
          </p:cNvCxnSpPr>
          <p:nvPr/>
        </p:nvCxnSpPr>
        <p:spPr>
          <a:xfrm flipH="1" flipV="1">
            <a:off x="3117204" y="3677249"/>
            <a:ext cx="3728" cy="507522"/>
          </a:xfrm>
          <a:prstGeom prst="straightConnector1">
            <a:avLst/>
          </a:prstGeom>
          <a:ln w="3175" cmpd="sng">
            <a:solidFill>
              <a:srgbClr val="3366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53788" y="4504674"/>
            <a:ext cx="966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127.0.0.1:</a:t>
            </a:r>
            <a:r>
              <a:rPr lang="en-US" sz="1000" dirty="0" smtClean="0"/>
              <a:t>330</a:t>
            </a:r>
            <a:r>
              <a:rPr lang="en-US" altLang="zh-CN" sz="1000" dirty="0" smtClean="0"/>
              <a:t>8</a:t>
            </a:r>
            <a:endParaRPr lang="en-US" sz="1000" dirty="0"/>
          </a:p>
        </p:txBody>
      </p:sp>
      <p:sp>
        <p:nvSpPr>
          <p:cNvPr id="33" name="Can 32"/>
          <p:cNvSpPr/>
          <p:nvPr/>
        </p:nvSpPr>
        <p:spPr>
          <a:xfrm>
            <a:off x="4521888" y="4184771"/>
            <a:ext cx="778933" cy="347133"/>
          </a:xfrm>
          <a:prstGeom prst="can">
            <a:avLst/>
          </a:prstGeom>
          <a:solidFill>
            <a:srgbClr val="3366FF">
              <a:alpha val="58000"/>
            </a:srgbClr>
          </a:solidFill>
          <a:ln w="31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MySQL</a:t>
            </a:r>
            <a:endParaRPr lang="en-US" sz="1200" dirty="0"/>
          </a:p>
        </p:txBody>
      </p:sp>
      <p:cxnSp>
        <p:nvCxnSpPr>
          <p:cNvPr id="34" name="Curved Connector 26"/>
          <p:cNvCxnSpPr>
            <a:stCxn id="33" idx="1"/>
            <a:endCxn id="20" idx="4"/>
          </p:cNvCxnSpPr>
          <p:nvPr/>
        </p:nvCxnSpPr>
        <p:spPr>
          <a:xfrm flipH="1" flipV="1">
            <a:off x="4905473" y="3677250"/>
            <a:ext cx="5882" cy="507521"/>
          </a:xfrm>
          <a:prstGeom prst="straightConnector1">
            <a:avLst/>
          </a:prstGeom>
          <a:ln w="3175" cmpd="sng">
            <a:solidFill>
              <a:srgbClr val="3366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55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79</Words>
  <Application>Microsoft Macintosh PowerPoint</Application>
  <PresentationFormat>On-screen Show (4:3)</PresentationFormat>
  <Paragraphs>43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RicieLiu</dc:creator>
  <cp:lastModifiedBy>RicieLiu</cp:lastModifiedBy>
  <cp:revision>99</cp:revision>
  <dcterms:created xsi:type="dcterms:W3CDTF">2019-04-08T01:18:12Z</dcterms:created>
  <dcterms:modified xsi:type="dcterms:W3CDTF">2019-04-15T02:39:10Z</dcterms:modified>
</cp:coreProperties>
</file>