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80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D180-9983-824F-96E3-89033B96CD48}" type="datetimeFigureOut">
              <a:rPr lang="en-US" smtClean="0"/>
              <a:t>11/11/12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908B-B1FC-FA42-A43C-7929F4A3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D180-9983-824F-96E3-89033B96CD48}" type="datetimeFigureOut">
              <a:rPr lang="en-US" smtClean="0"/>
              <a:t>11/11/12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908B-B1FC-FA42-A43C-7929F4A3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8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D180-9983-824F-96E3-89033B96CD48}" type="datetimeFigureOut">
              <a:rPr lang="en-US" smtClean="0"/>
              <a:t>11/11/12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908B-B1FC-FA42-A43C-7929F4A3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D180-9983-824F-96E3-89033B96CD48}" type="datetimeFigureOut">
              <a:rPr lang="en-US" smtClean="0"/>
              <a:t>11/11/12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908B-B1FC-FA42-A43C-7929F4A3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1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D180-9983-824F-96E3-89033B96CD48}" type="datetimeFigureOut">
              <a:rPr lang="en-US" smtClean="0"/>
              <a:t>11/11/12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908B-B1FC-FA42-A43C-7929F4A3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0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D180-9983-824F-96E3-89033B96CD48}" type="datetimeFigureOut">
              <a:rPr lang="en-US" smtClean="0"/>
              <a:t>11/11/12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908B-B1FC-FA42-A43C-7929F4A3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D180-9983-824F-96E3-89033B96CD48}" type="datetimeFigureOut">
              <a:rPr lang="en-US" smtClean="0"/>
              <a:t>11/11/12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908B-B1FC-FA42-A43C-7929F4A3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8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D180-9983-824F-96E3-89033B96CD48}" type="datetimeFigureOut">
              <a:rPr lang="en-US" smtClean="0"/>
              <a:t>11/11/12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908B-B1FC-FA42-A43C-7929F4A3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6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D180-9983-824F-96E3-89033B96CD48}" type="datetimeFigureOut">
              <a:rPr lang="en-US" smtClean="0"/>
              <a:t>11/11/12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908B-B1FC-FA42-A43C-7929F4A3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6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D180-9983-824F-96E3-89033B96CD48}" type="datetimeFigureOut">
              <a:rPr lang="en-US" smtClean="0"/>
              <a:t>11/11/12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908B-B1FC-FA42-A43C-7929F4A3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2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D180-9983-824F-96E3-89033B96CD48}" type="datetimeFigureOut">
              <a:rPr lang="en-US" smtClean="0"/>
              <a:t>11/11/12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908B-B1FC-FA42-A43C-7929F4A3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0D180-9983-824F-96E3-89033B96CD48}" type="datetimeFigureOut">
              <a:rPr lang="en-US" smtClean="0"/>
              <a:t>11/11/12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A908B-B1FC-FA42-A43C-7929F4A3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3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371600" y="2785533"/>
            <a:ext cx="766689" cy="237067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370667" y="2785533"/>
            <a:ext cx="766689" cy="237067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879601" y="3412066"/>
            <a:ext cx="766689" cy="237067"/>
          </a:xfrm>
          <a:prstGeom prst="ellipse">
            <a:avLst/>
          </a:prstGeom>
          <a:solidFill>
            <a:schemeClr val="tx1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stCxn id="61" idx="2"/>
            <a:endCxn id="20" idx="0"/>
          </p:cNvCxnSpPr>
          <p:nvPr/>
        </p:nvCxnSpPr>
        <p:spPr>
          <a:xfrm>
            <a:off x="1754902" y="2587377"/>
            <a:ext cx="43" cy="19815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1" idx="0"/>
          </p:cNvCxnSpPr>
          <p:nvPr/>
        </p:nvCxnSpPr>
        <p:spPr>
          <a:xfrm>
            <a:off x="2754012" y="2605290"/>
            <a:ext cx="0" cy="180243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4"/>
            <a:endCxn id="22" idx="0"/>
          </p:cNvCxnSpPr>
          <p:nvPr/>
        </p:nvCxnSpPr>
        <p:spPr>
          <a:xfrm>
            <a:off x="1754945" y="3022600"/>
            <a:ext cx="508001" cy="38946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4"/>
            <a:endCxn id="22" idx="0"/>
          </p:cNvCxnSpPr>
          <p:nvPr/>
        </p:nvCxnSpPr>
        <p:spPr>
          <a:xfrm flipH="1">
            <a:off x="2262946" y="3022600"/>
            <a:ext cx="491066" cy="38946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371600" y="679379"/>
            <a:ext cx="1617067" cy="2986219"/>
            <a:chOff x="1399345" y="631956"/>
            <a:chExt cx="1617067" cy="2986219"/>
          </a:xfrm>
        </p:grpSpPr>
        <p:sp>
          <p:nvSpPr>
            <p:cNvPr id="4" name="Rectangle 3"/>
            <p:cNvSpPr/>
            <p:nvPr/>
          </p:nvSpPr>
          <p:spPr>
            <a:xfrm>
              <a:off x="1399345" y="691225"/>
              <a:ext cx="766689" cy="225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94176" y="631956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B2</a:t>
              </a:r>
              <a:endParaRPr lang="en-US" sz="14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549293" y="2692331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B10</a:t>
              </a:r>
              <a:endParaRPr lang="en-US" sz="14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549618" y="2692331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061093" y="3310398"/>
              <a:ext cx="464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</a:rPr>
                <a:t>B11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71594" y="907982"/>
            <a:ext cx="766689" cy="307777"/>
            <a:chOff x="1399345" y="631956"/>
            <a:chExt cx="766689" cy="307777"/>
          </a:xfrm>
        </p:grpSpPr>
        <p:sp>
          <p:nvSpPr>
            <p:cNvPr id="42" name="Rectangle 41"/>
            <p:cNvSpPr/>
            <p:nvPr/>
          </p:nvSpPr>
          <p:spPr>
            <a:xfrm>
              <a:off x="1399345" y="691225"/>
              <a:ext cx="766689" cy="225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594176" y="631956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B3</a:t>
              </a:r>
              <a:endParaRPr lang="en-US" sz="1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71588" y="1136585"/>
            <a:ext cx="766689" cy="307777"/>
            <a:chOff x="1399345" y="631956"/>
            <a:chExt cx="766689" cy="307777"/>
          </a:xfrm>
        </p:grpSpPr>
        <p:sp>
          <p:nvSpPr>
            <p:cNvPr id="45" name="Rectangle 44"/>
            <p:cNvSpPr/>
            <p:nvPr/>
          </p:nvSpPr>
          <p:spPr>
            <a:xfrm>
              <a:off x="1399345" y="691225"/>
              <a:ext cx="766689" cy="225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94176" y="631956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B4</a:t>
              </a:r>
              <a:endParaRPr lang="en-US" sz="14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371582" y="1365188"/>
            <a:ext cx="766689" cy="307777"/>
            <a:chOff x="1399345" y="631956"/>
            <a:chExt cx="766689" cy="307777"/>
          </a:xfrm>
        </p:grpSpPr>
        <p:sp>
          <p:nvSpPr>
            <p:cNvPr id="48" name="Rectangle 47"/>
            <p:cNvSpPr/>
            <p:nvPr/>
          </p:nvSpPr>
          <p:spPr>
            <a:xfrm>
              <a:off x="1399345" y="691225"/>
              <a:ext cx="766689" cy="225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94176" y="631956"/>
              <a:ext cx="373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B5</a:t>
              </a:r>
              <a:endParaRPr lang="en-US" sz="14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371576" y="1593791"/>
            <a:ext cx="766689" cy="307777"/>
            <a:chOff x="1399345" y="631956"/>
            <a:chExt cx="766689" cy="307777"/>
          </a:xfrm>
        </p:grpSpPr>
        <p:sp>
          <p:nvSpPr>
            <p:cNvPr id="51" name="Rectangle 50"/>
            <p:cNvSpPr/>
            <p:nvPr/>
          </p:nvSpPr>
          <p:spPr>
            <a:xfrm>
              <a:off x="1399345" y="691225"/>
              <a:ext cx="766689" cy="225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94176" y="631956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B6</a:t>
              </a:r>
              <a:endParaRPr lang="en-US" sz="14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371570" y="1822394"/>
            <a:ext cx="766689" cy="307777"/>
            <a:chOff x="1399345" y="631956"/>
            <a:chExt cx="766689" cy="307777"/>
          </a:xfrm>
        </p:grpSpPr>
        <p:sp>
          <p:nvSpPr>
            <p:cNvPr id="54" name="Rectangle 53"/>
            <p:cNvSpPr/>
            <p:nvPr/>
          </p:nvSpPr>
          <p:spPr>
            <a:xfrm>
              <a:off x="1399345" y="691225"/>
              <a:ext cx="766689" cy="225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94176" y="631956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B7</a:t>
              </a:r>
              <a:endParaRPr lang="en-US" sz="14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71564" y="2050997"/>
            <a:ext cx="766689" cy="307777"/>
            <a:chOff x="1399345" y="631956"/>
            <a:chExt cx="766689" cy="307777"/>
          </a:xfrm>
        </p:grpSpPr>
        <p:sp>
          <p:nvSpPr>
            <p:cNvPr id="57" name="Rectangle 56"/>
            <p:cNvSpPr/>
            <p:nvPr/>
          </p:nvSpPr>
          <p:spPr>
            <a:xfrm>
              <a:off x="1399345" y="691225"/>
              <a:ext cx="766689" cy="225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594176" y="631956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B8</a:t>
              </a:r>
              <a:endParaRPr lang="en-US" sz="14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371558" y="2279600"/>
            <a:ext cx="766689" cy="307777"/>
            <a:chOff x="1399345" y="631956"/>
            <a:chExt cx="766689" cy="307777"/>
          </a:xfrm>
        </p:grpSpPr>
        <p:sp>
          <p:nvSpPr>
            <p:cNvPr id="60" name="Rectangle 59"/>
            <p:cNvSpPr/>
            <p:nvPr/>
          </p:nvSpPr>
          <p:spPr>
            <a:xfrm>
              <a:off x="1399345" y="691225"/>
              <a:ext cx="766689" cy="225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94176" y="631956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B9</a:t>
              </a:r>
              <a:endParaRPr lang="en-US" sz="14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362233" y="679373"/>
            <a:ext cx="766689" cy="307777"/>
            <a:chOff x="1399345" y="631956"/>
            <a:chExt cx="766689" cy="307777"/>
          </a:xfrm>
        </p:grpSpPr>
        <p:sp>
          <p:nvSpPr>
            <p:cNvPr id="88" name="Rectangle 87"/>
            <p:cNvSpPr/>
            <p:nvPr/>
          </p:nvSpPr>
          <p:spPr>
            <a:xfrm>
              <a:off x="1399345" y="691225"/>
              <a:ext cx="766689" cy="225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594176" y="631956"/>
              <a:ext cx="371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C2</a:t>
              </a:r>
              <a:endParaRPr lang="en-US" sz="14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362227" y="907976"/>
            <a:ext cx="766689" cy="307777"/>
            <a:chOff x="1399345" y="631956"/>
            <a:chExt cx="766689" cy="307777"/>
          </a:xfrm>
        </p:grpSpPr>
        <p:sp>
          <p:nvSpPr>
            <p:cNvPr id="91" name="Rectangle 90"/>
            <p:cNvSpPr/>
            <p:nvPr/>
          </p:nvSpPr>
          <p:spPr>
            <a:xfrm>
              <a:off x="1399345" y="691225"/>
              <a:ext cx="766689" cy="225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594176" y="631956"/>
              <a:ext cx="371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dirty="0" smtClean="0"/>
                <a:t>3</a:t>
              </a:r>
              <a:endParaRPr lang="en-US" sz="1400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362221" y="1136579"/>
            <a:ext cx="766689" cy="307777"/>
            <a:chOff x="1399345" y="631956"/>
            <a:chExt cx="766689" cy="307777"/>
          </a:xfrm>
        </p:grpSpPr>
        <p:sp>
          <p:nvSpPr>
            <p:cNvPr id="94" name="Rectangle 93"/>
            <p:cNvSpPr/>
            <p:nvPr/>
          </p:nvSpPr>
          <p:spPr>
            <a:xfrm>
              <a:off x="1399345" y="691225"/>
              <a:ext cx="766689" cy="225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94176" y="631956"/>
              <a:ext cx="371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dirty="0" smtClean="0"/>
                <a:t>4</a:t>
              </a:r>
              <a:endParaRPr lang="en-US" sz="1400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362215" y="1365182"/>
            <a:ext cx="766689" cy="307777"/>
            <a:chOff x="1399345" y="631956"/>
            <a:chExt cx="766689" cy="307777"/>
          </a:xfrm>
        </p:grpSpPr>
        <p:sp>
          <p:nvSpPr>
            <p:cNvPr id="97" name="Rectangle 96"/>
            <p:cNvSpPr/>
            <p:nvPr/>
          </p:nvSpPr>
          <p:spPr>
            <a:xfrm>
              <a:off x="1399345" y="691225"/>
              <a:ext cx="766689" cy="225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594176" y="631956"/>
              <a:ext cx="371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dirty="0" smtClean="0"/>
                <a:t>5</a:t>
              </a:r>
              <a:endParaRPr lang="en-US" sz="1400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362209" y="1593785"/>
            <a:ext cx="766689" cy="307777"/>
            <a:chOff x="1399345" y="631956"/>
            <a:chExt cx="766689" cy="307777"/>
          </a:xfrm>
        </p:grpSpPr>
        <p:sp>
          <p:nvSpPr>
            <p:cNvPr id="100" name="Rectangle 99"/>
            <p:cNvSpPr/>
            <p:nvPr/>
          </p:nvSpPr>
          <p:spPr>
            <a:xfrm>
              <a:off x="1399345" y="691225"/>
              <a:ext cx="766689" cy="225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594176" y="631956"/>
              <a:ext cx="371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dirty="0" smtClean="0"/>
                <a:t>6</a:t>
              </a:r>
              <a:endParaRPr lang="en-US" sz="14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362203" y="1822388"/>
            <a:ext cx="766689" cy="307777"/>
            <a:chOff x="1399345" y="631956"/>
            <a:chExt cx="766689" cy="307777"/>
          </a:xfrm>
        </p:grpSpPr>
        <p:sp>
          <p:nvSpPr>
            <p:cNvPr id="103" name="Rectangle 102"/>
            <p:cNvSpPr/>
            <p:nvPr/>
          </p:nvSpPr>
          <p:spPr>
            <a:xfrm>
              <a:off x="1399345" y="691225"/>
              <a:ext cx="766689" cy="225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594176" y="631956"/>
              <a:ext cx="371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dirty="0" smtClean="0"/>
                <a:t>7</a:t>
              </a:r>
              <a:endParaRPr lang="en-US" sz="1400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362197" y="2050991"/>
            <a:ext cx="766689" cy="307777"/>
            <a:chOff x="1399345" y="631956"/>
            <a:chExt cx="766689" cy="307777"/>
          </a:xfrm>
        </p:grpSpPr>
        <p:sp>
          <p:nvSpPr>
            <p:cNvPr id="106" name="Rectangle 105"/>
            <p:cNvSpPr/>
            <p:nvPr/>
          </p:nvSpPr>
          <p:spPr>
            <a:xfrm>
              <a:off x="1399345" y="691225"/>
              <a:ext cx="766689" cy="225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594176" y="631956"/>
              <a:ext cx="371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dirty="0" smtClean="0"/>
                <a:t>8</a:t>
              </a:r>
              <a:endParaRPr lang="en-US" sz="1400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362191" y="2279594"/>
            <a:ext cx="766689" cy="307777"/>
            <a:chOff x="1399345" y="631956"/>
            <a:chExt cx="766689" cy="307777"/>
          </a:xfrm>
        </p:grpSpPr>
        <p:sp>
          <p:nvSpPr>
            <p:cNvPr id="109" name="Rectangle 108"/>
            <p:cNvSpPr/>
            <p:nvPr/>
          </p:nvSpPr>
          <p:spPr>
            <a:xfrm>
              <a:off x="1399345" y="691225"/>
              <a:ext cx="766689" cy="225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594176" y="631956"/>
              <a:ext cx="371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dirty="0" smtClean="0"/>
                <a:t>9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4441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Massachusetts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Emery Berger</dc:creator>
  <cp:lastModifiedBy>Emery Berger</cp:lastModifiedBy>
  <cp:revision>2</cp:revision>
  <dcterms:created xsi:type="dcterms:W3CDTF">2012-11-11T22:06:35Z</dcterms:created>
  <dcterms:modified xsi:type="dcterms:W3CDTF">2012-11-11T22:18:12Z</dcterms:modified>
</cp:coreProperties>
</file>