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0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D180-9983-824F-96E3-89033B96CD48}" type="datetimeFigureOut">
              <a:rPr lang="en-US" smtClean="0"/>
              <a:t>11/11/12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908B-B1FC-FA42-A43C-7929F4A3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D180-9983-824F-96E3-89033B96CD48}" type="datetimeFigureOut">
              <a:rPr lang="en-US" smtClean="0"/>
              <a:t>11/11/12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908B-B1FC-FA42-A43C-7929F4A3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D180-9983-824F-96E3-89033B96CD48}" type="datetimeFigureOut">
              <a:rPr lang="en-US" smtClean="0"/>
              <a:t>11/11/12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908B-B1FC-FA42-A43C-7929F4A3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D180-9983-824F-96E3-89033B96CD48}" type="datetimeFigureOut">
              <a:rPr lang="en-US" smtClean="0"/>
              <a:t>11/11/12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908B-B1FC-FA42-A43C-7929F4A3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1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D180-9983-824F-96E3-89033B96CD48}" type="datetimeFigureOut">
              <a:rPr lang="en-US" smtClean="0"/>
              <a:t>11/11/12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908B-B1FC-FA42-A43C-7929F4A3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D180-9983-824F-96E3-89033B96CD48}" type="datetimeFigureOut">
              <a:rPr lang="en-US" smtClean="0"/>
              <a:t>11/11/12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908B-B1FC-FA42-A43C-7929F4A3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D180-9983-824F-96E3-89033B96CD48}" type="datetimeFigureOut">
              <a:rPr lang="en-US" smtClean="0"/>
              <a:t>11/11/12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908B-B1FC-FA42-A43C-7929F4A3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D180-9983-824F-96E3-89033B96CD48}" type="datetimeFigureOut">
              <a:rPr lang="en-US" smtClean="0"/>
              <a:t>11/11/12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908B-B1FC-FA42-A43C-7929F4A3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6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D180-9983-824F-96E3-89033B96CD48}" type="datetimeFigureOut">
              <a:rPr lang="en-US" smtClean="0"/>
              <a:t>11/11/12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908B-B1FC-FA42-A43C-7929F4A3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D180-9983-824F-96E3-89033B96CD48}" type="datetimeFigureOut">
              <a:rPr lang="en-US" smtClean="0"/>
              <a:t>11/11/12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908B-B1FC-FA42-A43C-7929F4A3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D180-9983-824F-96E3-89033B96CD48}" type="datetimeFigureOut">
              <a:rPr lang="en-US" smtClean="0"/>
              <a:t>11/11/12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908B-B1FC-FA42-A43C-7929F4A3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0D180-9983-824F-96E3-89033B96CD48}" type="datetimeFigureOut">
              <a:rPr lang="en-US" smtClean="0"/>
              <a:t>11/11/12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A908B-B1FC-FA42-A43C-7929F4A3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3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1100668" y="679373"/>
            <a:ext cx="2292613" cy="3316895"/>
            <a:chOff x="1100668" y="679373"/>
            <a:chExt cx="2292613" cy="3316895"/>
          </a:xfrm>
        </p:grpSpPr>
        <p:sp>
          <p:nvSpPr>
            <p:cNvPr id="20" name="Oval 19"/>
            <p:cNvSpPr/>
            <p:nvPr/>
          </p:nvSpPr>
          <p:spPr>
            <a:xfrm>
              <a:off x="1100668" y="2785533"/>
              <a:ext cx="1037622" cy="237067"/>
            </a:xfrm>
            <a:prstGeom prst="ellips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377281" y="2785533"/>
              <a:ext cx="1016000" cy="237067"/>
            </a:xfrm>
            <a:prstGeom prst="ellips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515520" y="3445934"/>
              <a:ext cx="1520295" cy="550334"/>
            </a:xfrm>
            <a:prstGeom prst="ellipse">
              <a:avLst/>
            </a:prstGeom>
            <a:solidFill>
              <a:schemeClr val="tx1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61" idx="2"/>
              <a:endCxn id="20" idx="0"/>
            </p:cNvCxnSpPr>
            <p:nvPr/>
          </p:nvCxnSpPr>
          <p:spPr>
            <a:xfrm flipH="1">
              <a:off x="1619479" y="2587377"/>
              <a:ext cx="146491" cy="19815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10" idx="2"/>
              <a:endCxn id="21" idx="0"/>
            </p:cNvCxnSpPr>
            <p:nvPr/>
          </p:nvCxnSpPr>
          <p:spPr>
            <a:xfrm>
              <a:off x="2802099" y="2587371"/>
              <a:ext cx="83182" cy="198162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0" idx="4"/>
              <a:endCxn id="22" idx="0"/>
            </p:cNvCxnSpPr>
            <p:nvPr/>
          </p:nvCxnSpPr>
          <p:spPr>
            <a:xfrm>
              <a:off x="1619479" y="3022600"/>
              <a:ext cx="656189" cy="42333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1" idx="4"/>
              <a:endCxn id="22" idx="0"/>
            </p:cNvCxnSpPr>
            <p:nvPr/>
          </p:nvCxnSpPr>
          <p:spPr>
            <a:xfrm flipH="1">
              <a:off x="2275668" y="3022600"/>
              <a:ext cx="609613" cy="42333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382626" y="738648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91646" y="679379"/>
              <a:ext cx="548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1150</a:t>
              </a:r>
              <a:endParaRPr lang="en-US" sz="14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147685" y="2756686"/>
              <a:ext cx="94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SUM(B2:B9)</a:t>
              </a:r>
              <a:endParaRPr lang="en-US" sz="12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576130" y="3459425"/>
              <a:ext cx="13863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</a:rPr>
                <a:t>IF(B10-C10≥150,</a:t>
              </a:r>
              <a:br>
                <a:rPr lang="en-US" sz="1400" dirty="0" smtClean="0">
                  <a:solidFill>
                    <a:srgbClr val="FFFFFF"/>
                  </a:solidFill>
                </a:rPr>
              </a:br>
              <a:r>
                <a:rPr lang="en-US" sz="1400" dirty="0" smtClean="0">
                  <a:solidFill>
                    <a:srgbClr val="FFFFFF"/>
                  </a:solidFill>
                </a:rPr>
                <a:t>”Yes”,”No”)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82626" y="967251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91646" y="907982"/>
              <a:ext cx="548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3675</a:t>
              </a:r>
              <a:endParaRPr lang="en-US" sz="14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82626" y="1195854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82642" y="1136585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80</a:t>
              </a:r>
              <a:endParaRPr lang="en-US" sz="14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382626" y="1424457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68985" y="1365188"/>
              <a:ext cx="59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11.25</a:t>
              </a:r>
              <a:endParaRPr lang="en-US" sz="14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82626" y="1653060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37144" y="1593791"/>
              <a:ext cx="4576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200</a:t>
              </a:r>
              <a:endParaRPr lang="en-US" sz="14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382626" y="1881663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37144" y="1822394"/>
              <a:ext cx="4576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225</a:t>
              </a:r>
              <a:endParaRPr lang="en-US" sz="1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82626" y="2110266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582642" y="2050997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50</a:t>
              </a:r>
              <a:endParaRPr lang="en-US" sz="14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382626" y="2338869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37144" y="2279600"/>
              <a:ext cx="4576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100</a:t>
              </a:r>
              <a:endParaRPr lang="en-US" sz="14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418754" y="738642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527774" y="679373"/>
              <a:ext cx="548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1150</a:t>
              </a:r>
              <a:endParaRPr lang="en-US" sz="14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418754" y="967245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05113" y="907976"/>
              <a:ext cx="59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36.75</a:t>
              </a:r>
              <a:endParaRPr lang="en-US" sz="14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418754" y="1195848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504581" y="1136579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87.23</a:t>
              </a:r>
              <a:endParaRPr lang="en-US" sz="14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418754" y="1424451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505113" y="1365182"/>
              <a:ext cx="59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11.25</a:t>
              </a:r>
              <a:endParaRPr lang="en-US" sz="14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418754" y="1653054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59615" y="1593785"/>
              <a:ext cx="68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187.81</a:t>
              </a:r>
              <a:endParaRPr lang="en-US" sz="140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418754" y="1881657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573272" y="1822388"/>
              <a:ext cx="4576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225</a:t>
              </a:r>
              <a:endParaRPr lang="en-US" sz="14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418754" y="2110260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504581" y="2050991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62.30</a:t>
              </a:r>
              <a:endParaRPr lang="en-US" sz="14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418754" y="2338863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504581" y="2279594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59.99</a:t>
              </a:r>
              <a:endParaRPr lang="en-US" sz="14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415141" y="2765153"/>
              <a:ext cx="9402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SUM(C2:C9)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444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36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Massachusetts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Emery Berger</dc:creator>
  <cp:lastModifiedBy>Emery Berger</cp:lastModifiedBy>
  <cp:revision>5</cp:revision>
  <dcterms:created xsi:type="dcterms:W3CDTF">2012-11-11T22:06:35Z</dcterms:created>
  <dcterms:modified xsi:type="dcterms:W3CDTF">2012-11-11T22:44:32Z</dcterms:modified>
</cp:coreProperties>
</file>