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90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85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14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48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4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24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21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0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6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36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3156-42ED-4FDC-B746-6EC3066A9094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4D9F-5354-47B9-A45E-ECBBFD870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0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76"/>
            <a:ext cx="12192000" cy="68557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羅技鍵盤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en-US" altLang="zh-TW" dirty="0" smtClean="0"/>
              <a:t>Logitech</a:t>
            </a:r>
            <a:br>
              <a:rPr lang="en-US" altLang="zh-TW" dirty="0" smtClean="0"/>
            </a:br>
            <a:r>
              <a:rPr lang="zh-TW" altLang="en-US" sz="4400" dirty="0" smtClean="0"/>
              <a:t>網頁設計</a:t>
            </a:r>
            <a:r>
              <a:rPr lang="en-US" altLang="zh-TW" sz="4400" dirty="0" smtClean="0"/>
              <a:t>RWD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107590025</a:t>
            </a:r>
          </a:p>
          <a:p>
            <a:r>
              <a:rPr lang="zh-TW" altLang="en-US" dirty="0"/>
              <a:t>陳思齊</a:t>
            </a:r>
          </a:p>
        </p:txBody>
      </p:sp>
    </p:spTree>
    <p:extLst>
      <p:ext uri="{BB962C8B-B14F-4D97-AF65-F5344CB8AC3E}">
        <p14:creationId xmlns:p14="http://schemas.microsoft.com/office/powerpoint/2010/main" val="20782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735"/>
            <a:ext cx="12192000" cy="685572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4" y="-17589"/>
            <a:ext cx="5074127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93" y="18115"/>
            <a:ext cx="3062177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119" y="-26376"/>
            <a:ext cx="947974" cy="685800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5435655" y="1283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RWD: 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435654" y="3411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RWD: 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673630" y="25351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RWD: 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stCxn id="25" idx="1"/>
          </p:cNvCxnSpPr>
          <p:nvPr/>
        </p:nvCxnSpPr>
        <p:spPr>
          <a:xfrm flipH="1">
            <a:off x="4923692" y="1468342"/>
            <a:ext cx="511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27" idx="3"/>
          </p:cNvCxnSpPr>
          <p:nvPr/>
        </p:nvCxnSpPr>
        <p:spPr>
          <a:xfrm>
            <a:off x="6312817" y="3596077"/>
            <a:ext cx="37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10524417" y="2716823"/>
            <a:ext cx="254953" cy="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7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45822" y="2813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主導覽列變化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85965" y="92507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85965" y="172616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隨著螢幕大小，對應合適的主導覽列排版，圖片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和按鈕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也隨著螢幕大小而改變，目前有三種版本。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" y="0"/>
            <a:ext cx="5448053" cy="3452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81" y="4477456"/>
            <a:ext cx="1354715" cy="2195140"/>
          </a:xfrm>
          <a:prstGeom prst="rect">
            <a:avLst/>
          </a:prstGeom>
        </p:spPr>
      </p:pic>
      <p:cxnSp>
        <p:nvCxnSpPr>
          <p:cNvPr id="27" name="肘形接點 26"/>
          <p:cNvCxnSpPr/>
          <p:nvPr/>
        </p:nvCxnSpPr>
        <p:spPr>
          <a:xfrm rot="16200000" flipH="1">
            <a:off x="830874" y="3653203"/>
            <a:ext cx="1934307" cy="1749670"/>
          </a:xfrm>
          <a:prstGeom prst="bentConnector3">
            <a:avLst>
              <a:gd name="adj1" fmla="val 995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285964" y="30205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83059" y="3976431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通過改變排版來達到讓使用者不會錯亂或是感到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觀感不佳，也讓使用者能通過這三種排版來讓自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己可以快速且方便的瀏覽。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1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7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3"/>
            <a:ext cx="12192000" cy="68557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145822" y="281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85965" y="92507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5965" y="1726162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將可選擇的導覽、按鈕加深或通過對比色，來讓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使用者可以快速找到自己所需的地方。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85964" y="30205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83059" y="3976431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可選擇的導覽、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按鈕更為明顯，讓使用者可以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快速瀏覽到該地方。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7" y="1195754"/>
            <a:ext cx="4774722" cy="344650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314799" y="1450731"/>
            <a:ext cx="3512178" cy="275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5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137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羅技鍵盤—Logitech 網頁設計RWD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羅技鍵盤—Logitech</dc:title>
  <dc:creator>tomes2293@gmail.com</dc:creator>
  <cp:lastModifiedBy>tomes2293@gmail.com</cp:lastModifiedBy>
  <cp:revision>10</cp:revision>
  <dcterms:created xsi:type="dcterms:W3CDTF">2020-04-25T09:25:55Z</dcterms:created>
  <dcterms:modified xsi:type="dcterms:W3CDTF">2020-06-06T06:33:51Z</dcterms:modified>
</cp:coreProperties>
</file>