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0" r:id="rId1"/>
  </p:sldMasterIdLst>
  <p:notesMasterIdLst>
    <p:notesMasterId r:id="rId52"/>
  </p:notesMasterIdLst>
  <p:sldIdLst>
    <p:sldId id="259" r:id="rId2"/>
    <p:sldId id="261" r:id="rId3"/>
    <p:sldId id="272" r:id="rId4"/>
    <p:sldId id="273" r:id="rId5"/>
    <p:sldId id="274" r:id="rId6"/>
    <p:sldId id="275" r:id="rId7"/>
    <p:sldId id="262" r:id="rId8"/>
    <p:sldId id="278" r:id="rId9"/>
    <p:sldId id="283" r:id="rId10"/>
    <p:sldId id="284" r:id="rId11"/>
    <p:sldId id="286" r:id="rId12"/>
    <p:sldId id="324" r:id="rId13"/>
    <p:sldId id="287" r:id="rId14"/>
    <p:sldId id="288" r:id="rId15"/>
    <p:sldId id="325" r:id="rId16"/>
    <p:sldId id="326" r:id="rId17"/>
    <p:sldId id="328" r:id="rId18"/>
    <p:sldId id="329" r:id="rId19"/>
    <p:sldId id="327" r:id="rId20"/>
    <p:sldId id="332" r:id="rId21"/>
    <p:sldId id="335" r:id="rId22"/>
    <p:sldId id="333" r:id="rId23"/>
    <p:sldId id="334" r:id="rId24"/>
    <p:sldId id="344" r:id="rId25"/>
    <p:sldId id="343" r:id="rId26"/>
    <p:sldId id="331" r:id="rId27"/>
    <p:sldId id="330" r:id="rId28"/>
    <p:sldId id="336" r:id="rId29"/>
    <p:sldId id="339" r:id="rId30"/>
    <p:sldId id="340" r:id="rId31"/>
    <p:sldId id="342" r:id="rId32"/>
    <p:sldId id="341" r:id="rId33"/>
    <p:sldId id="338" r:id="rId34"/>
    <p:sldId id="337" r:id="rId35"/>
    <p:sldId id="345" r:id="rId36"/>
    <p:sldId id="346" r:id="rId37"/>
    <p:sldId id="362" r:id="rId38"/>
    <p:sldId id="363" r:id="rId39"/>
    <p:sldId id="364" r:id="rId40"/>
    <p:sldId id="365" r:id="rId41"/>
    <p:sldId id="366" r:id="rId42"/>
    <p:sldId id="367" r:id="rId43"/>
    <p:sldId id="368" r:id="rId44"/>
    <p:sldId id="370" r:id="rId45"/>
    <p:sldId id="371" r:id="rId46"/>
    <p:sldId id="369" r:id="rId47"/>
    <p:sldId id="289" r:id="rId48"/>
    <p:sldId id="290" r:id="rId49"/>
    <p:sldId id="372" r:id="rId50"/>
    <p:sldId id="373"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ldId id="259"/>
          </p14:sldIdLst>
        </p14:section>
        <p14:section name="Project Overview" id="{087866C3-7028-482C-8D34-6BF5363FBD75}">
          <p14:sldIdLst>
            <p14:sldId id="261"/>
            <p14:sldId id="272"/>
            <p14:sldId id="273"/>
            <p14:sldId id="274"/>
            <p14:sldId id="275"/>
          </p14:sldIdLst>
        </p14:section>
        <p14:section name="STEPS" id="{521DEF98-8796-4632-831A-16252E9A6054}">
          <p14:sldIdLst>
            <p14:sldId id="262"/>
            <p14:sldId id="278"/>
            <p14:sldId id="283"/>
            <p14:sldId id="284"/>
            <p14:sldId id="286"/>
            <p14:sldId id="324"/>
            <p14:sldId id="287"/>
            <p14:sldId id="288"/>
            <p14:sldId id="325"/>
            <p14:sldId id="326"/>
            <p14:sldId id="328"/>
            <p14:sldId id="329"/>
            <p14:sldId id="327"/>
            <p14:sldId id="332"/>
            <p14:sldId id="335"/>
            <p14:sldId id="333"/>
            <p14:sldId id="334"/>
            <p14:sldId id="344"/>
            <p14:sldId id="343"/>
            <p14:sldId id="331"/>
            <p14:sldId id="330"/>
            <p14:sldId id="336"/>
            <p14:sldId id="339"/>
            <p14:sldId id="340"/>
            <p14:sldId id="342"/>
            <p14:sldId id="341"/>
            <p14:sldId id="338"/>
            <p14:sldId id="337"/>
            <p14:sldId id="345"/>
            <p14:sldId id="346"/>
            <p14:sldId id="362"/>
            <p14:sldId id="363"/>
            <p14:sldId id="364"/>
            <p14:sldId id="365"/>
            <p14:sldId id="366"/>
            <p14:sldId id="367"/>
            <p14:sldId id="368"/>
            <p14:sldId id="370"/>
            <p14:sldId id="371"/>
            <p14:sldId id="369"/>
            <p14:sldId id="289"/>
            <p14:sldId id="290"/>
            <p14:sldId id="372"/>
            <p14:sldId id="37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35" autoAdjust="0"/>
    <p:restoredTop sz="88187" autoAdjust="0"/>
  </p:normalViewPr>
  <p:slideViewPr>
    <p:cSldViewPr>
      <p:cViewPr varScale="1">
        <p:scale>
          <a:sx n="77" d="100"/>
          <a:sy n="77" d="100"/>
        </p:scale>
        <p:origin x="-1474" y="-91"/>
      </p:cViewPr>
      <p:guideLst>
        <p:guide orient="horz" pos="2160"/>
        <p:guide orient="horz" pos="576"/>
        <p:guide pos="2880"/>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t>12/17/2022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t>‹#›</a:t>
            </a:fld>
            <a:endParaRPr lang="en-US"/>
          </a:p>
        </p:txBody>
      </p:sp>
    </p:spTree>
    <p:extLst>
      <p:ext uri="{BB962C8B-B14F-4D97-AF65-F5344CB8AC3E}">
        <p14:creationId xmlns:p14="http://schemas.microsoft.com/office/powerpoint/2010/main" val="3253763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to give updates for project</a:t>
            </a:r>
            <a:r>
              <a:rPr lang="en-US" baseline="0" dirty="0" smtClean="0"/>
              <a:t> milestones.</a:t>
            </a:r>
            <a:endParaRPr lang="en-US" dirty="0" smtClean="0"/>
          </a:p>
          <a:p>
            <a:endParaRPr lang="en-US" baseline="0" dirty="0" smtClean="0"/>
          </a:p>
          <a:p>
            <a:pPr lvl="0"/>
            <a:r>
              <a:rPr lang="en-US" sz="1000" b="1" dirty="0" smtClean="0"/>
              <a:t>Sections</a:t>
            </a:r>
            <a:endParaRPr lang="en-US" sz="1000" b="0" dirty="0" smtClean="0"/>
          </a:p>
          <a:p>
            <a:pPr lvl="0"/>
            <a:r>
              <a:rPr lang="en-US" sz="1000" b="0" dirty="0" smtClean="0"/>
              <a:t>Right-click on a slide to add sections.</a:t>
            </a:r>
            <a:r>
              <a:rPr lang="en-US" sz="1000" b="0" baseline="0" dirty="0" smtClean="0"/>
              <a:t> Sections can help to organize your slides or facilitate collaboration between multiple authors.</a:t>
            </a:r>
            <a:endParaRPr lang="en-US" sz="1000" b="0" dirty="0" smtClean="0"/>
          </a:p>
          <a:p>
            <a:pPr lvl="0"/>
            <a:endParaRPr lang="en-US" sz="1000" b="1" dirty="0" smtClean="0"/>
          </a:p>
          <a:p>
            <a:pPr lvl="0"/>
            <a:r>
              <a:rPr lang="en-US" sz="1000" b="1" dirty="0" smtClean="0"/>
              <a:t>Notes</a:t>
            </a:r>
          </a:p>
          <a:p>
            <a:pPr lvl="0"/>
            <a:r>
              <a:rPr lang="en-US" sz="1000" dirty="0" smtClean="0"/>
              <a:t>Use the Notes section for delivery notes or to provide additional details for the audience.</a:t>
            </a:r>
            <a:r>
              <a:rPr lang="en-US" sz="1000" baseline="0" dirty="0" smtClean="0"/>
              <a:t> View these notes in Presentation View during your presentation. </a:t>
            </a:r>
          </a:p>
          <a:p>
            <a:pPr lvl="0">
              <a:buFontTx/>
              <a:buNone/>
            </a:pPr>
            <a:r>
              <a:rPr lang="en-US" sz="1000" dirty="0" smtClean="0"/>
              <a:t>Keep in mind the font size (important for accessibility, visibility, videotaping, and online production)</a:t>
            </a:r>
          </a:p>
          <a:p>
            <a:pPr lvl="0"/>
            <a:endParaRPr lang="en-US" sz="1000" dirty="0" smtClean="0"/>
          </a:p>
          <a:p>
            <a:pPr lvl="0">
              <a:buFontTx/>
              <a:buNone/>
            </a:pPr>
            <a:r>
              <a:rPr lang="en-US" sz="1000" b="1" dirty="0" smtClean="0"/>
              <a:t>Coordinated colors </a:t>
            </a:r>
          </a:p>
          <a:p>
            <a:pPr lvl="0">
              <a:buFontTx/>
              <a:buNone/>
            </a:pPr>
            <a:r>
              <a:rPr lang="en-US" sz="1000" dirty="0" smtClean="0"/>
              <a:t>Pay particular attention to the graphs, charts, and text boxes.</a:t>
            </a:r>
            <a:r>
              <a:rPr lang="en-US" sz="1000" baseline="0" dirty="0" smtClean="0"/>
              <a:t> </a:t>
            </a:r>
            <a:endParaRPr lang="en-US" sz="1000" dirty="0" smtClean="0"/>
          </a:p>
          <a:p>
            <a:pPr lvl="0"/>
            <a:r>
              <a:rPr lang="en-US" sz="1000" dirty="0" smtClean="0"/>
              <a:t>Consider that attendees will print in black and white or </a:t>
            </a:r>
            <a:r>
              <a:rPr lang="en-US" sz="1000" dirty="0" err="1" smtClean="0"/>
              <a:t>grayscale</a:t>
            </a:r>
            <a:r>
              <a:rPr lang="en-US" sz="1000" dirty="0" smtClean="0"/>
              <a:t>. Run a test print to make sure your colors work when printed in pure black and white and </a:t>
            </a:r>
            <a:r>
              <a:rPr lang="en-US" sz="1000" dirty="0" err="1" smtClean="0"/>
              <a:t>grayscale</a:t>
            </a:r>
            <a:r>
              <a:rPr lang="en-US" sz="1000" dirty="0" smtClean="0"/>
              <a:t>.</a:t>
            </a:r>
          </a:p>
          <a:p>
            <a:pPr lvl="0">
              <a:buFontTx/>
              <a:buNone/>
            </a:pPr>
            <a:endParaRPr lang="en-US" sz="1000" dirty="0" smtClean="0"/>
          </a:p>
          <a:p>
            <a:pPr lvl="0">
              <a:buFontTx/>
              <a:buNone/>
            </a:pPr>
            <a:r>
              <a:rPr lang="en-US" sz="1000" b="1" dirty="0" smtClean="0"/>
              <a:t>Graphics, tables, and graphs</a:t>
            </a:r>
          </a:p>
          <a:p>
            <a:pPr lvl="0"/>
            <a:r>
              <a:rPr lang="en-US" sz="1000" dirty="0" smtClean="0"/>
              <a:t>Keep it simple: If possible, use consistent, non-distracting styles and colors.</a:t>
            </a:r>
          </a:p>
          <a:p>
            <a:pPr lvl="0"/>
            <a:r>
              <a:rPr lang="en-US" sz="1000" dirty="0" smtClean="0"/>
              <a:t>Label all graphs and tables.</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the project</a:t>
            </a:r>
            <a:r>
              <a:rPr lang="en-US" baseline="0" dirty="0" smtClean="0"/>
              <a:t> about?</a:t>
            </a:r>
          </a:p>
          <a:p>
            <a:r>
              <a:rPr lang="en-US" dirty="0" smtClean="0"/>
              <a:t>Define</a:t>
            </a:r>
            <a:r>
              <a:rPr lang="en-US" baseline="0" dirty="0" smtClean="0"/>
              <a:t> the goal of this project</a:t>
            </a:r>
          </a:p>
          <a:p>
            <a:pPr lvl="1"/>
            <a:r>
              <a:rPr lang="en-US" dirty="0" smtClean="0"/>
              <a:t>Is it similar to projects in the past or is it a new effort?</a:t>
            </a:r>
          </a:p>
          <a:p>
            <a:r>
              <a:rPr lang="en-US" baseline="0" dirty="0" smtClean="0"/>
              <a:t>Define the scope of this project</a:t>
            </a:r>
          </a:p>
          <a:p>
            <a:pPr lvl="1"/>
            <a:r>
              <a:rPr lang="en-US" baseline="0" dirty="0" smtClean="0"/>
              <a:t>Is it an independent project or is it related to other projects?</a:t>
            </a:r>
          </a:p>
          <a:p>
            <a:pPr lvl="0"/>
            <a:endParaRPr lang="en-US" baseline="0" dirty="0" smtClean="0"/>
          </a:p>
          <a:p>
            <a:pPr lvl="0"/>
            <a:r>
              <a:rPr lang="en-US" baseline="0" dirty="0" smtClean="0"/>
              <a:t>* Note that this slide is not necessary for weekly status meetings</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@taken from *** https://upload.wikimedia.org/wikipedia/commons/d/d7/Death_rate_world_map.PNG****</a:t>
            </a:r>
            <a:endParaRPr lang="en-IN" dirty="0"/>
          </a:p>
        </p:txBody>
      </p:sp>
      <p:sp>
        <p:nvSpPr>
          <p:cNvPr id="4" name="Slide Number Placeholder 3"/>
          <p:cNvSpPr>
            <a:spLocks noGrp="1"/>
          </p:cNvSpPr>
          <p:nvPr>
            <p:ph type="sldNum" sz="quarter" idx="10"/>
          </p:nvPr>
        </p:nvSpPr>
        <p:spPr/>
        <p:txBody>
          <a:bodyPr/>
          <a:lstStyle/>
          <a:p>
            <a:fld id="{F8646707-6BBD-41A9-B4DF-0C76A73A2D2A}" type="slidenum">
              <a:rPr lang="en-US" smtClean="0"/>
              <a:t>4</a:t>
            </a:fld>
            <a:endParaRPr lang="en-US"/>
          </a:p>
        </p:txBody>
      </p:sp>
    </p:spTree>
    <p:extLst>
      <p:ext uri="{BB962C8B-B14F-4D97-AF65-F5344CB8AC3E}">
        <p14:creationId xmlns:p14="http://schemas.microsoft.com/office/powerpoint/2010/main" val="2479963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r>
              <a:rPr lang="en-US" dirty="0" smtClean="0"/>
              <a:t>* If any of</a:t>
            </a:r>
            <a:r>
              <a:rPr lang="en-US" baseline="0" dirty="0" smtClean="0"/>
              <a:t> these issues caused a schedule delay or need to be discussed further, include details in next slide.</a:t>
            </a:r>
          </a:p>
          <a:p>
            <a:pPr>
              <a:buFont typeface="Arial" charset="0"/>
              <a:buNone/>
            </a:pPr>
            <a:endParaRPr lang="en-US" baseline="0"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We see similar kinds of</a:t>
            </a:r>
            <a:r>
              <a:rPr lang="en-IN" baseline="0" dirty="0" smtClean="0"/>
              <a:t> data but we are not able to make out any difference or any trend , we see the data is all right skewed</a:t>
            </a:r>
            <a:endParaRPr lang="en-IN" dirty="0"/>
          </a:p>
        </p:txBody>
      </p:sp>
      <p:sp>
        <p:nvSpPr>
          <p:cNvPr id="4" name="Slide Number Placeholder 3"/>
          <p:cNvSpPr>
            <a:spLocks noGrp="1"/>
          </p:cNvSpPr>
          <p:nvPr>
            <p:ph type="sldNum" sz="quarter" idx="10"/>
          </p:nvPr>
        </p:nvSpPr>
        <p:spPr/>
        <p:txBody>
          <a:bodyPr/>
          <a:lstStyle/>
          <a:p>
            <a:fld id="{F8646707-6BBD-41A9-B4DF-0C76A73A2D2A}" type="slidenum">
              <a:rPr lang="en-US" smtClean="0"/>
              <a:t>11</a:t>
            </a:fld>
            <a:endParaRPr lang="en-US"/>
          </a:p>
        </p:txBody>
      </p:sp>
    </p:spTree>
    <p:extLst>
      <p:ext uri="{BB962C8B-B14F-4D97-AF65-F5344CB8AC3E}">
        <p14:creationId xmlns:p14="http://schemas.microsoft.com/office/powerpoint/2010/main" val="348494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Same here we are</a:t>
            </a:r>
            <a:r>
              <a:rPr lang="en-IN" baseline="0" dirty="0" smtClean="0"/>
              <a:t> not able to see the trend properly , need to </a:t>
            </a:r>
            <a:r>
              <a:rPr lang="en-IN" baseline="0" dirty="0" err="1" smtClean="0"/>
              <a:t>analyze</a:t>
            </a:r>
            <a:r>
              <a:rPr lang="en-IN" baseline="0" dirty="0" smtClean="0"/>
              <a:t> them individually </a:t>
            </a:r>
            <a:endParaRPr lang="en-IN" dirty="0"/>
          </a:p>
        </p:txBody>
      </p:sp>
      <p:sp>
        <p:nvSpPr>
          <p:cNvPr id="4" name="Slide Number Placeholder 3"/>
          <p:cNvSpPr>
            <a:spLocks noGrp="1"/>
          </p:cNvSpPr>
          <p:nvPr>
            <p:ph type="sldNum" sz="quarter" idx="10"/>
          </p:nvPr>
        </p:nvSpPr>
        <p:spPr/>
        <p:txBody>
          <a:bodyPr/>
          <a:lstStyle/>
          <a:p>
            <a:fld id="{F8646707-6BBD-41A9-B4DF-0C76A73A2D2A}" type="slidenum">
              <a:rPr lang="en-US" smtClean="0"/>
              <a:t>12</a:t>
            </a:fld>
            <a:endParaRPr lang="en-US"/>
          </a:p>
        </p:txBody>
      </p:sp>
    </p:spTree>
    <p:extLst>
      <p:ext uri="{BB962C8B-B14F-4D97-AF65-F5344CB8AC3E}">
        <p14:creationId xmlns:p14="http://schemas.microsoft.com/office/powerpoint/2010/main" val="383923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8646707-6BBD-41A9-B4DF-0C76A73A2D2A}" type="slidenum">
              <a:rPr lang="en-US" smtClean="0"/>
              <a:t>21</a:t>
            </a:fld>
            <a:endParaRPr lang="en-US"/>
          </a:p>
        </p:txBody>
      </p:sp>
    </p:spTree>
    <p:extLst>
      <p:ext uri="{BB962C8B-B14F-4D97-AF65-F5344CB8AC3E}">
        <p14:creationId xmlns:p14="http://schemas.microsoft.com/office/powerpoint/2010/main" val="17219515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922158D-428B-4987-8B28-745A2AFA1252}"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33203"/>
            <a:ext cx="9144000" cy="6124797"/>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477000" y="1295400"/>
            <a:ext cx="901373" cy="901373"/>
          </a:xfrm>
          <a:prstGeom prst="ellipse">
            <a:avLst/>
          </a:prstGeom>
          <a:ln>
            <a:noFill/>
          </a:ln>
          <a:effectLst>
            <a:outerShdw blurRad="292100" dist="76200" dir="2700000" algn="tl" rotWithShape="0">
              <a:srgbClr val="333333">
                <a:alpha val="50000"/>
              </a:srgbClr>
            </a:outerShdw>
          </a:effectLst>
        </p:spPr>
      </p:pic>
      <p:pic>
        <p:nvPicPr>
          <p:cNvPr id="9" name="Picture 8"/>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5791200" y="1905000"/>
            <a:ext cx="1240461" cy="1240461"/>
          </a:xfrm>
          <a:prstGeom prst="ellipse">
            <a:avLst/>
          </a:prstGeom>
          <a:ln>
            <a:noFill/>
          </a:ln>
          <a:effectLst>
            <a:outerShdw blurRad="292100" dist="76200" dir="2700000" algn="tl" rotWithShape="0">
              <a:srgbClr val="333333">
                <a:alpha val="50000"/>
              </a:srgbClr>
            </a:outerShdw>
          </a:effectLst>
        </p:spPr>
      </p:pic>
      <p:pic>
        <p:nvPicPr>
          <p:cNvPr id="10" name="Picture 9"/>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6705600" y="2209800"/>
            <a:ext cx="1828800" cy="1828800"/>
          </a:xfrm>
          <a:prstGeom prst="ellipse">
            <a:avLst/>
          </a:prstGeom>
          <a:ln>
            <a:noFill/>
          </a:ln>
          <a:effectLst>
            <a:outerShdw blurRad="292100" dist="76200" dir="2700000" algn="tl" rotWithShape="0">
              <a:srgbClr val="333333">
                <a:alpha val="50000"/>
              </a:srgbClr>
            </a:outerShdw>
          </a:effectLst>
        </p:spPr>
      </p:pic>
    </p:spTree>
    <p:extLst>
      <p:ext uri="{BB962C8B-B14F-4D97-AF65-F5344CB8AC3E}">
        <p14:creationId xmlns:p14="http://schemas.microsoft.com/office/powerpoint/2010/main" val="3603696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31" presetClass="entr" presetSubtype="0" fill="hold" nodeType="withEffect">
                                  <p:stCondLst>
                                    <p:cond delay="500"/>
                                  </p:stCondLst>
                                  <p:iterate type="lt">
                                    <p:tmPct val="5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par>
                                <p:cTn id="17" presetID="31" presetClass="entr" presetSubtype="0" fill="hold" nodeType="withEffect">
                                  <p:stCondLst>
                                    <p:cond delay="1000"/>
                                  </p:stCondLst>
                                  <p:iterate type="lt">
                                    <p:tmPct val="5000"/>
                                  </p:iterate>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22158D-428B-4987-8B28-745A2AFA1252}"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2936954977"/>
      </p:ext>
    </p:extLst>
  </p:cSld>
  <p:clrMapOvr>
    <a:masterClrMapping/>
  </p:clrMapOvr>
  <p:transition spd="slow">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22158D-428B-4987-8B28-745A2AFA1252}"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1411637939"/>
      </p:ext>
    </p:extLst>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22158D-428B-4987-8B28-745A2AFA1252}"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1834597622"/>
      </p:ext>
    </p:extLst>
  </p:cSld>
  <p:clrMapOvr>
    <a:masterClrMapping/>
  </p:clrMapOvr>
  <p:transition spd="slow">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22158D-428B-4987-8B28-745A2AFA1252}"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pic>
        <p:nvPicPr>
          <p:cNvPr id="7" name="Picture 6"/>
          <p:cNvPicPr>
            <a:picLocks noChangeAspect="1"/>
          </p:cNvPicPr>
          <p:nvPr userDrawn="1"/>
        </p:nvPicPr>
        <p:blipFill rotWithShape="1">
          <a:blip r:embed="rId2"/>
          <a:srcRect l="-92" t="50811" r="45394" b="-590"/>
          <a:stretch/>
        </p:blipFill>
        <p:spPr>
          <a:xfrm>
            <a:off x="-13648" y="0"/>
            <a:ext cx="9157648" cy="5582272"/>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85800" y="1066799"/>
            <a:ext cx="1979920" cy="2013807"/>
          </a:xfrm>
          <a:prstGeom prst="ellipse">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88887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922158D-428B-4987-8B28-745A2AFA1252}" type="datetimeFigureOut">
              <a:rPr lang="en-US" smtClean="0"/>
              <a:t>12/17/2022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3450991777"/>
      </p:ext>
    </p:extLst>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922158D-428B-4987-8B28-745A2AFA1252}" type="datetimeFigureOut">
              <a:rPr lang="en-US" smtClean="0"/>
              <a:t>12/17/2022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438422762"/>
      </p:ext>
    </p:extLst>
  </p:cSld>
  <p:clrMapOvr>
    <a:masterClrMapping/>
  </p:clrMapOvr>
  <p:transition spd="slow">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922158D-428B-4987-8B28-745A2AFA1252}" type="datetimeFigureOut">
              <a:rPr lang="en-US" smtClean="0"/>
              <a:t>12/17/2022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1086226448"/>
      </p:ext>
    </p:extLst>
  </p:cSld>
  <p:clrMapOvr>
    <a:masterClrMapping/>
  </p:clrMapOvr>
  <p:transition spd="slow">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2158D-428B-4987-8B28-745A2AFA1252}" type="datetimeFigureOut">
              <a:rPr lang="en-US" smtClean="0"/>
              <a:t>12/17/2022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2263224124"/>
      </p:ext>
    </p:extLst>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12/17/2022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2367968234"/>
      </p:ext>
    </p:extLst>
  </p:cSld>
  <p:clrMapOvr>
    <a:masterClrMapping/>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12/17/2022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2079158083"/>
      </p:ext>
    </p:extLst>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22158D-428B-4987-8B28-745A2AFA1252}" type="datetimeFigureOut">
              <a:rPr lang="en-US" smtClean="0"/>
              <a:t>12/17/2022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FC477-0A05-4F3E-8EE9-E015C9089D56}" type="slidenum">
              <a:rPr lang="en-US" smtClean="0"/>
              <a:t>‹#›</a:t>
            </a:fld>
            <a:endParaRPr lang="en-US"/>
          </a:p>
        </p:txBody>
      </p:sp>
    </p:spTree>
    <p:extLst>
      <p:ext uri="{BB962C8B-B14F-4D97-AF65-F5344CB8AC3E}">
        <p14:creationId xmlns:p14="http://schemas.microsoft.com/office/powerpoint/2010/main" val="25706899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spd="slow">
    <p:fad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3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3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3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png"/></Relationships>
</file>

<file path=ppt/slides/_rels/slide3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73.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4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5" Type="http://schemas.openxmlformats.org/officeDocument/2006/relationships/image" Target="../media/image82.png"/><Relationship Id="rId4" Type="http://schemas.openxmlformats.org/officeDocument/2006/relationships/image" Target="../media/image81.png"/></Relationships>
</file>

<file path=ppt/slides/_rels/slide4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43.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64704"/>
            <a:ext cx="9144000" cy="5236046"/>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3679484280"/>
              </p:ext>
            </p:extLst>
          </p:nvPr>
        </p:nvGraphicFramePr>
        <p:xfrm>
          <a:off x="3707904" y="1052736"/>
          <a:ext cx="4896544" cy="3960440"/>
        </p:xfrm>
        <a:graphic>
          <a:graphicData uri="http://schemas.openxmlformats.org/drawingml/2006/table">
            <a:tbl>
              <a:tblPr>
                <a:tableStyleId>{5C22544A-7EE6-4342-B048-85BDC9FD1C3A}</a:tableStyleId>
              </a:tblPr>
              <a:tblGrid>
                <a:gridCol w="4896544"/>
              </a:tblGrid>
              <a:tr h="3960440">
                <a:tc>
                  <a:txBody>
                    <a:bodyPr/>
                    <a:lstStyle/>
                    <a:p>
                      <a:pPr algn="ctr">
                        <a:spcAft>
                          <a:spcPts val="1500"/>
                        </a:spcAft>
                      </a:pPr>
                      <a:r>
                        <a:rPr lang="en-US" sz="4400" kern="1400" spc="25" dirty="0">
                          <a:effectLst/>
                        </a:rPr>
                        <a:t>PROJECT </a:t>
                      </a:r>
                      <a:r>
                        <a:rPr lang="en-US" sz="4400" kern="1400" spc="25" dirty="0" smtClean="0">
                          <a:effectLst/>
                        </a:rPr>
                        <a:t>PRESENTATION </a:t>
                      </a:r>
                    </a:p>
                    <a:p>
                      <a:pPr algn="ctr">
                        <a:spcAft>
                          <a:spcPts val="1500"/>
                        </a:spcAft>
                      </a:pPr>
                      <a:r>
                        <a:rPr lang="en-US" sz="4800" kern="1400" spc="25" dirty="0" smtClean="0">
                          <a:effectLst/>
                        </a:rPr>
                        <a:t>Causes of Death</a:t>
                      </a:r>
                    </a:p>
                    <a:p>
                      <a:pPr algn="ctr">
                        <a:spcAft>
                          <a:spcPts val="1500"/>
                        </a:spcAft>
                      </a:pPr>
                      <a:r>
                        <a:rPr lang="en-US" sz="4800" kern="1400" spc="25" dirty="0" smtClean="0">
                          <a:effectLst/>
                        </a:rPr>
                        <a:t>Case </a:t>
                      </a:r>
                      <a:r>
                        <a:rPr lang="en-US" sz="4800" kern="1400" spc="25" dirty="0">
                          <a:effectLst/>
                        </a:rPr>
                        <a:t>study</a:t>
                      </a:r>
                      <a:endParaRPr lang="en-IN" sz="3000" kern="1400" spc="25" dirty="0">
                        <a:solidFill>
                          <a:srgbClr val="2F5897"/>
                        </a:solidFill>
                        <a:effectLst/>
                        <a:latin typeface="Century Gothic"/>
                        <a:ea typeface="HGGothicM"/>
                        <a:cs typeface="Tahoma"/>
                      </a:endParaRPr>
                    </a:p>
                  </a:txBody>
                  <a:tcPr marL="118745" marR="118745" marT="0" marB="0"/>
                </a:tc>
              </a:tr>
            </a:tbl>
          </a:graphicData>
        </a:graphic>
      </p:graphicFrame>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 </a:t>
            </a:r>
            <a:endParaRPr lang="en-IN" dirty="0"/>
          </a:p>
        </p:txBody>
      </p:sp>
      <p:sp>
        <p:nvSpPr>
          <p:cNvPr id="3" name="Content Placeholder 2"/>
          <p:cNvSpPr>
            <a:spLocks noGrp="1"/>
          </p:cNvSpPr>
          <p:nvPr>
            <p:ph idx="1"/>
          </p:nvPr>
        </p:nvSpPr>
        <p:spPr/>
        <p:txBody>
          <a:bodyPr>
            <a:noAutofit/>
          </a:bodyPr>
          <a:lstStyle/>
          <a:p>
            <a:r>
              <a:rPr lang="en-US" sz="2000" dirty="0" smtClean="0"/>
              <a:t>We see that the values in the columns are very </a:t>
            </a:r>
            <a:r>
              <a:rPr lang="en-US" sz="2000" dirty="0" err="1" smtClean="0"/>
              <a:t>variated</a:t>
            </a:r>
            <a:r>
              <a:rPr lang="en-US" sz="2000" dirty="0" smtClean="0"/>
              <a:t> , we see that in </a:t>
            </a:r>
            <a:r>
              <a:rPr lang="en-US" sz="2000" dirty="0" err="1" smtClean="0"/>
              <a:t>ost</a:t>
            </a:r>
            <a:r>
              <a:rPr lang="en-US" sz="2000" dirty="0" smtClean="0"/>
              <a:t> the </a:t>
            </a:r>
            <a:r>
              <a:rPr lang="en-US" sz="2000" dirty="0" err="1" smtClean="0"/>
              <a:t>std</a:t>
            </a:r>
            <a:r>
              <a:rPr lang="en-US" sz="2000" dirty="0" smtClean="0"/>
              <a:t> number is much higher than the mean which is showing that there is no normal distribution in the columns.</a:t>
            </a:r>
          </a:p>
          <a:p>
            <a:endParaRPr lang="en-US" sz="2000" dirty="0" smtClean="0"/>
          </a:p>
          <a:p>
            <a:r>
              <a:rPr lang="en-US" sz="2000" dirty="0" smtClean="0"/>
              <a:t>we see that the max values in each are really higher than the 75% </a:t>
            </a:r>
            <a:r>
              <a:rPr lang="en-US" sz="2000" dirty="0" err="1" smtClean="0"/>
              <a:t>quantile</a:t>
            </a:r>
            <a:r>
              <a:rPr lang="en-US" sz="2000" dirty="0" smtClean="0"/>
              <a:t> and we can see that this data shows that over the years the rates have come down for many of the causes due to improvements in medical science</a:t>
            </a:r>
          </a:p>
          <a:p>
            <a:endParaRPr lang="en-US" sz="2000" dirty="0"/>
          </a:p>
          <a:p>
            <a:r>
              <a:rPr lang="en-US" sz="2000" dirty="0" smtClean="0"/>
              <a:t>We see that the majority of the max values in all the columns as seen before are really outliers from the normal data , we see that the highest is cardiovascular diseases</a:t>
            </a:r>
            <a:endParaRPr lang="en-IN" sz="2000" dirty="0"/>
          </a:p>
        </p:txBody>
      </p:sp>
    </p:spTree>
    <p:extLst>
      <p:ext uri="{BB962C8B-B14F-4D97-AF65-F5344CB8AC3E}">
        <p14:creationId xmlns:p14="http://schemas.microsoft.com/office/powerpoint/2010/main" val="2994667919"/>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080120"/>
          </a:xfrm>
        </p:spPr>
        <p:txBody>
          <a:bodyPr>
            <a:noAutofit/>
          </a:bodyPr>
          <a:lstStyle/>
          <a:p>
            <a:r>
              <a:rPr lang="en-US" sz="3600" dirty="0" smtClean="0"/>
              <a:t>Visualization </a:t>
            </a:r>
            <a:r>
              <a:rPr lang="en-US" sz="3600" dirty="0"/>
              <a:t>of the </a:t>
            </a:r>
            <a:r>
              <a:rPr lang="en-US" sz="3600" dirty="0" smtClean="0"/>
              <a:t>Data- As a Whole</a:t>
            </a:r>
            <a:br>
              <a:rPr lang="en-US" sz="3600" dirty="0" smtClean="0"/>
            </a:br>
            <a:r>
              <a:rPr lang="en-US" sz="3600" dirty="0" smtClean="0"/>
              <a:t>HISTPLOT </a:t>
            </a:r>
            <a:endParaRPr lang="en-IN" sz="3600" dirty="0"/>
          </a:p>
        </p:txBody>
      </p:sp>
      <p:pic>
        <p:nvPicPr>
          <p:cNvPr id="4" name="Picture 2"/>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rcRect/>
          <a:stretch>
            <a:fillRect/>
          </a:stretch>
        </p:blipFill>
        <p:spPr bwMode="auto">
          <a:xfrm>
            <a:off x="1763688" y="1484784"/>
            <a:ext cx="6346591" cy="5013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4667919"/>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PAIRPLOT</a:t>
            </a:r>
            <a:endParaRPr lang="en-IN" dirty="0"/>
          </a:p>
        </p:txBody>
      </p:sp>
      <p:pic>
        <p:nvPicPr>
          <p:cNvPr id="5122" name="Picture 2"/>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rcRect/>
          <a:stretch>
            <a:fillRect/>
          </a:stretch>
        </p:blipFill>
        <p:spPr bwMode="auto">
          <a:xfrm>
            <a:off x="1835696" y="1340768"/>
            <a:ext cx="5578311" cy="5399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6436491"/>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3200" dirty="0"/>
              <a:t>Checking the unique values in year </a:t>
            </a:r>
            <a:r>
              <a:rPr lang="en-US" sz="3200" dirty="0" smtClean="0"/>
              <a:t>&amp; country </a:t>
            </a:r>
            <a:br>
              <a:rPr lang="en-US" sz="3200" dirty="0" smtClean="0"/>
            </a:br>
            <a:r>
              <a:rPr lang="en-US" sz="3200" dirty="0" smtClean="0"/>
              <a:t>year – 30 , Country/Territory - 204</a:t>
            </a:r>
            <a:r>
              <a:rPr lang="en-IN" sz="3200" dirty="0"/>
              <a:t/>
            </a:r>
            <a:br>
              <a:rPr lang="en-IN" sz="3200" dirty="0"/>
            </a:br>
            <a:endParaRPr lang="en-IN" sz="3200" dirty="0"/>
          </a:p>
        </p:txBody>
      </p:sp>
      <p:sp>
        <p:nvSpPr>
          <p:cNvPr id="3" name="Content Placeholder 2"/>
          <p:cNvSpPr>
            <a:spLocks noGrp="1"/>
          </p:cNvSpPr>
          <p:nvPr>
            <p:ph idx="1"/>
          </p:nvPr>
        </p:nvSpPr>
        <p:spPr>
          <a:xfrm>
            <a:off x="395536" y="1196752"/>
            <a:ext cx="8568952" cy="5400600"/>
          </a:xfrm>
        </p:spPr>
        <p:txBody>
          <a:bodyPr>
            <a:noAutofit/>
          </a:bodyPr>
          <a:lstStyle/>
          <a:p>
            <a:r>
              <a:rPr lang="en-IN" sz="1100" dirty="0" smtClean="0"/>
              <a:t>Year - 1990, 1991, 1992, 1993, 1994, 1995, 1996, 1997, 1998, 1999, 2000, 2001, 2002, 2003, 2004, 2005, 2006, 2007, 2008, 2009, 2010, 2011, 2012, 2013, 2014, 2015, 2016, 2017, 2018, 2019]</a:t>
            </a:r>
          </a:p>
          <a:p>
            <a:r>
              <a:rPr lang="en-IN" sz="1400" dirty="0" smtClean="0"/>
              <a:t>Country - Afghanistan', 'Albania', 'Algeria', 'American Samoa', 'Andorra', 'Angola', 'Antigua and Barbuda', 'Argentina', 'Armenia', 'Australia', 'Austria', 'Azerbaijan', 'Bahamas', 'Bahrain', 'Bangladesh', 'Barbados', 'Belarus', 'Belgium', 'Belize', 'Benin', 'Bermuda', 'Bhutan', 'Bolivia', 'Bosnia and Herzegovina', 'Botswana', 'Brazil', 'Brunei', 'Bulgaria', 'Burkina Faso', 'Burundi', 'Cambodia', 'Cameroon', 'Canada', 'Cape Verde', 'Central African Republic', 'Chad', 'Chile', 'China', 'Colombia', 'Comoros', 'Congo', 'Cook Islands', 'Costa Rica', "Cote d'Ivoire", 'Croatia', 'Cuba', 'Cyprus', '</a:t>
            </a:r>
            <a:r>
              <a:rPr lang="en-IN" sz="1400" dirty="0" err="1" smtClean="0"/>
              <a:t>Czechia</a:t>
            </a:r>
            <a:r>
              <a:rPr lang="en-IN" sz="1400" dirty="0" smtClean="0"/>
              <a:t>', 'Democratic Republic of Congo', 'Denmark', 'Djibouti', 'Dominica', 'Dominican Republic', 'Ecuador', 'Egypt', 'El Salvador', 'Equatorial Guinea', 'Eritrea', 'Estonia', '</a:t>
            </a:r>
            <a:r>
              <a:rPr lang="en-IN" sz="1400" dirty="0" err="1" smtClean="0"/>
              <a:t>Eswatini</a:t>
            </a:r>
            <a:r>
              <a:rPr lang="en-IN" sz="1400" dirty="0" smtClean="0"/>
              <a:t>', 'Ethiopia', 'Fiji', 'Finland', 'France', 'Gabon', 'Gambia', 'Georgia', 'Germany', 'Ghana', 'Greece', 'Greenland', 'Grenada', 'Guam', 'Guatemala', 'Guinea', 'Guinea-Bissau', 'Guyana', 'Haiti', 'Honduras', 'Hungary', 'Iceland', 'India', 'Indonesia', 'Iran', 'Iraq', 'Ireland', 'Israel', 'Italy', 'Jamaica', 'Japan', 'Jordan', 'Kazakhstan', 'Kenya', 'Kiribati', 'Kuwait', 'Kyrgyzstan', 'Laos', 'Latvia', 'Lebanon', 'Lesotho', 'Liberia', 'Libya', 'Lithuania', 'Luxembourg', 'Madagascar', 'Malawi', 'Malaysia', 'Maldives', 'Mali', 'Malta', 'Marshall Islands', 'Mauritania', 'Mauritius', 'Mexico', 'Micronesia', 'Moldova', 'Monaco', 'Mongolia', 'Montenegro', 'Morocco', 'Mozambique', 'Myanmar', 'Namibia', 'Nauru', 'Nepal', 'Netherlands', 'New Zealand', 'Nicaragua', 'Niger', 'Nigeria', 'Niue', 'North Korea', 'North Macedonia', 'Northern Mariana Islands', 'Norway', 'Oman', 'Pakistan', 'Palau', 'Palestine', 'Panama', 'Papua New Guinea', 'Paraguay', 'Peru', 'Philippines', 'Poland', 'Portugal', 'Puerto Rico', 'Qatar', 'Romania', 'Russia', 'Rwanda', 'Saint Kitts and Nevis', 'Saint Lucia', 'Saint Vincent and the Grenadines', 'Samoa', 'San Marino', 'Sao Tome and Principe', 'Saudi Arabia', 'Senegal', 'Serbia', 'Seychelles', 'Sierra Leone', 'Singapore', 'Slovakia', 'Slovenia', 'Solomon Islands', 'Somalia', 'South Africa', 'South Korea', 'South Sudan', 'Spain', 'Sri Lanka', 'Sudan', 'Suriname', 'Sweden', 'Switzerland', 'Syria', 'Taiwan', 'Tajikistan', 'Tanzania', 'Thailand', 'Timor', 'Togo', 'Tokelau', 'Tonga', 'Trinidad and Tobago', 'Tunisia', 'Turkey', 'Turkmenistan', 'Tuvalu', 'Uganda', 'Ukraine', 'United Arab Emirates', 'United Kingdom', 'United States', 'United States Virgin Islands', 'Uruguay', 'Uzbekistan', 'Vanuatu', 'Venezuela', 'Vietnam', 'Yemen', 'Zambia', 'Zimbabwe'], </a:t>
            </a:r>
            <a:endParaRPr lang="en-IN" sz="1400" dirty="0"/>
          </a:p>
        </p:txBody>
      </p:sp>
    </p:spTree>
    <p:extLst>
      <p:ext uri="{BB962C8B-B14F-4D97-AF65-F5344CB8AC3E}">
        <p14:creationId xmlns:p14="http://schemas.microsoft.com/office/powerpoint/2010/main" val="2994667919"/>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3600" dirty="0"/>
              <a:t>Top 10 </a:t>
            </a:r>
            <a:r>
              <a:rPr lang="en-US" sz="3600" dirty="0" err="1"/>
              <a:t>Total_no_of_Deaths</a:t>
            </a:r>
            <a:r>
              <a:rPr lang="en-US" sz="3600" dirty="0"/>
              <a:t> of all countries</a:t>
            </a:r>
            <a:r>
              <a:rPr lang="en-IN" sz="3600" dirty="0"/>
              <a:t/>
            </a:r>
            <a:br>
              <a:rPr lang="en-IN" sz="3600" dirty="0"/>
            </a:br>
            <a:endParaRPr lang="en-IN" sz="3600"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2420888"/>
            <a:ext cx="3888432" cy="3205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868144" y="2132856"/>
            <a:ext cx="2664296" cy="3970318"/>
          </a:xfrm>
          <a:prstGeom prst="rect">
            <a:avLst/>
          </a:prstGeom>
          <a:noFill/>
        </p:spPr>
        <p:txBody>
          <a:bodyPr wrap="square" rtlCol="0">
            <a:spAutoFit/>
          </a:bodyPr>
          <a:lstStyle/>
          <a:p>
            <a:r>
              <a:rPr lang="en-IN" sz="2800" dirty="0" smtClean="0"/>
              <a:t>We see that China is the only country in the top ten for most deaths in total for a given year . 2019 is the highest among years</a:t>
            </a:r>
            <a:endParaRPr lang="en-IN" sz="2800" dirty="0"/>
          </a:p>
        </p:txBody>
      </p:sp>
    </p:spTree>
    <p:extLst>
      <p:ext uri="{BB962C8B-B14F-4D97-AF65-F5344CB8AC3E}">
        <p14:creationId xmlns:p14="http://schemas.microsoft.com/office/powerpoint/2010/main" val="2994667919"/>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Top 60 </a:t>
            </a:r>
            <a:r>
              <a:rPr lang="en-US" sz="3600" dirty="0" err="1" smtClean="0"/>
              <a:t>Total_no_of_Deaths</a:t>
            </a:r>
            <a:r>
              <a:rPr lang="en-US" sz="3600" dirty="0" smtClean="0"/>
              <a:t> of all countries</a:t>
            </a:r>
            <a:r>
              <a:rPr lang="en-IN" sz="3600" dirty="0" smtClean="0"/>
              <a:t/>
            </a:r>
            <a:br>
              <a:rPr lang="en-IN" sz="3600" dirty="0" smtClean="0"/>
            </a:br>
            <a:endParaRPr lang="en-IN" sz="3600" dirty="0"/>
          </a:p>
        </p:txBody>
      </p:sp>
      <p:sp>
        <p:nvSpPr>
          <p:cNvPr id="5" name="TextBox 4"/>
          <p:cNvSpPr txBox="1"/>
          <p:nvPr/>
        </p:nvSpPr>
        <p:spPr>
          <a:xfrm>
            <a:off x="5868144" y="2132856"/>
            <a:ext cx="2664296" cy="4401205"/>
          </a:xfrm>
          <a:prstGeom prst="rect">
            <a:avLst/>
          </a:prstGeom>
          <a:noFill/>
        </p:spPr>
        <p:txBody>
          <a:bodyPr wrap="square" rtlCol="0">
            <a:spAutoFit/>
          </a:bodyPr>
          <a:lstStyle/>
          <a:p>
            <a:r>
              <a:rPr lang="en-IN" sz="2800" dirty="0" smtClean="0"/>
              <a:t>We see that China and India are the only two countries in the top ten for most deaths in total for a given year . 2019 is the highest among years</a:t>
            </a:r>
            <a:endParaRPr lang="en-IN" sz="2800" dirty="0"/>
          </a:p>
        </p:txBody>
      </p:sp>
      <p:sp>
        <p:nvSpPr>
          <p:cNvPr id="4" name="Content Placeholder 3"/>
          <p:cNvSpPr>
            <a:spLocks noGrp="1"/>
          </p:cNvSpPr>
          <p:nvPr>
            <p:ph idx="1"/>
          </p:nvPr>
        </p:nvSpPr>
        <p:spPr/>
        <p:txBody>
          <a:bodyPr/>
          <a:lstStyle/>
          <a:p>
            <a:endParaRPr lang="en-IN"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760" y="1214468"/>
            <a:ext cx="3467135" cy="5643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6877359"/>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Visualizing Year and Causes of Disease</a:t>
            </a:r>
            <a:br>
              <a:rPr lang="en-US" sz="3200" b="1" dirty="0"/>
            </a:br>
            <a:endParaRPr lang="en-IN" sz="3200" dirty="0"/>
          </a:p>
        </p:txBody>
      </p:sp>
      <p:pic>
        <p:nvPicPr>
          <p:cNvPr id="8194"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755576" y="941094"/>
            <a:ext cx="7704856" cy="5916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721785"/>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9218"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179512" y="116632"/>
            <a:ext cx="8847333"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95536" y="4725144"/>
            <a:ext cx="8280920" cy="1815882"/>
          </a:xfrm>
          <a:prstGeom prst="rect">
            <a:avLst/>
          </a:prstGeom>
          <a:noFill/>
        </p:spPr>
        <p:txBody>
          <a:bodyPr wrap="square" rtlCol="0">
            <a:spAutoFit/>
          </a:bodyPr>
          <a:lstStyle/>
          <a:p>
            <a:r>
              <a:rPr lang="en-US" sz="1600" dirty="0"/>
              <a:t>We see that the bar plot is </a:t>
            </a:r>
            <a:r>
              <a:rPr lang="en-US" sz="1600" dirty="0" smtClean="0"/>
              <a:t>the </a:t>
            </a:r>
            <a:r>
              <a:rPr lang="en-US" sz="1600" dirty="0"/>
              <a:t>best in representing the trend , we see for the most part the level are uniform for all years , except for:</a:t>
            </a:r>
          </a:p>
          <a:p>
            <a:r>
              <a:rPr lang="en-US" sz="1600" dirty="0"/>
              <a:t>- Diabetes </a:t>
            </a:r>
            <a:r>
              <a:rPr lang="en-US" sz="1600" dirty="0" err="1"/>
              <a:t>Mellitus,Neoplasm,Chronic</a:t>
            </a:r>
            <a:r>
              <a:rPr lang="en-US" sz="1600" dirty="0"/>
              <a:t> Kidney </a:t>
            </a:r>
            <a:r>
              <a:rPr lang="en-US" sz="1600" dirty="0" err="1"/>
              <a:t>Disease,Alzhelmers</a:t>
            </a:r>
            <a:r>
              <a:rPr lang="en-US" sz="1600" dirty="0"/>
              <a:t> and Parkinson - increased</a:t>
            </a:r>
          </a:p>
          <a:p>
            <a:r>
              <a:rPr lang="en-US" sz="1600" dirty="0"/>
              <a:t>- Protein Malnutrition ,Tuberculosis ,maternal </a:t>
            </a:r>
            <a:r>
              <a:rPr lang="en-US" sz="1600" dirty="0" smtClean="0"/>
              <a:t>disorders, nutritional </a:t>
            </a:r>
            <a:r>
              <a:rPr lang="en-US" sz="1600" dirty="0" err="1"/>
              <a:t>defeciancies</a:t>
            </a:r>
            <a:r>
              <a:rPr lang="en-US" sz="1600" dirty="0"/>
              <a:t> &amp; Drowning - decreased</a:t>
            </a:r>
          </a:p>
          <a:p>
            <a:r>
              <a:rPr lang="en-US" sz="1600" dirty="0"/>
              <a:t>- Conflict and terrorism ,Exposure to forces of nature are </a:t>
            </a:r>
            <a:r>
              <a:rPr lang="en-US" sz="1600" dirty="0" smtClean="0"/>
              <a:t>irregular </a:t>
            </a:r>
            <a:r>
              <a:rPr lang="en-US" sz="1600" dirty="0"/>
              <a:t>as they are time or based on events which occurred during that year</a:t>
            </a:r>
            <a:endParaRPr lang="en-IN" sz="1600" dirty="0"/>
          </a:p>
        </p:txBody>
      </p:sp>
    </p:spTree>
    <p:extLst>
      <p:ext uri="{BB962C8B-B14F-4D97-AF65-F5344CB8AC3E}">
        <p14:creationId xmlns:p14="http://schemas.microsoft.com/office/powerpoint/2010/main" val="52721785"/>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b="1" dirty="0"/>
              <a:t>Studying the relationship between the causes and China as its having the most deaths compared to any other Country/Territory</a:t>
            </a:r>
            <a:br>
              <a:rPr lang="en-US" sz="2000" b="1" dirty="0"/>
            </a:br>
            <a:endParaRPr lang="en-IN" sz="2000" dirty="0"/>
          </a:p>
        </p:txBody>
      </p:sp>
      <p:pic>
        <p:nvPicPr>
          <p:cNvPr id="10242"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209041" y="1484783"/>
            <a:ext cx="8683439" cy="4733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721785"/>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Rates are rising as the years </a:t>
            </a:r>
            <a:endParaRPr lang="en-IN" dirty="0"/>
          </a:p>
        </p:txBody>
      </p:sp>
      <p:pic>
        <p:nvPicPr>
          <p:cNvPr id="12290"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467544" y="1556792"/>
            <a:ext cx="8108606"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721785"/>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4648200" cy="914400"/>
          </a:xfrm>
        </p:spPr>
        <p:txBody>
          <a:bodyPr>
            <a:normAutofit/>
          </a:bodyPr>
          <a:lstStyle/>
          <a:p>
            <a:r>
              <a:rPr lang="en-US" dirty="0" smtClean="0"/>
              <a:t>Project Overview</a:t>
            </a:r>
            <a:endParaRPr lang="en-US" dirty="0"/>
          </a:p>
        </p:txBody>
      </p:sp>
      <p:sp>
        <p:nvSpPr>
          <p:cNvPr id="5" name="Content Placeholder 4"/>
          <p:cNvSpPr>
            <a:spLocks noGrp="1"/>
          </p:cNvSpPr>
          <p:nvPr>
            <p:ph idx="1"/>
          </p:nvPr>
        </p:nvSpPr>
        <p:spPr>
          <a:xfrm>
            <a:off x="457200" y="1828800"/>
            <a:ext cx="5698976" cy="4297363"/>
          </a:xfrm>
        </p:spPr>
        <p:txBody>
          <a:bodyPr>
            <a:normAutofit/>
          </a:bodyPr>
          <a:lstStyle/>
          <a:p>
            <a:r>
              <a:rPr lang="en-US" sz="3600" dirty="0"/>
              <a:t>What is the project about?</a:t>
            </a:r>
          </a:p>
          <a:p>
            <a:endParaRPr lang="en-US" sz="3600" dirty="0"/>
          </a:p>
          <a:p>
            <a:r>
              <a:rPr lang="en-US" sz="3600" dirty="0"/>
              <a:t>Define the goal of this project</a:t>
            </a:r>
          </a:p>
          <a:p>
            <a:endParaRPr lang="en-US" sz="3600" dirty="0"/>
          </a:p>
          <a:p>
            <a:r>
              <a:rPr lang="en-US" sz="3600" dirty="0"/>
              <a:t>Data </a:t>
            </a:r>
            <a:r>
              <a:rPr lang="en-US" sz="3600" dirty="0" smtClean="0"/>
              <a:t>Collection</a:t>
            </a:r>
            <a:endParaRPr lang="en-US" sz="3600"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1706" y="0"/>
            <a:ext cx="25527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4" name="AutoShape 2" descr="data:image/png;base64,iVBORw0KGgoAAAANSUhEUgAABYoAAAMFCAYAAADa3sK2AAAAOXRFWHRTb2Z0d2FyZQBNYXRwbG90bGliIHZlcnNpb24zLjUuMSwgaHR0cHM6Ly9tYXRwbG90bGliLm9yZy/YYfK9AAAACXBIWXMAAB7CAAAewgFu0HU+AACnwklEQVR4nOzdeXxcZ3Xw8d/RyLKxAthBhgRsETtLCWU1sZ0UJwRIgZIU6AJ14zYJxOUFEl66UKCk7Etblpa2SfsWCAQXhwAte8q+JSxx4hooS8CBOMgmgdrEziLjyBqd9497FY1lLSNpZiR7ft/P537mzr3Pfe6Z0Z2RdOaZ80RmIkmSJEmSJElqXx2zHYAkSZIkSZIkaXaZKJYkSZIkSZKkNmeiWJIkSZIkSZLanIliSZIkSZIkSWpzJoolSZIkSZIkqc2ZKJYkSZIkSZKkNmeiWJIkSZIkSZLanIliSZIkSZIkSWpzJoolSZIkSZIkqc2ZKJYkSZIkSZKkNmeiWJIkSZIkSZLanIliSZIkSZIkSWpzJoolSZIkSZIkqc2ZKJYkSZIkSZKkNmeiWJIkSZIkSZLanIliSZIkSZIkSWpzJoolSZIkSZIkqc2ZKJYkSZIkSZKkNmeiWJIkSZIkSZLanIliSZIktUxE3BIRWS7HzXY87SIijo6IV0fE5ojYExHVmp/DBbMdX7upee5ztmOZqYi4T0T8WURcExG7I2Kw5vG9drbjm6uacQ1ExFdq+j2zUf1KktqHiWJJksYRhWtq/un6akTEFPt4Q83xuyPigc2Kdy6KiBfXPP7+iDhqmv10RcQva/p6RaNjbZSIuKI2AdCA5ZbZfkw6vJUJ+W8DrwNWA4uY4f8BEXHBBNdstUxG3xIR346IKyPipRGxdqrvoZrbImIRsBn4e+B04AFAZTZjaraI6I2IF0bERyLiBxGxKyIOlNf8j8vtL4+IFbMdqyRJU9U52wFIkjRXZWZGxIXAd4D7AGcALwT+pZ7jI+JRwMtrNr0kM/+34YHObVcCbwfmAQuB3wPeN41+zgaOLteHgPc3JLo2Uo4u+3J596uZeeasBaNW+zdgWbn+K+ALwM+Aarntxgafr4MiGb0IeCjwaOAPy30/iYh3Af+cmfsafN5ZUX6Y89Dy7vLMvGX2omm5vwMeWa5XKa6tnwIHym3Xz0ZQzRARy4BXAxcw9v/Ri8rleOB3gL+NiC8Br8zMza2JUpKkmTFRLEnSBDLzpoh4NfDWctPfRsSnMrNvouMiogJcTpEgBfhUZm5qYqhzUmb+MiKuBp5VbjqP6SWKz6tZ/2Jm7pxpbE30BeDuSdpcVLP+MYqk3Xh+OdOA1L4i4hjgKeXde4BHZ+ZNDT7NXcDGUdu6KZJmSykSxcPvhccDfwtcGBF/bALt8BURncD6mk1PzsyvzlY8zRQRTwT+E1hcszmB/wF+QvE+fV/gWOAUiusf4EnAdRFxqte6JOlwYKJYkqTJ/QPwbIqvbN8XeCfwtEmO+TOKfxYB7gBe0LTo5r73MZIoPjMilmXmjnoPjoijgaeP6m/Oysz3M8mI54ioTRT/Y2Z+palBqZ2trFm/tglJYoDbM/Pi8XZGxALgLIr3xSeVm08EromIszLz2ibEpOY7iZGE6I+P4CTxb1MkiYc/7OinKLVxWWb+Yoz28ymu91cAa8vN92lBqPhNEUnSTFmjWJKkSWRmFXguMFBueupEkz9FxPHA62s2/UVmTjRi9Eh3NbC7XO/g4BFo9fhDoKtcvwv4aIPiktpB7QjI22YjgMzcn5mfyswnU7yX/qrc1QV8NJzU8HA169dWs5V1hjcykiT+KfC4zHz1WEligMy8JzOvzszTKUpQ7GlNtJIkzZyJYkmS6pCZPwDeULPp78uvdB+knKjpXYyMHvp8Zl7eghDnrMw8AHygZtMfT7GL2rITHz5S6ppKLTKvZn1o1qIoZeYVwPk1mx4AvHZWgtFMzalrq0neSVFCBYqSQk/KzB/Ve3Bmfozi20V1f4tGkqTZZKJYkqT6/S3w7XJ9MWNPavcnwBPL9bvL+weJiGUR8aqIuDYibo2IeyLi9oj4VkS8LSJOqieYiLhPRDwrIv4pIr4WEb+IiIGIuDsibilnXn9eRHTV0deZEZHl8pWa7U+PiA9ExE1lvxkRf1pPfKPUlot4eEQ8rp6Dyudi9Tj9jG77sIh4S0RcFxG7y+fijnIW+usi4l/K5+t+04h/VkXEr0fEW8trZHd5zdwaEV+JiJdHxAMmOPa1EZGMTGQH8ISan3ftcssYx3dExOkR8fqI+FxE9EXEvojYX8bwpYh4ZUT0NOGhTygijhsr9og4JSLeHRHbylj3RMT1ZZzdE3Q51jlOjYhLI+L7ZT/7I2JnRHwmIi6ean9TOO9REfF/I+Kz5fn2l+f/XhnPmgmOvff1DLy3Ztf5Y/zMX9uM+CeSmR+mmOhy2Pp6RhVHRHdEvDAiPhkRPy1/tneV70/viYgnTdZH2c+Mr+naa4+RiewAto/z2jqzjrh+LSLeERE3lu+3d0bEdyLib+p9fUVET0S8NCK+UD6W/eVj+2lE/HcU7+fPjYiH1NPfJI97sveUKybo56nlz2xb+Th/Vcb40TK+eeMdW9PHFTXnuqDctigiXhIR10TEzyJisNy/aBqP9RTgyTWbXpmZN0+1n8y8OTN/Uuc5Z3QNRPE7YcJrbpznrTsiXhQjf0vcExE7yuvl8XXGPq/8ub4lIr5cc/39Kor3sP8qfzZH1dOfJGmWZKaLi4uLi4tLnQvwGIrZ3LNcnlOz78HA3pp9F406toOiJMWvatqMtRwA3gTEBHGsoSjDMFE/w8t24LGTPK4za9p/Bbg/8JFx+vvTaT5336vp4x11HvOmmmNuHu85oRiReGCceEcv758D11FtPGdO0K4T+CdgcJLHtAc4f4Lnpp7nJYFbRh07D9hZ57F3A39Ux2O/peaY42b4PB5XGzsQwOuA6gRx3gysqKPvbuCqOh73rcBvNfj6OIfiq/yTnXsTsHCS1/Nky2unGeMF4103dR6/clQcfzZJ+2fX+Zx8Erj/BP005Joede3Vs5w56vh795X3XwDsn+D43cApkzxHzwRurzOenQ14zU22XDHG8Q+kmPBzsmO31fF4r6hpfwHweKBvnP4WTeOxXl5z/F7GeK3N8HXejGvgK+NdcxM8bycDP5jk5/G6Sc67rIyvnutiF/CbjXwuXVxcXFwatziZnSRJU5CZ346IvwMuKTf9c0R8MTN/STHC+P7l9muoGXEcERXgg8Dv1XR3G7AZ+F/gKIrk7/EUycFXAkuA548TyuLyGMrjv0+R/OgHFgInUIzE7aT4x/6rEbEyM39cx8MMisnYzqH4p+4G4MZy+yPKbdOxEfi7cv0PI+KlmTk4bhARwcH1jP89Mw85dxQjnF9Ts2k3cB0jSaWjgYdR/DNcmWbsLRcRHRQTKD2jZvPtFImA2yn+MX8iRZ3XRcAVEbE4M98xqqvrgcuAhzAyqeCtjF3r+Zej7lfK46BImn2fItF6J0XCbSlwKnA/isTqv0fEgcz8YN0PtLFeA7y6XP828F2KDxAew8ikbsuBj0XE47Ioi3KIiFgIfImDR7PfClxL8TycQDFJVQU4FvhERPxhZv7HTB9ARPwBRQJ4+FqtAl8Dfkzxmj+d4kMpgHOB5RHxpMzcX9PNzyh+5lBc+8OjIn8IfHHUKa+faczTkZlbI+JmYEW56QyKiUMPERF/Bryd4j0Iig/Jvknxdf4K8HBgVbn/HIr3u9/IscvUNOqavpOR5/g8iolOoXifu2uM845bp74c1fmv5d0fAVsoPlB8GEXyMyhKdHwyIk7OzL1j9HEK8B+MTFb+K4r3wVuAe8rHczzwSIrfEdNV+7gne0+5blSMDwK+XsYx7CcUvwfvofg5Do+UPxH4ckQ8LTO/XkdcJwDvoPgdfBfF7+BbKX5XnlHH8WOpHaH+8XGup4ZoxDUwTQ+mSNwPf9B9LfBzoIfi8Q//TfPqiPjBBO/t3WV8UHxw+X2Kes53U/yOWk7xulpQ9v1fEfGEzPxGgx6HJKlRZjtT7eLi4uLicrgtFP/0fJ+R0THvB/6g5v4+4MRRx7y+Zv8vgOcAHWP0/fscPCr5OePEsIZitO0jJojzgRRJi+G+vjBB2zNr2g2PzP0f4JFjtJ0/zeftwRw8MvacSdrXxpTA8WO06eTgUUyvAOaN09/RFBNpvWwOXEO1j+vMcdq8bFS7vxv93APHAJ8d9bNbU8fz+ZUpXOvvKY8d73mdD/xlzXWzBzhqgj5vqYnjuBk+j8fV9HUPRZ3UHwOrx2j7bIoJKYfbnzdBv/9S024Q+LPRr1eKRNaWmnZ3AMtn+HiO5+BvCtzAoe8lHcCfc/Co6X+aoM8Latpd0cBruLbfW6bZx5U1fdw6Tpsn1zzWAYoP6brHaPcYDn5f/pe5fE3XtE+KUaT/CzxtjHZnlNfWcNtXj9Pfx2ra/AeweILH9nTg/zXgGjiz5pxfqaP9f9W07wfOHaPNKRTJ4+F2fYwzGpiDR8YO/6wuHf2zovgA4JDft5PEunTUz+hFjXrtNOsaKNt+pabdmXU8b8MjmP+OUSOmKX5nfrGm7U8Y/1s9D6X49svq8Z5rig8r3lrT37ap/lxcXFxcXJq/zHoALi4uLi4uh+NS/jNUm/SsTe78xai2x9W0vRN42CR9P6mmrx+M94/ZFGKt/ef85HHa1P7DnxSjcXua8Lx9puYcH5yk7Xtq2l47TptH1LT52mxfF1N4Hmqf6zPH2H+/UdfU2yfoaz7FqNDhtl+q42f8lSY8ppfX9P/CCdrdUtPuuBme87hRz+Vu4METtK9NUnx6nDbHc3AS9sUT9LeYorTLcNv3zPDxvG9UUmbRBG3/rKZtlXGS1MztRPFravoYHP1eR5EU31bTZv0k/R1D8UFcUiSVl87Va3rUdbsfeNQEbS+qaXvjOG121/Q1blK7kctU3lMovv1Q+5ifMUHb4zj4A9PxkuNXjOrzXQ18bGtH9f2EJjx/Db0GynZfqWl3Zp3P25sn6O9BFKOCh9uO+UHkFB/3v9b019CyPS4uLi4uM1+czE6SpGnIzOspvuY6bLgMxGYO/fr0Sxj5GvlbMvOHk/T9JYpRolCUS3jsjIIt/ikcdladx7w+M3fP8LxjqZ2M7hkRcf+xGkXEfShGV491XK3aiel2zTC2ueRcRq6pXwB/PV7DzLwHuLhm0xMj4teaGNt43luzXu911mhvzsxbJ9j/npr1VeO0+RNGJnz+H4oRimPKzD0UycRh5453TU+mnGzrD2o2/WVO/PXyf6QYQQtFvOOVqZnL7qhZrzBSvmHYb1OM3Ab4YmZumqizzPw5I++/8yi+uTETrbqm35mZ/zPB/o0UiXSAX4uxJ+Qc3rYvM+9uaHSN8X9q1j+ZmZ8Yr2Fm3gK8uWbTC8pSRBPZT/EtjEY5etT9vQ3seyyNuAamYxfFN57GlJm/AK6u2TTe++ZUzIXfFZKkcVijWNMWEQ+kGFG3muKPhlWM1KZ6X2Ze0KI4cqrHZOZkf2xKUj1eRVE/djiRMQA8LzOHRrV7es36VXX2/SXgqeX6WmDreA3LeqqnUtSeXEKRbKmtxVs7u/1j6jh3UtRTboaPUYyqvh9FrcJnA+8eo93vMJI0+hXw4XH666tZf1JZu/HGxoQ6q2prY16Vmb+aqHFmXh8R36W4BqAYvfejRgZU1kx+HMU1tJTiZzhvnOaPaeS5p2C862TYDymup/sAD4iIo8ZIqtU+9+/NzMn+zvgoRc3ooylGd59GMXJ+qn6jPB6KWtHjJtIAMnMoIt5DUbsXip/54Wb0c39fiveHYdN97xy2Fvj78RrOoWt6wus2M++KiJ8Av0ZRq7aXYnLQWn0Uo+EXR8S5mXllUyKdvtrr8z3jthrxXuBvKD4EOZbisU/0Ievnyg9uGmX0hxbNTr434hqYjk/mwfXNx/ItRj50OW6yDiNiHkV5rEdTjPK/LwfnHWqf28fUG6gkqTVMFGsmfjHbAUzTttkOQNKRITN/FRFXMjKR2jcz8we1bSLiAcBJNZv+rM4PuB5es75srAYRcTTFSKDaiZQm01NHm1sy8/Y6+5uS8jn7ELCh3HQeYyeKz6tZ/1hm3jFGGzJzZ0R8gyLJdj9gS0RsokjefS0zx5pU6nBQO4q8nomchtsNJ4pXTtRwKiKiE3gxRV3cpXUeVs911mh3ZOaOiRpkZkbEHopEMRQTNd2bACpHLT6m5pBJn/vMPBAR1wNPKzetZHqJ4tqf+eacYKLHceJ7bEREHYntuWT0+9ado+6fVrN+dkQ8po4+a0d0j/feOdeu6e/W0aZ2osmxRq1/kGISVID3R8S6ctuXMvO2GcY3IxHxEIqa+cMmncAsM3dFxDaKydygeF1NlCj+7+lHOKbRvzuOGrNV4zTiGpjV85bfBHol8ALqf73Mxu8KSdIETBSrUXYANwJPmYVzP3LyJpwPvLRcH+/ry5LUDMeOuv+iafSxePSGiHgoxazuvVPsq56EcrNLOLyPkUTx2og4rvyqMQARcSwHfx11svft5wFfpniuF1KUDvgToFqOsr0G+DTFZH71JN/mgiU16z+t85hbatYb8s93RMynGNk61d/v9X5w0UhjfpgwhgM166NHj95/1LZWPvcz/Zl3ceiI3LmuNul0YIwPdh5cs/6safQ/1nvnXLym67l2J7puoZjc9AnA4ylGnP52uRAR24FrgS8AH8/MVl8jtdf2rzLzf+s87hZGEsWTva4a/Xtr9Ielixrc/2iNuAZm7bwRsZhiNP9jpnj+2fhdIUmagDWKNROvp/gD9JjM7OXg2mMtk5nfm2yhmC0Yiq9Tv3824pTUthox6mesD3Y3MZIkvpPi6+dPBZZTjHyqZGaUpXZqv/Jbz+/+CcsczFRmfo1ioi4oEhp/PKrJekZKZ9xKkdyYqL8fUXzF9R84+J/7CsU/rf+XIlH804j4k5nE3kK1o9f66zymtl2j/vl+DSMJtSHgSopyISdTXNtdw9fZqLJOs1HiqREjaUePGmzlcz/Tn/lMzj1bHlazPtY31Wb6/jnWe+ecu6YbMQo8M/dRvNf/GSPvr8OWU3xLYyNwW0S8tRz92SrTubZHt53s2m70761bRt1/+FiNGmUWvwnQqPNexkiS+B7g3xgpzXVfoLPmNbW85jjzEZI0xziiWNOWma+ZvNXsKyf0WV3e/Upm9k3UXpIarPYf3b2ZecgIt6mKiN+gGDUGxddj10wyQd5cTB79O/Dacv2PgTfU7KtNHG/KzOpknWXmLuDPI+LlFLURz6CoT/p4RiZ5ejDwzoh4ZGb+35mF33R3M5Ik667zmNp2My65UY68fHHNpvMmmkwsIubidTZVo+uQdlNfYqsRz33tuafzM5/JuWfLmpr168bY38/I6+AxmfmdmZzsSL+mM/MAxSSr74iIR1C8D55eLsO16hdSfMvu9Ih44mT1zxtkOtf26LYtvbbLskY/BR5abloD/GsrYzhclKVF1pV3q8BTMvOaCQ45rF5XktRu/ARPc0JEdEbEhRHxXxFxa0TcExG7I+KaiPjTiFgwg+5r61xadkJSq9WOklsUEUvGbVm/J9esXzFJkhhG/tGdSzYyMpLpxIg4FSAiHg08qqbdlN63M/NAZn4tM9+cmU+n+Lry04Cv1jR7cUQ0Yub2Zqr9GnW95UVqf867GxDDakZGAn53ooTaGOc/XN3BwV+zbuVzP9Of+QCHUaI4Ik7h4Imxrh2jWe3754lj7J+qtrmmy2/V/Utm/mFmLqWogX15TZM1wEUtCqf22r5PRNRbnqXR72lTVTsx4jPLiWN1qCcxMuL+vyZJEsNh/LqSpHZgolizLiKOB75DMZnRb1HUmOwCHkAxAuIfgP+JiCn/g1BOSrO+vNsP/GcjYpakepWTCNV+k6ERtdxr63Z+v472Z0zepLUyc7hm5rDhUcS1H+79d2bW8/gmOs+BzPwsxfNeO2nPb8+k3xb4Vs36b9R5zONr1reOsX+qXzE+7K+zqSq//v3tmk2TPvflxGirazaN9dzXo/ZnvjoiKuO2HFH7M//WYTaR3V/UrA8AHxmjzeaa9ac24JzNuqbn/POemd/OzA3AO2s2P6NF5/4ZUFuXuJ7X1QOAX6vZNN3X1UzUjiBeRFEPX4dqu98VknQkM1GsWVVOWPR1irpfd1HU2PwtipmNnwj8DbCPYhTJZyJiqrXqzmTkU+uPZObor5RKUitcXbP+p+WHWDMxVLM+4QiniHgwLUoGTEPtaOE/KGtmnjvO/hnJzAHg8zWbHtSovpukdiTbusm+WRMRKzl4JPaXx2i2v2a9nomQpnKddQDPr6PPw0Htc39+Ha/XZ1B8uA3Fc/zNaZ73GxS1PaGY/OvsiRqXcZ1fs+lL47WdayLiOYx8VR1gY2buHKPpp2rWz42IB87w1M26pqf62ppNtc9pK98Ha9+TLqij/fmM/K96K/CjRgc0mcy8gYNfV2+OiOOm2k9ErCgHxhyppvK6WsjBHwhLkuYYE8Wabe+k+CN1B0XtuZdm5mcy81uZ+ZXMfCVFjcl+YAVFTbWpqP1DZGNDIpakqXs7Rd0+gFMoJlOqS0QcM8bmm2vWnznBsRWK99n59Z6vxT5M8WEgFIm2dwDDj/cA8IHJOoiIxWVCpx61X+ffNW6rueFKRsoIHMsE10xEdAH/XLPpy+UEf6P9smb9IWPsH632OnvCJB/W/iXFhIJHgncxkvhYyQTJwvI5eUvNpg9k5h3TOWlm7gU+WLPprZPUyL2Iked8iCLuOS8izgeuqNn0C+B14zT/T+DH5fpC4P0RUVciNiKOiojR9XCbdU1P9bXVUBExPyJGT8Q4ntl6H/y3mvXfiYinjdcwIpYBf1177CyOln8+xYSxUNTW/dJUvuUYEb8LbAGWNSG2uaL2dXV2+S2L8byduf9BrSS1NRPFmjXlJBvnlHcvzsybx2qXmd+imEkXpvCVr/IT698r7+7kMBppI+nIkpk/Ad5Ys+k1EXFFRCwdq31EVCLirIjYyNhft72aka86PyEi3jZ6BvsywfyfFKMSpzLLfMtk5l3AR2s21Sbkrs7MempSPhO4KSL+MiKWj9UgIhZExJ8y8jsB4L/GaHdcRGTNcmYd52+KzLyTg6+ZV0TEG8qk8L0i4kEUz+HwV7kHgb8ap9ubGbkWHhoRq8dpN+xbwM/K9fsDHy5HqNeef35EvB74W+bodTZV5eu1Nql1aURcNPoDiXKE4OeA4ZGCd3LwpIy1bV9bc13dMsHpX8fIxF8nAZ+NiBWj+uqIiBdTfLAy7LKynMucVL4Gz46Iz1MkiYffr/YDzxpnNDHlRJYvZOSDtt8ErpmoxnhEPCoi/oai5M/o94RmXdO1ZW2eU+cxjXQssCMi3j7e6zoKTwNeX7P5kPfBZsnMLwOfrtn04Yh49uh2EfFY4IvA8MSvO4B/an6EYyvfD86neG+F4praWr6mx0x4ltfQ0yPiWorfwzOexHaO+xIjH/oeD1wREYtqG0TE/SLincALOEJ+V0jSkWqiT/ukZhseBbePg7+WPZZrgJcBD46IZZm5o47+f4eRWXXfn5lDEzWWpCZ7HcXETcNfFT8f+KOI+BbwQ4rk0P0oyuU8mpEJl37JKJn5w4j4d0a+NfEXFF/LvoGiDuRxFDUAuyhGpf4l8P8a/oga432M1JIfvb1eKyhGdb4lIvqA/6F4HoJihPKpHPyP+qbM/Mb0wm2pt1F8q2a4nvJfAy+MiC8DeyhGqD2Rg0eM/2VmbmYMmTkUER9j5Pn+ckR8hiKhNpyIuz0z31zT/lXAe8p9vwlsi4hvAD+lGAV+JiPP7fOBySYHO1y8lGL0/yqKv5cvpUjWf43itXo8xWtsuI7wIHDhTJO1mXlzRGygeB4rwGnAj8qE00+Abor5G2o/ZLqO4m+k2XR0RFw6attCirquS4HHcGhJhhuBP8rMCWvPZuYXIuKFFPViKxSv5+sj4iaKxO8eisTzMeV5xi1P0cRr+j8pEmBQvEZXUnzIt6+mzb+WScdmWQT8OfDnEXE7I0nxeyiek0dxcOJ8G/CPTYxnLM+lKDl3PMXvuA+VP8fNFHWqT6b4+Q6Xe+kH/rAcbT9rMvNjEfFbFN+CWUQR+2uAV0fEdyhem7+k+L/jWIr3jdrR7EMcwcnRzNwTEW8DXl1uWg/8VkRsprgGj6V4XXVT/K55EU4wLklzlolizaZTytuFwOAUSnYeQzG6YDJ/XLNu2QlJs6r82uwFEbGFYkTXYoqkxymMvB8echjFP9VjeSHF++Hw5HjHcmgt4p0UdUDncs3ML1LEWZv4+iWTf4A47G6K52n4l0gvB3+1utYQRcL8T6cc5Swok1q/SzGp6wsprpcHAL8/RvM7gD/NzCsm6favKJLLD6b4/fu7o/b/FHhzTQzvjYgTgFeWm7opkmu19gN/lplXRsQRkSjOzH0R8STgckZGiC7l4Lq6w26jSBJ/eox90zn3ByOin2KS3wdR/L3+xHIZ7QPAhszcP8a+VrovRSmMetxEURLnssz8VT0HZOa7IuLHFCO9h7/2f2LN+li+D9w+Rl8Nv6bLZPb7gT8qN60pl1qfokgoNsMBioTw8IdGRwNPnqD9VygSsC1NXmbmLyLi8RSldZ5Ubh7v5/hj4NyyTvCsK3/Gj6FIEJ9H8X4cFB9OPGacw4YoRlFfkpnfaX6Us+r1FB9SD3+AfTTFvDO19lJ8WPDtVgUlSZo6E8WaTdOdkGTCSRLg3knyzirv3pCZN07zXJLUUJl5aUS8j+LDrN+kGD28BFhAMfp3J0WC4yvAf433DYoykfVbFJO/nQ88lmJE8m6KEgP/CVxRjvQ5s4kPaUbKZOj7gVfUbP5AZh6o8/j/KN/znwI8nuL5XEEx6guKBOo24GsUE2b9oFGxt0JmDgIvjoj/R1F+6ckUI4nvS5EE20bx9fF3ZeYho8/H6G9HRDwaeDHFc/ZrZV/j/k2YmZdExKeBiylGOC9h5Fr9DHB5Zt407Qc5R5UT4P5BRLyD4vV6JkWC/T4Ur7PvUST/3tPohFtmfqpMZj6PokzXrwM9wK8oJvb6MsX1PObo8TlgiOIauZNixO8PgP+mmLDvm9OpN5uZX46Ih1F8Y+xsipGnx1C87+2jqHX8w/Icn87Mb0/QVzOu6fMoPuBaT5E47KF4X2+6zPxZRDyAIvl6OvA44ASKxzX8zZKfAjcAH8zML7QirnFi/QXw5Ih4KsUHL2spfo7zKL4J8i3gYxTfBqzr90CrZOZPgedFxOsoXpe/CTyM4md9f4oPLncD36G4Dj80XlmVI01ZJub8iPgwxUj8NRQfiO+h+NbKxyneK2+NaUwIKElqnZi9eQF0pCl/6Q9/5fJ9mXnBJO2vo/gjYjuHjoKbyPbJ/iGLiJcCby3vvjgzR38dUpIkSZIkSVLJEcWaTcMjnx4E/LAcNdUow2UnDlB8LVOSJEmSJEnSODombyI1zbfK24UUXxduiLJ+2KPKu1fX81VcSZIkSZIkqZ2ZKNZs+njNeiNn6z6vZt0ZdSVJkiRJkqRJmCjWrClnMf5ceffp5cQQ44qI4yLiDydpUwGG2/ySYlIRSZIkSZIkSROwRrGmLSLWUsyoPKynZv2EiLigtn1mXjFGN88FtgDHAq8uZ0B+D/BdYD/wAIoyEk+jmMn5Y0xcc/ipFDMnA3xgrs2WLEmSJEmSJM1FkZmzHYMOUxFxBXB+ve0zM8bp56HAh4FVdXTz3sx83gQxXQX8QXl3dTlqWZIkSZIkSdIEHFGsWZeZP42INcAzKZK8a4AHAfOAvcBNwDeBTwDXjtdPRNwPeEZ594cmiSVJkiRJkqT6OKJYkiRJkiRJktqck9lJkiRJkiRJUpszUSxJkiRJkiRJbc5EsSRJkiRJkiS1ORPFkiRJkiRJktTmTBRLkiRJkiRJUpvrnO0AdHiIiPnAI8u7u4DqLIYjSZIkSZIkHW4qwJJy/buZec9sBjOaiWLV65HADbMdhCRJkiRJknQEWAVsme0gall6QpIkSZIkSZLanCOKVa9dwyvXX389xx577GzGIkmSJEmSJB1WbrvtNlavXj18d9dEbWeDiWLV696axMceeyxLly6dzVgkSZIkSZKkw9mcm//L0hOSJEmSJEmS1OZMFEuSJEmSJElSm2vbRHFEPDAizomI10fEpyNid0RkuVzRpHOui4jPRsRtEbE/Im6JiH+PiFPrOPaWmvgmWm5pRuySJEmSJEmSjlztXKP4F606UUQsAD4MnDNq10PL5dyIeG1mvqFVMUmSJEmSJEnSsHZOFNfaAdwIPKVJ/V/OSJL4y8A/ArcCjwReCRwPvD4ibsvMd0/S18eBv55g/8AMY5UkSZIkSZLUZto5Ufx64Abghsz8RUQcB2xv9Eki4gnAueXdTwK/k5nDsxreEBGfAP4b6AXeEhH/kZl7J+hyb2Z+r9FxSpIkSZIkSWpfbVujODNfk5mfysxml6B4WXlbBV5UkyQejmM38PLy7mLgwibHI0mSJEmSJEkHadtEcStExFHAk8u7n8/MneM0/QhwZ7n+u00PTJIkSZIkSZJqmChurtXA/HL9q+M1yswB4LrhYyJiXrMDkyRJkiRJkqRhJoqb6+Sa9R9O0nZ4fydw4gTtzoiI/4mI/ojYFxHbI+KDEfGsiIgZRStJkiRJkiSpLbXzZHatsKxmfbyyE8N2jDruB+O0Wz7q/nHl8hzg6xHxB5n5synECEBELJ2kyTFT7VOSJEmSJEnS4cFEcXPdt2b97kna9tesHzXG/gHgE8DngO8BdwCLgNOAF1Iklx8PfD4iTsvMO6YY647Jm0iSJEmSJEk6Epkobq4FNesDk7S9p2b9PmPsX52Ze8fY/pWIuBT4D+ApFOUuXgP8+RTilCRJkiRJktTGTBQ31/6a9a5J2s6vWf/V6J3jJImH990VEc8BfgI8AHh+RLyinCSvXssm2X8McMMU+pMkSZIkSZJ0mDBR3Fx31ayPVU6iVnfN+mRlKg6RmXdExFXARWVfpwDfmMLxE9ZQdp48SZIkSZIk6cjVMdsBHOFqk6+TTRZXO6J3uvWCayfAe8g0+5AkSZIkSZLUZkwUN1dt4vZhk7Qd3j8I/Hia53PYryRJkiRJkqQpM1HcXDcwMondE8ZrFBFdwKnDx0yxtnCth9es3zrNPiRJkiRJkqSWOlAdAmBP/wA79+xjT//AQdvVfNYobqJykrkvAr8FnBURS8epBfy7wP3K9Y9O51wRcX/gD8q7+4At0+lHkiRJkiRJapXB6hD7B4e46vo+Nm3uY/vu/nv3Le/pZv2aXtat7mVBZwedFce8NpPP7gxExAURkeXy2nGava287QQui4jKqD56gL8r7+4F3j3GeZ4WEfeZII77Ah8CHlBuujwz76n7gUiSJEmSJEktVh1Krr1pN2ve9AXeePWNByWJAbbv7ueNV9/Imjd9gWtv2k11KGcp0vbQtiOKI2ItcELNpp6a9RMi4oLa9pl5xXTOk5lfioirgHXAM4DPR8Q7KEpDPBK4BOgtm78iM/eM0c0rgE0R8RHga8BPgLuBRcBpwAsZmQzvR8BrpxOrJEmSJEmS1AqD1SGuvWk3GzZumTQB3D9QZcPGLVx+/imsPaHHkcVN0raJYmADcP44+x5fLrWumMG5nkdRWuLpwBPLpdYQ8IbM/LcJ+jiaIuYNE7S5Bjg3M2+fQaySJEmSJElSU+0fHOLiK7fWPUq4OpRctGkr119yloniJvFZbYHM/FVmng2sBz4P/C/FJHc7gCuBtZn52gm6eCnFqOKPAz8EdgODwJ3l/fcBTwPOzMyfNelhSJIkSZIkSTN2oFrUJO4fqE7puP6BKlfd0OcEd00Smdb20OQiYilFYpsdO3awdOnSWY5IkiRJkiRJh6snvu0rh9QkrseKnm6+9NIzGx9QC+zcuZNly4arx7IsM3fOZjyjOaJYkiRJkiRJUsvs6R+YVpIY4Obd/ezdN9DgiAQmiiVJkiRJkiS1UP/A4AyPn1rJCtXHRLEkSZIkSZKklunu6pzh8ZUGRaJaJoolSZIkSZIktczi7i6W93RP69gVPd0sWtjV4IgEJoolSZIkSZIktdCB6hDr1/RO69j1p/ZyoDrU4IgEJoolSZIkSZIktdC8SgfrVvdOuYREd1eFdat6mVcxpdkMPquSJEmSJEmSWmpBZweXnruSSkfU1b7SEVy2fiXzO01nNovPrCRJkiRJkqSW6qx0cMZJS3j3eadMOrK4u6vC5eefwuknLqHT0cRNM7MpBiVJkiRJkiRpGiodwekn9rD5krP44A19vP+6Prbv7r93/4qebtaf2su6Vb3M7+yoe/SxpsdEsSRJkiRJkqRZ0Vnp4KhKB+eddhwXrl3B3n0D9A9U6e6qsGhhFweqQ9YkbhETxZIkSZIkSZJm1XAyeNHCLhYtPHS7ms9nWp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WoDB6pDAOzpH2Dnnn3s6R84aLvaW+dsByBJkiRJkiSpeQarQ+wfHOKq6/vYtLmP7bv77923vKeb9Wt6Wbe6lwWdHXRWHFfariIzZzsGHQYiYimwA2DHjh0sXbp0liOSJEmSJEnSZKpDyTXbdnHxlVvpH6iO2667q8Kl567kjJOWUOmIFkbYPnbu3MmyZcuG7y7LzJ2zGc9ofkQgSZIkSZIkHYEGq0Ncs20XGzZumTBJDNA/UGXDxi1ce9MuBi1F0ZZMFEuSJEmSJElHoP2DQ1x85VaqQ/VVFKgOJRdt2so9gyaK25GJYkmSJEmSJOkIc6Ba1CSebCTxaP0DVa66oc8J7tqQiWJJkiRJkiTpCDOv0sGmzX3TOnbTdX3Mc1K7tuNPXJIkSZIkSTrC7OkfYPvu/mkde/PufvbuG2hwRJrrTBRLkiRJkiRJR5j+gcEZHj+1khU6/JkoliRJkiRJko4w3V2dMzy+0qBIdLgwUSxJkiRJkiQdYRZ3d7G8p3tax67o6WbRwq4GR6S5zkSxJEmSJEmSdIQ5UB1i/ZreaR27/tReDlSHGhyR5joTxZIkSZIkSdIRZl6lg3Wre6dcQqK7q8K6Vb3Mq5g2bDf+xCVJkiRJkqQj0ILODi49dyWVjqirfaUjuGz9SuZ3mjJsR/7UJUmSJEmSpCNQZ6WDM05awrvPO2XSkcXdXRUuP/8UTj9xCZ2OJm5LM5v+UJIkSZIkSdKcVekITj+xh82XnMUHb+jj/df1sX13/737V/R0s/7UXtat6mV+Z0fdo4915DFRLEmSJEmSJB3BOisdHFXp4LzTjuPCtSvYu2+A/oEq3V0VFi3s4kB1yJrEMlEsSZIkSZIktYPhZPCihV0sWnjodrU3rwJJkiRJkiRJanMmiiVJkiRJkiSpzZkoliRJkiRJkqQ2Z6JYkiRJkiRJktqciWJJkiRJkiRJanMmiiVJkiRJkiSpzZkoliRJkiRJkqQ2Z6JYkiRJkiRJktqciWJJkiRJkiRJanMmiiVJkiRJkiSpzZkoliRJkiRJkqQ2Z6JYkiRJkiRJktqciWJJkiRJkiRJanMmiiVJkiRJkiSpzZkoliRJkiRJkqQ2Z6JYkiRJkiRJktpc2yaKI+KBEXFORLw+Ij4dEbsjIsvliiadc11EfDYibouI/RFxS0T8e0ScOoU+HhARr4uI70TEHRFxZ7n+uoh4QDPiliRJkiRJknRk65ztAGbRL1p1oohYAHwYOGfUroeWy7kR8drMfMMk/awCPg4cO2rXo8plQ0Q8MzO3NCZySZIkSZIkSe2gbUcUj7ID+FwT+7+ckSTxl4FnAauBC4GfUPwcXh8RG8brICIeAnySIkk8CLwFOKNc3lJuezDwqbKtJEmSJEmSJNWlnUcUvx64AbghM38REccB2xt9koh4AnBuefeTwO9kZrW8f0NEfAL4b6AXeEtE/Edm7h2jqzcBDyrXz83MD9fsuzYitgAfKtu8AXheYx+JJEmSJEmSpCNV244ozszXZOanMrPZJSheVt5WgRfVJImH49gNvLy8u5hilPFBIuJBwB+Vdz87Kkk83M+Hgc+Wd88rj5EkSZIkSZKkSbVtorgVIuIo4Mnl3c9n5s5xmn4EuLNc/90x9j8DqJTr753glFeUt5XyGEmSJEmSJEmalIni5loNzC/Xvzpeo8wcAK4bPiYi5o1qcnrN+rj9jNq3tt4gJUmSJEmSJLU3E8XNdXLN+g8naTu8vxM4cZx+7sjMn4/XQWbexsjI5JPHaydJkiRJkqTmOFAdAmBP/wA79+xjT//AQduluaqdJ7NrhWU16+OVnRi2Y9RxPxijn8n6GO7n10ede1IRsXSSJsdMpT9JkiRJkqR2MlgdYv/gEFdd38emzX1s391/777lPd2sX9PLutW9LOjsoLPi2E3NPSaKm+u+Net3T9K2v2b9qHH6mayP2n5G9zGZHZM3kSRJkiRJ0mjVoeTam3Zz8ZVb6R+oHrJ/++5+3nj1jfzD57dx6bkrOeOkJVQ6YhYilcbnxxfNtaBmfWCStvfUrN9nnH4m66O2n9F9SJIkSZIkqcEGq0Ncs20XGzZuGTNJXKt/oMqGjVu49qZdDFqKQnOMieLm2l+z3jVJ2/k1678ap5/J+qjtZ3Qfk1k2ybJqiv1JkiRJkiQd8fYPDnHxlVupDmVd7atDyUWbtnLPoIlizS2Wnmiuu2rWJysF0V2zPrrExF3Awjr6qO2nnjIV98rMCesfR/h1CEmSJEmSpFoHqkVN4slGEo/WP1Dlqhv6OO+045hnvWLNEV6JzVWbfJ1ssrjayedG1wse7meyPmr7seawJEmSJElSE82rdLBpc9+0jt10XZ9JYs0pXo3N9YOa9YdN0nZ4/yDw43H6uX9EHDNeBxFxLHC/8u6N9QYpSZIkSZKkqdvTP8D23f3TOvbm3f3s3VfPdFRSa5gobq4bGJmA7gnjNYqILuDU4WMyc/S7xNdq1sftZ9S+r9cbpCRJkiRJkqauf2BwhsdPrWSF1EwmipsoM+8CvljePSsixisd8buMjAT+6Bj7PwEMVzh/7gSnvKC8HSqPkSRJkiRJUpN0d81s+q/urkqDIpFmzkTxDETEBRGR5fLacZq9rbztBC6LiIPeASKiB/i78u5e4N2jO8jMnwObyrtPjYjfHyOWZwNPLe/+e3mMJEmSJEmSmmRxdxfLe7qndeyKnm4WLexqcETS9M3sY4/DWESsBU6o2dRTs35CRFxQ2z4zr5jOeTLzSxFxFbAOeAbw+Yh4B3Ar8EjgEqC3bP6KzNwzTleXAE8DlgAfiIhTgE+V+84B/qJc3wX89XRilSRJkiRJUv0OVIdYv6aXN1499ami1p/ay4HqkBPaac5o20QxsAE4f5x9jy+XWlfM4FzPoygt8XTgieVSawh4Q2b+23gdZOaOiPht4GPAMcDLy6XWz4FnZebOGcQqSZIkSZKkOsyrdLBudS//8PltU6o33N1VYd2qXpPEmlO8GlsgM3+VmWcD64HPA/9LMcndDuBKYG1mvraOfjZTjEJ+I/A94O5y+W657RFlG0mSJEmSJLXAgs4OLj13JZWOqKt9pSO4bP1K5nealtPcEpk52zHoMFBOxLcDYMeOHSxdOt68fJIkSZIkSe2lOpRcs20XF1+5dcKRxd1dFS5bv5LTT1xSd2JZR46dO3eybNmy4bvL5lpVgHYuPSFJkiRJkiTNWKUjOP3EHjZfchYfvKGP91/Xx/bd/ffuX9HTzfpTe1m3qpf5nR0miTUnmSiWJEmSJEmSZqiz0sFRlQ7OO+04Lly7gr37BugfqNLdVWHRwi4nrtOcZ6JYkiRJkiRJapDhZPCihV0sWnjodmmu8gqVJEmSJEmSpDZnoliSJEmSJEmS2pyJYkmSJEmSJElqcyaKJUmSJEmSJKnNmSiWJEmSJEmSpDZnoliSJEmSJEmS2pyJYkmSJEmSJElqcyaKJUmSJEmSJKnNmSiWJEmSJEmSpDZnoliSJEmSJEmS2pyJYkmSJEmSJElqcyaKJUmSJEmSJKnNmSiWJEmSJEmSpDZnoliSJEmSJEmS2pyJYkmSJEmSJElqcyaKJUmSJEmSJKnNmSiWJEmSJEmSpDZnoliSJEmSJEmS2pyJYkmSJEmSJB1WDlSHANjTP8DOPfvY0z9w0HZJU9c52wFIkiRJkiRJ9RisDrF/cIirru9j0+Y+tu/uv3ff8p5u1q/pZd3qXhZ0dtBZcXykNBWRmbMdgw4DEbEU2AGwY8cOli5dOssRSZIkSZKkdlIdSq7ZtouLr9xK/0B13HbdXRUuPXclZ5y0hEpHtDBCaWI7d+5k2bJlw3eXZebO2YxnND9akSRJkiRJ0pw2WB3imm272LBxy4RJYoD+gSobNm7h2pt2MWgpCqluJoolSZIkSZI0p+0fHOLiK7dSHarvm/HVoeSiTVu5Z9BEsVQvE8WSJEmSJEmasw5Ui5rEk40kHq1/oMpVN/Q5wZ1UJxPFkiRJkiRJmrPmVTrYtLlvWsduuq6PeU5qJ9XFV4okSZIkSZLmrD39A2zf3T+tY2/e3c/efQMNjkg6MpkoliRJkiRJ0pzVPzA4w+OnVrJCalcmiiVJkiRJkjRndXd1zvD4SoMikY5sJoolSZIkSZI0Zy3u7mJ5T/e0jl3R082ihV0Njkg6MpkoliRJkiRJ0px1oDrE+jW90zp2/am9HKgONTgi6chkoliSJEmSJElz1rxKB+tW9065hER3V4V1q3qZVzH9JdXDV4okSZIkSZLmtAWdHVx67koqHVFX+0pHcNn6lczvNPUl1ctXiyRJkiRJkua0zkoHZ5y0hHefd8qkI4u7uypcfv4pnH7iEjodTSzVbWbTRkqSJEmSJEktUOkITj+xh82XnMUHb+jj/df1sX13/737V/R0s/7UXtat6mV+Z0fdo48lFUwUS5IkSZIk6bDQWengqEoH5512HBeuXcHefQP0D1Tp7qqwaGEXB6pD1iSWpslEsSRJkiRJkg4rw8ngRQu7WLTw0O2Sps5XjyRJkiRJkiS1ORPFkiRJkiRJktTmTBRLkiRJkiRJUptrSaI4IuZFxMPLZf4Y+xdExNsjYkdE/CoifhARF7ciNkmSJEmSJElqd62azO53gA8Au4FlY+z/KPAUIMr7DwP+MSJOzMyXtCZESZIkSZIkSWpPrSo98VSKJPBHMnOgdkdEnF3uB9hJkTT+Wdn+4og4rUUxSpIkSZIkSVJbalWieCWQwDVj7HtuebsN+PXM/D3gEcCN5fYNzQ9PkiRJkiRJktpXqxLFDyxvb67dGBEdwFkUSeRLM/MugMy8A7iUYlTxb7QoRkmSJEmSJElqS61KFPeUt/tHbX8McL9y/epR+75X3o5V01iSJEmSJEmS1CCtShQP1yXuGbX9jPJ2Z2beMmrfXeVtpVlBSZIkSZIkSZJalyi+pbxdM2r7bzN+7eKjy9tdTYpJkiRJkiRJkkTrEsVfpqg3/OKIOBkgIp4BnFnu/68xjnlEeXtb06OTJEmSJEmSpDbWqkTxP1OUn3gg8L2I2A18lCJ5/DPgP8c45ikUo423tChGSZIkSZIkSWpLLUkUZ+ZNwB8D+yiSw0eXt3uBP8zMgdr2EXEM8Jvl3c+3IkZJkiRJkiRJaledrTpRZn44Ir4KnA0cQ1FS4hOZefsYzR8FXFmuf6lFIUqSJEmSJElSW2pZohggM/8XeG8d7T4HfK75EUmSJEmSJEmSWlWjWJIkSZIkSZI0R5koliRJkiRJkqQ219LSEwAR8QDgNGAFcF+gMtkxmfn6ZsclSZIkSZIkSe2qZYniiHgg8A/A70/jvCaKJUmSJEmSJKlJWpIojojFwNeA44FoxTklSZIkSZIkSfVpVY3iVwAnUCSJPwc8DVgCVDKzY7KlRTFKkiRJkiRJUltqVemJZwIJXJ2Zz2jROSVJkiRJkiRJdWjVaN3e8vayFp1PkiRJkiRJklSnViWK7y5vf9Gi80mSJEmSJEmS6tSqRPF3y9uHtuh8kiRJkiRJkqQ6tSpR/G8UE9n9cYvOJ0mSJEmSJEmqU0sSxZn5IeADwO9ExCtacU5JkiRJkiRJUn06G9lZRJwxwe7LKUpPvCkifhe4EvghsG+yfjPzmsZEKEmSJEmSJEkaraGJYuArQNbR7nHlUo+k8XFKkiRJkiRJkkrNSMBGE/qUJEmSJEmSJDVJoxPFT2xwf5IkSZIkSZKkJmtoojgzv9rI/iRJkiRJkjQ7DlSHmFfpYE//AP0Dg3R3dbK4u+ve7ZKOLNb+lSRJkiRJ0r0Gq0PsHxziquv72LS5j+27++/dt7ynm/Vrelm3upcFnR10mjCWjhiRWc/cczM8ScR7KCal++vMvK3OY5YAfwdkZl7YzPg0uYhYCuwA2LFjB0uXLp3liCRJkiRJUqNVh5Jrtu3i4iu30j9QHbddd1eFS89dyRknLaHS4XRVUj127tzJsmXLhu8uy8ydsxnPaK362OeCclk8hWPuV3OcJEmSJEmSmmiwOsQ123axYeOWCZPEAP0DVTZs3MK1N+1isDrUogglNZPfD5AkSZIkSRL7B4e4+MqtVIfq+/Z5dSi5aNNW7hk0USwdCeZyonhBeXvPrEYhSZIkSZJ0hDtQLWoSTzaSeLT+gSpX3dDHAUcVS4e9uZwofnx5+4tZjUKSJEmSJOkIN6/SwabNfdM6dtN1fcxzUjvpsNfZjE4j4tXj7HpRRPzvJIfPB44HnkExAd7XGxmbJEmSJEmSDranf4Dtu/undezNu/vZu2+ARQu7GhyVpFZqSqIYeC1FkrdWAC+cQh8B7Afe2qCYJEmSJEmSNIb+gcEZHl9l0cIGBSNpVjTzewFRs2S5RB3LPcAtwCbgtMz8ThNjlCRJkiRJanvdXTMbS9jdVWlQJJJmS1NGFGfmQQnoiBiiSBQ/IjN/0IxzSpIkSZIkaXoWd3exvKd7WuUnVvR0W3ZCOgK0qtJ4X7kMtOh8kiRJkiRJqtOB6hDr1/RO69j1p/ZyoDrU4IgktVpLEsWZeVxmLs/MH7fifJIkSZIkSarfvEoH61b3TrmERHdXhXWreplXadVYREnN4qtYkiRJkiRJLOjs4NJzV1LpiLraVzqCy9avZH6n6SXpSOArWZIkSZIkSXRWOjjjpCW8+7xTJh1Z3N1V4fLzT+H0E5fQ6Whi6YjQlMnsJhIRTwSeBTwa6AHuA0z0UVVm5vEtCE2SJEmSJKmtVTqC00/sYfMlZ/HBG/p4/3V9B01wt6Knm/Wn9rJuVS/zOzvqHn0sae5rWaI4Ih4IXAU8YXjTOE1z1L5sZlySJEmSJEka0Vnp4KhKB+eddhwXrl3B3n0D9A9U6e6qsGhhFweqQ9Yklo5ALUkUR8Q84NPAYyiSwN8CbgXOpkgEvx9YDKwEHlxu2wp8rxXxSZIkSZIk6WDDyeBFC7tYtPDQ7ZKOLK16ZV8APLZcf25mPg54xfDOzDw/M5+RmUuB3wFuAx4OfCozn9vs4CKiNyLeFhE3RkR/RNweEddHxEsjYuHkPdR1jkdFxDsjYlt5jjsj4vsR8ZaI6K3j+FsiIutYbmlEvJIkSZIkSZLaR6sSxb9X3n4mM983UcPM/DhFeYoB4IqIOLGZgUXE2cD/AH8BPAxYSDG6eRXwVmBrRKyY4TleB3wb+BPgxPIc96VIhv8l8N2I+J2ZnEOSJEmSJB2eDlSHANjTP8DOPfvY0z9w0HZJaoVW1Sh+NCMlJg4REZGZ99YizsyfRMQ/Aq8GXgJc3IygIuLRwIcoErd3A38DfJligr11FIndXwOujohVmXn3NM7xCorHAcVI6bcC3yjv/wbwMuAY4AMR8aTM/MahvRzk48BfT7B/YKoxSpIkSZKk1husDrF/cIirru9j0+aDJ41b3tPN+jW9rFvdy4LODjot9yCpyaImP9u8k0TcQ5GUfnxmXlduOxH4EUUC+X6Z2T/qmNOBrwI3ZeavNSmuLwNnAoPAGZn5zVH7/xJ4S3n3NZn5+in2/xDgJ8B8iprMqzLz1jHaXE9Rm/k7wMrMPOQjw7KkxEOB92XmBVOJoxEiYimwA2DHjh0sXbq01SFIkiRJknTEqA4l12zbxcVXbqV/oDpuu+6uCpeeu5IzTlpCpSNaGKGkRtu5cyfLli0bvrssM3fOZjyjterjqIFRtwB31qw/ZIxj9k+wb8YiYhVFkhjg8tFJ4tLbgRvL9T8tJ+WbinUUSWIoEs23jm6QmT8DXlPefTTwW1M8hyRJkiRJOowMVoe4ZtsuNmzcMmGSGKB/oMqGjVu49qZdDFqKQlITtSpR3FfePmh4Q2b+ArirvLtmjGN+fbhpk2J6Vs36e8dqUI7s3VjeXcxIYrleq2rWPz1Bu8/UrP/+FM8hSZIkSZIOI/sHh7j4yq1Uh+pLeVSHkos2beWeQRPFkpqnVYnireXtY0dtvwYI4CURMTzyloi4P0Xt3gR+0KSYTi9v+4H/nqDdV2vW107xHEfXrP9igna1+54wxXNIkiRJkqTDxIFqUZN4spHEo/UPVLnqhj4nuJPUNK1KFH+RIiF89qjt/6+8fSzw3Yh4a0RcBnwXeFi5byPNcXJ5++PMHJyg3Q/HOKZetXWX7z9Bu9p9x0XEwgnanhER/xMR/RGxLyK2R8QHI+JZEWGxIkmSJEmS5rB5lQ42be6bvOEYNl3XxzwntZPUJK16d/kYRfmJpRFx/PDGzLwaeA9FEvkE4M+BFwDDM6V9DvjXRgcTEQuAnvLuhEWjM3MPIwnfZRO1HcONNesTjRQ+ozY8Rh7/WJYDjwQWAvcBjgOeA3wUuLacHG/KImLpRAtwzHT6lSRJkiRJI/b0D7B9d//kDcdw8+5+9u4bmLyhJE1DZytOkpl7KRKaY+3bEBHfBDZQ1CXuBG6iGEn8j2Wd4Ea7b8363XW07we6gaOmeJ6PA39Vrr86Iv4rM/fXNiiT1q+eIL5hA8AnKJLn3wPuABYBpwEvpEhiPx74fESclpl3TDHWHVNsL0mSJEmSpqh/YKIvNddzfJVFE30PWZKmqSWJ4slk5uXA5S085YKa9Xo+irunvL3PVE6SmZsj4hPAM4BHA1+NiFcC3yybnAa8udw3AHRNcJ7VZcJ9tK9ExKXAfwBPoSiP8RqK0dmSJEmSJGkO6e6aWSqmu6vSoEgk6WDtWtimdlRv17itRgxPtPeraZzrfOC6cn018AWKEcr95fpq4AZgU80xd43uZJwk8fC+uyjKT/yy3PT8iKjncdVaNsmyaor9SZIkSZKkURZ3d7G8p3tax67o6WbRwqn+uy9J9WnXRHFtIraechLD7+D1lKk4SJngfQLwZ8APRu3+OfAG4HTgfjXb90zjPHcAV5V3u4FTpnj8zomWMlZJkiRJkjQDB6pDrF/TO61j15/ay4FqMyp0StIsJIoj4oSIeH1EfD4ivhsRP46IE0a1eUREPD0iJpoAbtrKOsG7y7sTTRxHRCxmJFE8rTq+mTmQme/IzF+nqCt8EvBg4MGZ+erMvAd4VNn8LiaZYG8CtYnoaU1qJ0mSJEmSmmdepYN1q3unXEKiu6vCulW9zKu065g/Sc3WsneXiOiIiLcCNwKXAE+mmLxuOYeWf1gGfIpiYrZmJTxvLG9PiIiJCgQ9bIxjpi0z78jMmzLztsxMgIh4EDCcLL9hBhP4xUzjkyRJkiRJzbWgs4NLz11JpaO+f+MrHcFl61cyv9MksaTmaeU7zL9RTLBWAW6lmHxtTJn5aeDmsu3vNymer5W33cDjJmhXO6r5602K5Q8ZSfJ+aAb9PLxm/dYZ9CNJkiRJkpqks9LBGSct4d3nnTLpyOLurgqXn38Kp5+4hE5HE0tqopa8w0TEmcCF5d03A8dl5nMmOezDFMnTJzYprI/VrD93rAYR0QGcV97dC3y50UFExP2Al9ec48pp9nN/4A/Ku/uALTMOTpIkSZIkNUWlIzj9xB42X3IWrzrn5EMmuFvR082rzjmZ6y85i7Un9NQ9+liSpmuikguN9ILy9r8y86/rPOb68vbXmxAPmXl9RFxLMZHchRHxvsz85qhmfwGcXK7/Y2YeqN0ZERcA7y3vvi4zXzv6PBFxLLB79LHlvvsC/wkcU256aWbeNUa7pwFfzcxfjfVYyn4+BDyg3HR5WfdYkiRJkiTNUZ2VDo6qdHDeacdx4doV7N03QP9Ale6uCosWdnGgOmRNYkkt06pE8WlAApdP4ZjhCd2OmbDVzLyEopzEfYDPRcSbKUYN3wdYBzy/bLcNePs0z7EeeGlEvA/4KnAbcD/gVOBFwPBUp+/NzPGen1cAmyLiIxQlM34C3E0xMd5pwAsp6joD/Ah47TRjlSRJkiRJLTacDF60sItFCw/dLkmt0KpE8QPL2+1TOGawvJ3X4FjulZnfiog/AN5Pkbx98xjNtgFnjzXSdwoeBLysXEYbpEhCv3KSPo4GNpTLeK4Bzs3M26cTpCRJkiRJkqT21KpE8a+ALmDhZA1rDI+03dP4cEZk5icj4lEUo4vPBpYCA8CPKeokX5qZ+2Zwio8AC4AnAcdTJM3voRgx/TmKMhHfn6SPlwJPphg9/GtAD8Vo4n0Uk9ZtBj4AfC4zcwaxSpIkSZIkSWpDrUoUbwceAzwWGF0HeDznlLc/aEZAtTLzp8Cfl8tUjrsCuGKSNjcDbyyXacnMLTg5nSRJkiRJ0zZc73dP/wD9A4N0d3WyuNs6wJI0rFWJ4s9RJImfHxH/LzOHJmocEY8D/piirvFnWhCfJEmSJEk6Ag1Wh9g/OMRV1/exaXMf23f337tveU8369f0sm51Lws6O+g0YSypjbXqHfBSivITjwTeFRHj1h2OiN+jSA53AXcC72xJhJIkSZIk6YhSHUquvWk3a970Bd549Y0HJYkBtu/u541X38iaN32Ba2/aTXXIao6S2ldLEsWZ+TPg/wIBXADcHBH/UtPkwoj414i4CfgQ8ACK0cTPz8w7WhGjJEmSJEk6cgxWh7hm2y42bNxC/0B1wrb9A1U2bNzCtTftYrA64ZegJemI1bLvVGTm5cAGipHFDwH+D0UyGOBPgedTTPYWFJO9PS8zP9yq+CRJkiRJ0pFj/+AQF1+5te5RwtWh5KJNW7ln0ESxpPbU0uI7mfke4GHA3wM/oUgK1y4/A/4VODkz39fK2CRJkiRJ0pHhQLWoSTzZSOLR+geqXHVDHwccVSypDbW8Sntm7szMl2bmScAi4CTgZOCBmbksMy/KzFtaHZckSZIkSToyzKt0sGlz37SO3XRdH/Oc1E5SG+qczZNn5p0UE9ZJkiRJkiQ1xJ7+gUMmrqvXzbv72btvgEULuxoclSTNbX5EJkmSJEmSjij9A4MzPH5qJSsk6UjQshHFEXEMcDpFqYnFwH0pRhPfDvwI+Fpm/m+r4pEkSZIkSUem7q6ZpTu6uyoNikSSDh9NTxRHxDOAvwJW19H2m8DfZObVzY5LkiRJkqTD0YHqEPMqHezpH6B/YJDurk4Wd3fdu12wuLuL5T3d0yo/saKn27ITktpS0xLFETEfuAJ4zvCmOg47DfhERFwJXJiZA00KT5IkSZKkw8pgdYj9g0NcdX0fmzb3HZQEXd7Tzfo1vaxb3cuCzg46ZylhPFeS2AeqQ6xf08sbr75xyseuP7XXpLukthSZ2ZyOIz4F/BYjCeIfAV8EtgK/BO6mKD/RAzwWOAs4sWybwCcz81lNCU5TFhFLgR0AO3bsYOnSpbMckSRJkiS1j+pQcs22XVx85dYJ6+d2d1W49NyVnHHSEiod9YzXaoy5mMS++55B1rzpC1OqN9zdVeH6S86ie37LKnVKaiM7d+5k2bJlw3eXZebO2YxntKYkiiPiBcC/UCR8dwIvyMxP13Hc2cC/AkvLY/9PZr674QFqykwUS5IkSdLsGKwOce1Nu9mwcQvVocn/h690BJeffwprT+hpSVJ2riax5/rzJqn9zPVEccPf+SIigFeUd7cDK+tJEgOUtYlXlscF8MpGxydJkiRJ0uFk/+AQF1+5ta5kJxSJ24s2beWewaEmR1YkY6/ZtosNG7dMOnK3f6DKho1buPamXQxWmx9bZ6WDM05awrvPO2XSyem6uypcfv4pnH7iEpPEktpWM979ngr0UowI/qPM/OVUDs7M3cAfl3cfGhFPaXB8kiRJkiQdFg5Ui3IOUymfAEVS9qob+jjQ5ITsXE5iQzFK+PQTe9h8yVm86pyTWd7TfdD+FT3dvOqck7n+krNYe0JPS8t1SNJc04yiO08ob7+RmddNp4PM/EZEfINicrszgc81KDZJkiRJkg4b8yodbNrcN61jN13Xx4VrVzQ4ohEzTWKfd9pxLZkwrrPSwVGVDs477TguXLuCvfsG6B+o0t1VYdHC1k+0J0lzVTPeCU+hGE382Rn28xmK8hOrZhyRJEmSJEmHoT39AwdNDDcVN+/uZ+++gQZHNGKmSexWJ2eHz7doYRcPWXQfFi3sOmi7JLW7ZrwbLi9vvzXDfoaPb97Hn5IkSZIkzWH9A4MzPH5qo32nYi4nsSVJU9eMRPH9y9sp1SYew/Dx95+wlSRJkiRJR6jurplVjJxsEreZmMtJbEnS1DUzUXznDPu5q7y97wz7kSRJkiTpsLS4u+uQCdjqtaKn+97yCs0wl5PYkqSpa0aiuNET5DVjwj1JkiRJkua8A9Uh1q/pndax60/t5UB1qMERjZjLSWxJ0tRZsV2SJEmSpDlqXqWDdat7pzz6trurwrpVvU2dqG0uJ7ElSVPXzNG6z4yIU2Zw/EMaFokkSZIkSYepBZ0dXHruSjZs3EJ1KCdtX+kILlu/kvmdzR0bNpzE/ofPb5tSveFWJLElSVPXzETxG5vYtyRJkiRJbaGz0sEZJy3h3eedwsVXbp0wKdvdVeGy9Ss5/cQlVDqi6bHN1SS2JGnqInPyN/IpdRjR6O+OZGZa4X6WRcRSYAfAjh07WLp06SxHJEmSJEntZbA6xP7BIT54Qx/vv66P7bv77923oqeb9af2sm5VL/M7O+hs4Wjd6lByzbZdcy6JLUlzzc6dO1m2bNnw3WWZuXM24xmtGYni8xvaIZCZ72t0n5oaE8WSJEmSNDccqA4xr9LB3n0D9A9U6e6qsGhh173bZ8NcTWJL0lzSdoliHZlMFEuSJEmSJjMXk9iSNFfM9URxM2sUS5IkSZJ0WBpObO7pH6B/YJDurk4Wd5vwnMzwc7NoYReLFh66XZI0d5koliRJkiSpNFxC4arr+9i0+eASCst7ulm/ppd1q3tZYAkFSdIRxtITqoulJyRJkiQd6aYyKdul567kjJOclE2SVL+5XnrCjz8lSZIkSW1vsDrENdt2sWHjlgmTxAD9A1U2bNzCtTftYrA61KIIJUlqLhPFkiRJkqS2t39wiIuv3Ep1qL5v3VaHkos2beWeQRPFkqQjg4liSZIkSVJbO1AtahJPNpJ4tP6BKlfd0McBRxVLko4AJoolSZIkSW1tXqWDTZv7pnXspuv6mOekdpKkI4C/zSRJkiRJbW1P/wDbd/dP69ibd/ezd99AgyOSJKn1TBRLkiRJktpa/8DgDI+fWskKSZLmooYmiiPi78vlgY3sV5IkSZKkZunu6pzh8ZUGRSJJ0uxp9IjiPwVeAvTUboyI7RHxk4g4ocHnkyRJkiRpRhZ3d7G8p3tax67o6WbRwq4GRyRJUuu1qvTEQ4HjAH97SpIkSZLmlAPVIdav6Z3WsetP7eVAdajBEUmS1HqNThTvK297JmwlSZIkSdIcMa/SwbrVvVMuIdHdVWHdql7mVZz+R5J0+Gv0b7Mfl7fnRUQ0uG9JkiRJkppiQWcHl567kkpHff/KVjqCy9avZH6nSWJJ0pFhZhX7D/VR4FHAc4HfioibgQM1+98bEf1T7DMz88mNClCSJEmSpNE6Kx2ccdIS3n3eKVx85Vb6B6rjtu3uqnDZ+pWcfuKSuhPLkiTNdZGZjessYgHwReC0BnSXQFAkip1CdpZFxFJgB8COHTtYunTpLEckSZIkSY03WB1i/+AQH7yhj/df18f23SNjnVb0dLP+1F7WreplfmcHnZackCRNwc6dO1m2bNnw3WWZuXM24xmtoSOKM3N/RDwBeDZwFvAQYD7wBIrE738DUx1RLEmSJElSS3RWOjiq0sF5px3HhWtXsHffAP0DVbq7Kixa2MWB6pA1iSVJR6RGl54gMweBD5QLABExPAXsBZn5g0afU5IkSZKkRhpOBi9a2MWihYdulyTpSONvOEmSJEmSJElqcw0fUTyO5eXtz1p0PkmSJEmSJElSnVqSKM7Mn7biPJIkSZIkSZKkqWvViOKDRMTjKCa7ewRwdLn5duB7wBcy879nIy5JkiRJkiRJakctTRRHxCOBdwKrJ2j25ojYDPyfzPxuayKTJEmSJEmSpPbVssnsIuIs4HqKJHGUyyDwC+B/y/Xh7acC10fEk1sVnyRJkiRJkiS1q5YkiiOiB/gwMB9I4N3AGqA7Mx+cmccCCymSyO8CqmXbD0fEA1oRoyRJkiRJkiS1q1aNKH4JcH9gADg7M5+fmTdk5uBwg8ysZuaWzPw/wNnAgfKYl7QoRkmSJEmSJElqS61KFJ9NMZL40sz87GSNM/NzwD9TlKE4u8mxSZIkSZIkSVJba1WieHl5+4kpHDPcdkWDY5EkSZIkSZIk1WhVonhBeds/hWP2lbfzGxyLJEmSJEmSJKlGqxLFPy9vHzuFY4bb/qLBsUiSJEmSJEmSarQqUXwtRb3hV0TE/SZrXLZ5OUVd42ubHJskSZIkSZIktbVWJYr/rbxdDlwTEavGaxgRq4FrGKlN/G/jtZUkSZIkSZIkzVxnK06SmV+PiH8BXgQ8ErguIn4AbKYoLZHAMcAa4OE1h/5LZn69FTFKkiRJkiRJUrtqSaK49GKKCer+nGIk869zcFIYivIUAEPA24BXtCw6SZIkSZIkSWpTrSo9QRZeBjwG+FfgJorEcO1yU7nvMZn58szMVsUnSZIkSZIkSe2qlSOKAcjM7wEXAUREF7C43LUnMwdaHY8kSZIkSZIktbuWJ4prlYnhX8xmDJIkSZIkSZLU7lpWekKSJEmSJEmSNDeZKJYkSZIkSZKkNjerpSfGExHn1d7PzI2zFYskSZIkSZIkHenmZKIYuALIcj0BE8WSJEmSJEmS1CRzNVEMELMdgCRJkiRJkiS1g7maKH7dbAcgSZIkSZIkSe1iTiaKM9NEsSRJkiRJkiS1SMdsByBJkiRJkiRJml0miiVJkiRJkiSpzc1K6YmImAesBB4BHF1uvh34HrA1Mw/MRlySJEmSJEmS1I5amiiOiIXAq4A/ARaP02xPRLwTeGNm7mtZcJIkSZKkljpQHWJepYM9/QP0DwzS3dXJ4u6ue7dLkqTWaVmiOCJ6gS8AxwMxQdOjgZcDvxcRT87Mna2IT5IkSZLUGoPVIfYPDnHV9X1s2tzH9t399+5b3tPN+jW9rFvdy4LODjpNGEuS1BKRmc0/SVFq4tvAyeWmHwLvBTYDP6dIHD8IWA1cADy8bPd94LGZOdj0IDWhiFgK7ADYsWMHS5cuneWIJEmSJB2OqkPJNdt2cfGVW+kfqI7brrurwqXnruSMk5ZQ6ZhorJEkSYeHnTt3smzZsuG7y+baANlWfTS7gSJJnMCbgEdk5lsz85rM3JaZPyrX3wY8CnhjedzDy2MlSZIkSYe5weoQ12zbxYaNWyZMEgP0D1TZsHEL1960i8HqUIsilCSpfbUqUfxsiiTxxzLzVZk57m/5zBzKzFcDH6UYafzsFsUoSZIkSWqi/YNDXHzlVqpD9X2ztTqUXLRpK/cMmiiWJKnZWpUofkR5+54pHHN5efvIBsciSZIkSWqxA9WiJvFkI4lH6x+octUNfRxwVLEkSU3VqkTx/cvbW6dwzG3l7f0aHIskSZIkqcXmVTrYtLlvWsduuq6PeU5qJ0lSU7XqN+3t5e3yKRyzYtSxkiRJkqTD1J7+Abbv7p/WsTfv7mfvvoEGRyRJkmq1KlG8laLe8EVTOOYiirrG32pKRJIkSZKklukfGJzh8VMrWSFJkqamVYniD5S3Z0bEeyKie7yGEdEdEe8Bziw3bWp2cJIkSZKk5uru6pzh8ZUGRSJJksYys9/U9dsEvAD4DeB84OyI+BCwGfgFxcjhY4A1wLOBJeVxX8/MK1sUoyRJkiSpSRZ3d7G8p3ta5SdW9HSzaGFXE6KSJEnDWpIozsyMiN8GrgZOpUgEv6hcRovy9pvAM1sRnyRJkiSpuQ5Uh1i/ppc3Xn3jlI9df2ovB6pDTmgnSVITtey3bGbuAdYCLwZupEgIj7XcCFwMnF4eI0mSJEk6zM2rdLBude+US0h0d1VYt6rXJLEkSU3WqtITAGTmEHAZcFlEHAs8Aji63H078L3MvK2VMUmSJEmSWmNBZweXnruSDRu3UB3KSdtXOoLL1q9kfqdJYkmSmq2lieJaZULYpLAkSZIktYnOSgdnnLSEd593ChdfuZX+geq4bbu7Kly2fiWnn7iESkeM206SJDWGH8sCEdEbEW+LiBsjoj8ibo+I6yPipRGxsEHneFREvDMitpXnuDMivh8Rb4mI3in084CIeF1EfCci7ij7+U657QGNiFWSJEmSmqXSEZx+Yg+bLzmLV51zMst7ug/av6Knm1edczLXX3IWa0/oMUksSVKLRObkX/c5kkXE2cAm4P7jNPkR8PTMvHkG53gd8CpGJuob7U7ggsz86CT9rAI+Dhw7TpNbgWdm5pbpxjrBuZcCOwB27NjB0qVLG30KSZIkSW1meIK6vfsG6B+o0t1VYdHCLieukyQdkXbu3MmyZcuG7y7LzJ2zGc9oLS09ERGdwNnA6cAK4L7AZDMZZGY+uUnxPBr4ELAQuBv4G+DLwH2AdcCfAL8GXB0RqzLz7mmc4xXAq8u7twFvBb5R3v8N4GXAMcAHIuJJmfmNQ3uBiHgI8EngQcAg8PfAp8rd5wB/DjwY+FREPC4zfzbVWCVJkiSplYaTwYsWdrFo4aHbJUlS67QsURwRa4F/B2rLLEz0HaIs9zdzyPM7KJLEg8BTMvObNfu+FBE3AW8BHkaRiH39VDovk7uvLe/eCqzKzFtrmmyOiA8B11Mkef8lIlaWk/6N9iaKJDHAuZn54Zp910bEFoqk94OANwDPm0qskiRJkiRJktpXS0pPRMTDgC0UI3UDGABuAm4HxkqKHiQzn9iEmFZRJGgB/i0zXzBGmw7ge8DJwB7gQZl5YArn+AvgbeXdP8nMd4/TbgPwrvLuOZl59aj9DwJ+RjH6+rOZ+bRx+vkM8FSgCjwkM39Rb6yTsfSEJEmSJEmSNH2Wnii8kmLkbhV4DfBP0ynj0GDPqll/71gNMnMoIjZSlKRYDJwJfH4K51hVs/7pCdp9pmb994GrR+1/BiMlOsaMtXQFRaK4Uh7zrgnaSpIkSWMarg+7p3+A/oFBurs6Wdxt3VhJkqQjWasSxU+iKCHxj5n55hadczKnl7f9wH9P0O6rNetrmVqi+Oia9YlG99bue8IY+0+vWf/qGPvH2rcWE8WSJEmagsHqEPsHh7jq+j42be5j++7+e/ct7+lm/Zpe1q3uZUFnB50mjCVJko4orUoU95S3H23R+epxcnn748wcnKDdD8c4pl79Nev3B345Trv716wfFxELM3PfGOe9IzN/Pt7JMvO2iLgTuN9UYy1LS0zkmKn0J0mSpMNLdSi59qbdXHzlVvoHqofs3767nzdefSP/8PltXHruSs44aQmVjommHJEkSdLhpFXDAHaVt79q0fkmFBELGEleT1gLJDP3MJLwXTZR2zHcWLM+1kjhYWfUhgeMTtoOn7eeuiU7Rh1Trx2TLDdMsT9JkiQdJgarQ1yzbRcbNm4ZM0lcq3+gyoaNW7j2pl0MViedbkRzwIHy57Snf4Cde/axp3/goO2SJEnQuhHFXwOeAzwC2Nqic07kvjXr9dRK7ge6gaOmeJ6PA39Vrr86Iv4rM/fXNiiT1q+eIL7a+/XGClOPVZIkSW1q/+AQF1+5lepQfRNdV4eSizZt5fpLzrIExRxmKRFJkjQVrfpr4O8pJrJ7SUS0Kjk9kQU16wN1tL+nvL3PVE6SmZuBT5R3Hw18NSKeHBELy+XJFHWFHz0qjtHnGY63abFSjECeaFk1/qGSJEmaqrkyyvNAtUgkTjaSeLT+gSpX3dDnqNQ5ariUyJo3fYE3Xn3jQUliGCklsuZNX+Dam3bX/SGBJEk6crUkaZuZN0TEnwP/CHwkIp6Xmbtbce5x1I7q7aqj/fzydjqlM84HPg2cCqwGvjBGmxuA7wHPLe/fNWr/fmAhTYw1MycsaxFh/TlJkqRGmGujPOdVOti0uW9ax266ro8L165ocESaqcHqENfetJsNG7dMmgAeLiVy+fmnsPaEHkcWS5LUxlqSKI6I4dIKm4FzgJ9GxOcpJorbN+6Bpcx8fYNDqk3E1lOiobu8raf0w0Eyc29EPAF4EfAnwMNrdv8ceBfwJmBTzfY9o7q5iyJR3NRYJUmS1FxzccK4Pf0Dh4w2rdfNu/vZu2+ARQvrGc+gVrGUiCRJmo5WlYF4LTD8V0pSlEX47XKpR0MTxZm5PyJ2U0xoN3riuINExGJGkq87Jmo7wfkGgHcA74iI+wMPpEjk/jwzszzPo8rmd3HopHU7gQdNFmtpeBK7acUqSZKk5pirozz7BwZneHyVRQsbFIxmbKalRM477TjmmSyWJKkttfIvgKhZRt+fbGmGG8vbEyapm/ywMY6Ztsy8IzNvyszbapLEDwJOKJvckJmjC739oLy9f0QcM17fEXEscL9GxSpJkqTGme4oz3sGm1sDuLtrZmNHursqDYpEjTDTUiImiSVJal8t+SsgMztmsjQprK+Vt93A4yZo94Sa9a83KZY/ZCQh/qEx9n+tZv0JY+wfa1+zYpUkSdIUzeUJ4xZ3d7G8p3vyhmNY0dNt2Yk5phGlRCRJUntq54+LP1az/tyxGkREB3BeeXcv8OVGBxER9wNeXnOOK8do9glg+L+DMWMtXVDeDpXHSJIkaQ6Yy6M8D1SHWL+md1rHrj+1t6lJbE1dI0qJSJKk9tS2ieLMvB64trx7YUScNkazvwBOLtf/MTMP1O6MiAsiIsvltWOdJyKOjYh54+y7L/CfwHA5iZdm5l2j22XmzxmZ7O6pEfH7Y/T1bOCp5d1/L4+RJEnSHDCXR3nOq3SwbnXvlEtIdHdVWLeq11IFc4ylRCRJ0nS1+191LwF+RTGp3+ci4q8i4tSIeGJE/BvwlrLdNuDt0zzHemBHRPxdRDw9Ih4bEU+IiJcD3wPOKtu9NzMvn6CfS4Bd5foHIuJvI2JtufwtIyORdwF/Pc1YJUmS1ARzfZTngs4OLj13JZWO+qYHqXQEl61fyfzOdv93Yu6xlIgkSZqutv7LLjO/BfwBcCdwFPBm4JvAl4Dnl822AWePNdJ3Ch4EvAy4GtgKfAX4W6AXGAT+DtgwSaw7gN8Gfk6R2H45xYjoa8v1znLfb2fmzhnEKkmSpAab66M8OysdnHHSEt593imTnqu7q8Ll55/C6ScuodPRxHOOpUQkSdJ0zewv1iNAZn4yIh5FMbr4bGApMAD8GPgwcGlm7pvBKT4CLACeBBwPPBC4B9gJfA64PDO/X2esmyPikWWszwKOK3dtBz4OvCMzfzmDWCVJktQEw6M8p1N+olWjPCsdwekn9rD5krP44A19vP+6voPiXdHTzfpTe1m3qpf5nR11jz5Waw2XEvmHz2+b0kh0S4lIkqTIzNmOQYeBiFgK7ADYsWMHS5cuneWIJEmSDh8HqkO87xu38Marb5zysa8652TOO+24libwDlSHmFfpYO++AfoHqnR3VVi0sOve7ZrbBqtDXHvTbjZs3EJ1aPL/9yodweXnn8LaE3ocJS5JUhPt3LmTZcuWDd9dNteqAvhXgCRJktRkh9uEccPnW7Swi4csus+9I5pNEh8eLCUiSZKmw78EJEmSpBZwwji1Um0pkVedc/IhE9yt6OnmVeeczPWXnMXaE3osJSJJkiw9ofpYekKSJGnmqkPJNdt2cfGVWyesH9vdVeGy9Ss5/cQlJvA0Y5YSkSRpbpjrpSfafjI7SZIkqVWcME6zobaUyKKFh26XJEkCE8WSJElSS3VWOjiq0sF5px3HhWtXOMpTkiRJc4KJYkmSJGkWOMpTkiRJc4l/hUqSJEmSJElSm2voiOKIGH9GjunLzHTksyRJkiRJkiQ1SaMTsM62IUmSJEmSJEmHmUYnil/X4P4kSZIkSZIkSU3W0ERxZpooliRJkiRJkqTDjJPZSZIkSZIkSVKbM1EsSZIkSZIkSW3ORLEkSZIkSZIktblGT2ZXl4hYDDwa6AHuA8RE7TNzYyvikiRJkiRJkqR21NJEcUScCbwOWDuFwxIwUSxJkiRJkiRJTdKyRHFEvBD4Z4rRwxOOIJYkSZIkSZIktU5LahRHxMnAP1EkiL8LPAs4u9ydwPHAKcALgK3l9q8Bvw6saEWMkiRJkiRJktSuWjWZ3YuBCrAbOD0zPwH0De/MzO2ZuTUz3wmsAt5KUZ7inzPzpy2KUZIkSZIkSZLaUqsSxU+gGDn8T5l510QNs/By4EvAEyPiea0IUJIkSZIkSZLaVasSxUvL260123J4JSLmjXHMOylKVfxRE+OSJEmSJEmSpLbXqkTxgvL21ppt/TXri8c45sfl7cObEpEkSZIkSZIkCWhdovj28ra7ZtsuRkYVnzTGMT3l7aImxSRJkiRJkiRJonWJ4h+WtycOb8jMfcBN5d1njHHM8LZdTYxLkiRJkiRJktpeqxLFX6OoN3zGqO0fKbf/34h4XkR0R8SSiHgp8HyKEcdfalGMkiRJkiRJktSWWpUo/lR5+8yIWFCz/e0UZSnmAe8C7gR+Dvwd0AnsB/62RTFKkiRJmuMOVIcA2NM/wM49+9jTP3DQdkmSJE1PZytOkpmbI+K55fkWA7eV238ZEU8FPgQsH3XY/wLnZeaNrYhRkiRJ0tw1WB1i/+AQV13fx6bNfWzfPTI39vKebtav6WXd6l4WdHbQWWnVeBhJkqQjR2Tm5K2aHUTEPOBJwK9TJJNvAj5b1jHWHBARS4EdADt27GDp0qWzHJEkSZLaRXUouWbbLi6+civ9A9Vx23V3Vbj03JWccdISKh3RwgglSZImt3PnTpYtWzZ8d1lm7pzNeEZryYjiyWTmAeCz5SJJkiRJQDGS+NqbdrNh4xaqQxMPcukfqLJh4xYuP/8U1p7Q48hiSZKkKWjJX04RcUa53GcKxywYPq6ZsUmSJEmau/YPDnHxlVsnTRIPqw4lF23ayj2D1iyWJEmailZ9xP4V4EscWod4Ig+pOU6SJElSmzlQLWoST1RuYiz9A1WuuqHPCe4kSZKmoJXfxZpukTCLi0mSJEltaF6lg02b+6Z17Kbr+phn6QlJkqS6zeW/nIZjm9rwAUmSJElHhD39A2zf3T+tY2/e3c/efQMNjkiSJOnINZcTxceVt3fMZhCSJEmSZkf/wOAMj3fMiSRJUr06m9FpRPSOs+vYiLh7ksPnA8cDbwAS+H4jY5MkSZJ0eOjumtm/K91dlQZFMrkD1SHmVTrY0z9A/8Ag3V2dLO7uune7JEnSXNeURDGwfYxtAXxuGn1tnGEskiRJalMm7w5vi7u7WN7TPa3yEyt6ulm0sKsJUR1ssDrE/sFi0r1Nm/sOinV5Tzfr1/SybnUvCzo76PSakyRJc1izEsXjTUA3lYnp9gP/lJnvaUA8kiRJaiMm744MB6pDrF/TyxuvvnHKx64/tbfpHwhUh5Jrb9rNxVduHbPMxfbd/bzx6hv5h89v49JzV3LGSUuodDhXtyRJmpsiMxvfacT5oza9l6KMxKuAn01waFIkiG8DvpWZk5WpUItExFJgB8COHTtYunTpLEckSZI0tupQcs22XeMm74Z1d1VM3h0G7r5nkDVv+sKU6g13d1W4/pKz6J7frHExxYcR1960mw0bt1Admvx/qkpHcPn5p7D2hB4/nJAkqU3t3LmTZcuWDd9dlpk7ZzOe0ZqSKD7kJBFDFEngR2bmD5p+QjWciWJJknQ4MHl35JmrP9O5msCWJElz11xPFLfqr+EnAk9i7NrFkiRJUkPsHxzi4iu31pVQhGL08UWbtnLP4FCTI9N0dVY6OOOkJbz7vFMmnZyuu6vC5eefwuknLmlqkvhAtShrMpUkMUD/QJWrbujjQNXrTZIkzT0tSRRn5lfL5VetOJ8kSZLaj8m7I1elIzj9xB42X3IWrzrnZJb3dB+0f0VPN68652Suv+Qs1p7Q0/RSIvMqHWza3DetYzdd1+dEipIkaU6ale88RcQ8YCXwCODocvPtwPeArZl5YDbikiRJ0uFrpsm7C9euaHBEaqTOSgdHVTo477TjuHDtCvbuG6B/oEp3V4VFC7uaPnFdrT39AwdNkDgVN+/uZ+++ARYt7GpwVJIkSTPT0kRxRCykmNDuT4DF4zTbExHvBN6YmftaFpwkSZIOaybv2sNwMnjRwi4WLTx0eyv0DwzO8PjqQbFLkiTNBS37ayoieoFvAy+jGEUc4yxHAy8HvlVOoCZJkiRNqhHJO6ke3V0zG28zWa1lSZKk2dCSRHFZauLTwAkUyeAfUiSDzwQeBpxcrr8M+EHZ5kTg0xHhlMCSJEmalMk7tcri7q5D6iTXa0VPtyPXJUnSnNSqEcUbKJLBCbwJeERmvjUzr8nMbZn5o3L9bcCjgDeWxz28PFaSJEmakMk7tcqB6hDr1/RO69j1p/Y6caIkSZqTWpUofjZFkvhjmfmqzBz3L6PMHMrMVwMfpRhZ/OwWxShJkqTDmMk7tcq8SgfrVvdOeRR6d1eFdat6W1pPWZIkqV6t+gvlEeXte6ZwzOXl7SMbHIskSZKOQCbv1EoLOju49NyVVDqirvaVjuCy9SuZ3+l1JkmS5qZW/ZVy//L21ikcc1t5e78GxyJJkqQjlMk7tUpnpYMzTlrCu887ZdIPJ7q7Klx+/imcfuISOv1AQpIkzVGt+ivl9vJ2+RSOWTHqWEmSJGlCJu/USpWO4PQTe9h8yVm86pyTD6mRvaKnm1edczLXX3IWa0/oqfsDDEmSpNkQmdn8k0RcDfwW8OXMfHKdx3wJeALwmcw8u5nxaXIRsRTYAbBjxw6WLl06yxFJkiSNb7A6xP7BIT54Qx/vv66P7bv77923oqeb9af2sm5VL/M7O0wSqyEOVIeYV+lg774B+geqdHdVWLSw697tkiRJO3fuZNmyZcN3l2XmztmMZ7TORncYEUPAEPCozPxBufkDFIniMyPiPcCLM7N/nOO7gX8GzqSYAG9To2OUJEnSka2z0sFRlQ7OO+04Lly7wuSdmm74elq0sItFCw/dLkmSNNc1PFFcGv2dqk3AC4DfAM4Hzo6IDwGbgV9QJISPAdYAzwaWlMd9PTOvbFKMkiRJOsKZvJMkSZLq06xE8UEyMyPit4GrgVMpEsEvKpfRhpPM3wSe2Yr4JEmSJEmSJKmdtWwoRWbuAdYCLwZupEgIj7XcCFwMnF4eI0mSJEmSJElqopaMKB6WmUPAZcBlEXEs8Ajg6HL37cD3MvO2VsYkSZIkSZIkSe2upYniWmVC2KSwJEmSJEmSJM2yZpaeyCb2LUmSJEmSJElqkGaOKP5cRBxoQD+Zmcc3oB9JkiRJkiRJ0hiamSh+SIP6cWSyJEmSJEmSJDVRMxPFtwKNGFEsSZIkSZIkSWqiZiaKn5KZP2hi/5IkSZIkSZKkBmjmZHaSJEmSJEmSpMOAiWJJkiRJkiRJanMmiiVJkiRJkiSpzZkoliRJkiRJkqQ2Z6JYkiRJM3KgOgTAnv4Bdu7Zx57+gYO2S5IkSZr7Omc7AEmSJB2eBqtD7B8c4qrr+9i0uY/tu/vv3be8p5v1a3pZt7qXBZ0ddFYcnyBJkiTNZZGZje0w4qHl6s8yc7ChnWvWRMRSYAfAjh07WLp06SxHJEmSZlN1KLlm2y4uvnIr/QPVcdt1d1W49NyVnHHSEiod0cIIJUmSpLll586dLFu2bPjusszcOZvxjNbwoR2Z+dNyMUksSZJ0BBqsDnHNtl1s2LhlwiQxQP9AlQ0bt3DtTbsYtBSFJEmSNGf5HUBJkiRNyf7BIS6+civVofq+mVYdSi7atJV7Bk0US5IkSXOViWJJkiTV7UC1qEk82Uji0foHqlx1Q58T3EmSJElzlIliSZIk1W1epYNNm/umdeym6/qY56R2kiRJ0pzkX+qSJEmq257+Abbv7p/WsTfv7mfvvoEGRyRJkiSpEUwUS5IkqW79AzObr3iqJSskSZIktYaJYkmSJNWtu6tzhsdXGhSJJEmSpEYyUSxJkqS6Le7uYnlP97SOXdHTzaKFXQ2OSJIkSVIjmCiWJElS3Q5Uh1i/pndax64/tZcD1aEGRyRJkiSpEUwUS5IkqW7zKh2sW9075RIS3V0V1q3qZV7FPz8lSZKkuci/1CVJkjQlCzo7uPTclVQ6oq72lY7gsvUrmd/pn56SJEnSXOVf65IkSZqSzkoHZ5y0hHefd8qkI4u7uypcfv4pnH7iEjodTSxJkiTNWTObtlqSJEltqdIRnH5iD5svOYsP3tDH+6/rY/vu/nv3r+jpZv2pvaxb1cv8zo66Rx9LkiRJmh0miiVJkjQtnZUOjqp0cN5px3Hh2hXs3TdA/0CV7q4KixZ2caA6ZE1iSZIk6TBholiSJEkzMpwMXrSwi0ULD90uSZIkae7zr3dJkiRJkiRJanMmiiVJkiRJkiSpzZkoliRJkiRJkqQ2Z6JYkiRJkiRJktqciWIgInoj4m0RcWNE9EfE7RFxfUS8NCIWTt5DXed4eET8c0R8NyLujIiBiNgVEV+OiD+LiPtOcvwtEZF1LLc0Il5JkiRJkiRJ7aNztgOYbRFxNrAJuH/N5oXAqnLZEBFPz8ybZ3COvwD+lkOf7x7gzHJ5SUQ8IzP/Z7rnkSRJkiRJkqTpaOtEcUQ8GvgQRWL4buBvgC8D9wHWAX8C/BpwdUSsysy7p3GO5wBvK+8OAJcBXwB2A8cDLwLWAg8FPhMRJ2fmHRN0+XHgryfYPzDVGCVJkiRJkiS1t7ZOFAPvoEgSDwJPycxv1uz7UkTcBLwFeBjw58Drp3GOV9Ws/25mXl1z/3rgAxHxn8DvAscCFwJ/P0F/ezPze9OIQ5IkSZIkSZLG1LY1iiNiFUXJB4DLRyWJh70duLFc/9OImDfFc9wPeER5d+uoJHGt19Ws/8ZUziFJktrDgeoQAHv6B9i5Zx97+gcO2i5JkiRJM9HOI4qfVbP+3rEaZOZQRGykKEmxmCKx/PkpnKOrZn2iGsc/qVmfP4X+JUnSEW6wOsT+wSGuur6PTZv72L67/959y3u6+f/t3X28XFV96P/P98zJCeQghnqoVJLTEB4UH0tMCPhLUFputYrKz4saSQUUirU+3N5ab71SW62gtde2WqH1ASqmhILe6zP1KqgRFAnEYH1CAhKaxKcmmiCckJycOev+sfchw2Fmzsx5mn1mf96v13rN3rPXWnvNnFmzznxnzdprVw6y5uRBDuntobdS2jkAkiRJkqaozJ8mVue3Q8C3muT7Ws32qnZOkFLaBfwy313aJOuxNdtb2jmHJEnqXtXRxM1372LlpTdyyfV3PiJIDLB11xCXXH8nKy+9kZvv3kV1NHWopZIkSZLmujIHik/Mb+9JKY00yffDOmXa8eH8dllE/F6DPGPrGFeBKyao77SI+E5EDEXE3ojYGhHXRcRZERGTaJ8kSSqgkeooN23ZyYXrNjE0XG2ad2i4yoXrNnHz3TsZcSkKSZIkSZNQyqUnIuIQYCDf3dEsb0ppd0QMAf3A4kmc7lJgOXAG8KmIuAz4MrCLbJbxa4FnkwWJ35hSurNRRbljxu0vydPLgG9ExMtTSj9ut5ERsWiCLEe1W6ckSZq8fSOjvP6azS3PEq6OJl63fjO3XXyGS1BIkiRJalspA8XAY2q2H2wh/1ig+LB2T5RSejCfSXw+8BbgTXmq9Ungb1JKG5tUNQx8FvgS8D3gfmAhcCpZsHkx8P8BN0TEqSml+9ts6vY280uSpBlyoJqtSTzRTOLxhoarXHv7Ns49dQnzDBZLkiRJakNZP0EcUrM93EL+/fntoZM833LgFTRep/gM4LyIOLxJHSenlF6cUro8pfS1lNK3U0obUkrvBp5CFkCGbHmMv5xkOyVJUgHMq/SwfuO2SZVdf+s2g8SSJEmS2lbWTxH7arb7Wsg/P799qN0TRcTZwAbgt4HvAv8/8Lj8vMcCbwXmkc0KviUi6i7xkFLa0+gcKaUHyJae+EV+10UR0crjqrV4grSizfokSdIk7R4aftSF61p1764h9uxt5XtwSZIkSTqorEtPPFCz3cpyEv35bSvLVDwsIh4PXEUWaP4+8KyUUu2nvnuBd0fEbcANZDODPwC8tJ3zAKSU7o+Ia4HX5e1dDtzSRvmmazV7nTxJkmbP0HCz6+y2Ur7KwgXT1BhJkiRJpVDKGcUppX1kF5MDaHoRt4g4goOB4nbX8V1TU/Zd44LEte35MtkF7gBekp9zMn5Qs330JOuQJEkd1t83te/y+/sq09QSSZIkSWVRykBx7s789riIaPZp7El1yrTqxJrtzRPk/VZ+2wOc0OZ5xjjtV5KkLnBEfx/HDPRPnLGOpQP9LFzQ7gpUkiRJksquzIHir+e3/cAzm+R7ds32N9o8R+3vRieaGjSvQbl2PLlm+yeTrEOSJHXYgeooa1cOTqrs2lMGOVAdneYWSZIkSep2ZQ4Uf7pm+1X1MkRED3BuvrsH+Gqb59has716gryn5bcJuK/N8xARjwVenu/uBTa1W4ckSSqGeZUe1pw82PYSEv19FdasGGRepcz/4kmSJEmajNJ+ikgp3QbcnO9eEBGn1sn2Jg4uH/H+lNKB2oMRcX5EpDy9vU7568kCvwAXR0TddYMj4iKyi88B3JpS+sW448+LiEMbPZaIeAzwceBx+V1XppT2N8ovSZKK75DeHi47ZxmVntZWlqr0BJevXcb83tL+eydJkiRpCsr+SeK/AQ+RLQvxpYj4nxFxSkScHhEfAv4mz7cF+Nt2K08p/RD4aL57NHBHRLw1IlZHxG9FxAsjYj3woTxPFXhrnareAuyIiI9ExHkRsSov/5yI+J/A94HfzfPeBby93bZKkqRi6a30cNoJR3LFucsnnFnc31fhyvOWs/r4I+l1NrEkSZKkSZjaJbXnuJTSHRHxcuBq4HDgXXWybQFekFJ6YJKn+SOydZBfDhwJXNog3xBwUUppQ4PjvwZcmKdGbgLOSSn9cnJNlSRJRVLpCVYfP8DGi8/gutu3cfWt29i6a+jh40sH+ll7yiBrVgwyv7en5dnHkiRJkjReqQPFACmlz0XE08lmF78AWAQMA/cAnwAuSyntnUL9+4E1+Qzl84FTyGYXzwd+RTYD+EbgwymlHQ2q+VPgd4BTgScCA8BCsrWIfwJsBP4V+FJKKTWoQ5IkzUG9lR4Oq/Rw7qlLuGDVUvbsHWZouEp/X4WFC/o4UB11TWJJkiRJUxbGFdWKiFgEbAfYvn07ixYt6nCLJEmSJEmSpLljx44dLF68eGx3cZNJox3h9BNJkiRJkiRJKjkDxZIkSZIkSZJUcgaKJUmScgeqowDsHhpmx+697B4afsT9kiRJktStSn8xO0mSpJHqKPtGRrn2tm2s37iNrbuGHj52zEA/a1cOsubkQQ7p7aHXC8dJkiRJ6kJezE4t8WJ2kqRuVR1N3LRlJ6+/ZjNDw9WG+fr7Klx2zjJOO+FIKj0xiy2UJEmS1A28mJ0kSVJBjVRHuWnLTi5ct6lpkBhgaLjKhes2cfPdOxlxKQpJkiRJXcZAsSRJKq19I6O8/prNVEdb+4VVdTTxuvWb2T9ioFiSJElSdzFQLEmSSulANVuTeKKZxOMNDVe59vZtXuBOkiRJUlcxUCxJkkppXqWH9Ru3Tars+lu3Mc+L2kmSJEnqIn7CkSRJpbR7aJitu4YmVfbeXUPs2Ts8zS2SJEmSpM4xUCxJkkppaHhkiuXbW7JCkiRJkorMQLEkSSql/r7eKZavTFNLJEmSJKnzDBRLkqRSOqK/j2MG+idVdulAPwsX9E1ziyRJkiSpcwwUS5KkUjpQHWXtysFJlV17yiAHqqPT3CJJkiRJ6hwDxZIkqZTmVXpYc/Jg20tI9PdVWLNikHkV/42SJEmS1D38hCNJkkrrkN4eLjtnGZWeaCl/pSe4fO0y5vf6L5QkSZKk7uKnHEmSVFq9lR5OO+FIrjh3+YQzi/v7Klx53nJWH38kvc4mliRJktRlpna5b0mSpDmu0hOsPn6AjRefwXW3b+PqW7exddfQw8eXDvSz9pRB1qwYZH5vT8uzjyVJkiRpLjFQLEmSSq+30sNhlR7OPXUJF6xayp69wwwNV+nvq7BwQR8HqqOuSSxJkiSpqxkoliRJyo0Fgxcu6GPhgkffL0mSJEndyk89kiRJkiRJklRyBoolSZIkSZIkqeQMFEuSJEmSJElSyRkoliRJkiRJkqSSM1AsSZIkSZIkSSVnoFiSJEmSJEmSSs5AsSRJkiRJkiSVnIFiSZIkSZIkSSo5A8WSJEmSJEmSVHIGiiVJkiRJkiSp5AwUS5IkSZIkSVLJGSiWJEmSJEmSpJIzUCxJkiRJkiRJJWegWJIkSZIkSZJKzkCxJEmSJEmSJJWcgWJJkiRJkiRJKjkDxZIkSZIkSZJUcgaKJUmSJEmSJKnkDBRLkiRJkiRJUskZKJYkSZIkSZKkkjNQLEmSJEmSJEklZ6BYkiRJkiRJkkrOQLEkSZIkSZIklZyBYkmSJEmSJEkqOQPFkiRJkiRJklRyBoolSZIkSZIkqeQMFEuSpFl3oDoKwO6hYXbs3svuoeFH3C9JkiRJml29nW6AJEkqj5HqKPtGRrn2tm2s37iNrbuGHj52zEA/a1cOsubkQQ7p7aG34vfZkiRJkjRbIqXU6TZoDoiIRcB2gO3bt7No0aIOt0iSNNdURxM3bdnJ66/ZzNBwtWG+/r4Kl52zjNNOOJJKT8xiCyVJkiRp5uzYsYPFixeP7S5OKe3oZHvGc6qOJEmacSPVUW7aspML121qGiQGGBqucuG6Tdx8905GXIpCkiRJkmaFgWJJkjTj9o2M8vprNlMdbe2XTNXRxOvWb2b/iIFiSZIkSZoNBoolSdKMOlDN1iSeaCbxeEPDVa69fZsXuJMkSZKkWWCgWJIkzah5lR7Wb9w2qbLrb93GPC9qJ0mSJEkzzk9ekiRpRu0eGmbrrqFJlb131xB79g5Pc4skSZIkSeMZKJYkSTNqaHhkiuXbW7JCkiRJktQ+A8WSJGlG9ff1TrF8ZZpaIkmSJElqxECxJEmaUUf093HMQP+kyi4d6Gfhgr5pbpEkSZIkaTwDxZIkaUYdqI6yduXgpMquPWWQA9XRaW6RJEmSJGk8A8WSJGlGzav0sObkwbaXkOjvq7BmxSDzKv67IkmSJEkzzU9ekiRpxh3S28Nl5yyj0hMt5a/0BJevXcb8Xv9VkSRJkqTZ4KcvSZI043orPZx2wpFcce7yCWcW9/dVuPK85aw+/kh6nU0sSZIkSbNiapchlyRJalGlJ1h9/AAbLz6D627fxtW3bmPrrqGHjy8d6GftKYOsWTHI/N6elmcfS5IkSZKmzkCxJEmaNb2VHg6r9HDuqUu4YNVS9uwdZmi4Sn9fhYUL+jhQHXVNYkmSJEnqAAPFkiRp1o0Fgxcu6GPhgkffL0mSJEmaXX4akyRJkiRJkqSSM1AsSZIkSZIkSSVnoFiSJEmSJEmSSs5AsSRJkiRJkiSVnIFiSZIkSZIkSSo5A8WSJEmSJEmSVHIGiiVJkiRJkiSp5AwUS5IkSZIkSVLJGSiWJEmSJEmSpJIzUCxJKrwD1VEAdg8Ns2P3XnYPDT/iftXn8yZJkiRJalVvpxsgSdPtQHWUeZUedg8NMzQ8Qn9fL0f09z18v+aOkeoo+0ZGufa2bazfuI2tu4YePnbMQD9rVw6y5uRBDuntode/7cN83iRJkiRJ7YqUUqfboDkgIhYB2wG2b9/OokWLOtwi6dHmQnDMIHbrqqOJm7bs5PXXbGZouNowX39fhcvOWcZpJxxJpSdmsYXF5PMmSZIkScW0Y8cOFi9ePLa7OKW0o5PtGc9AsVpioFhFV/TgmEHs9oxUR7n57l1cuG4T1dGJx6lKT3DlectZddxAqWfI+rxJkiRJUnEZKFZXMFCsIit6cMwgdvse3D/CyktvbPp8jdffV+G2i8+gf355V1XyeZMkSZKk4ip6oNjpQ5ImpUgXydo3Msrrr9ncUpAYssDt69ZvZv/IzLd1pDrKTVt2cuG6TRMG74aGq1y4bhM3372TkVl6HqujiZvv3sXKS2/kkuvvfESQGGDrriEuuf5OVl56Izffvavl53gqDlSzoHU7wU7Inr9rb99W2gu1+bxJkiRJkqbCQLGktoxUR3lw/wgfu+U+Tn/vBk565w2ses9XOemdN3D6ezfwsVvu48H9I7MW6Cx6cMwgdvvmVXpYv3HbpMquv3Vbadd69nmTJEmSJE2FnwoltayIs0+LHBwziD05u4eGH/XaatW9u4bYs3d4mlvUXFFm18+1502SJEmSVCwuSCipJe2sAzw2+3Q21gGejuDYwgV909yqzFSD2BesWjrNLTpoqkHsc09dMmNB9qHhkSmWr7JwwTQ1pomire08V543SZIkSVIxOaNYUkuKOvt0OoJjM6XIMzyLPBO7v29q32H291WmqSWNFXF2/Vx43iRJkiRJxWWgWNKEiryEQpGDYwaxJ+eI/j6OGeifVNmlA/0zNkN8TFHXdi768yZJkiRJKjYDxVLBFWH90yLPPi1ycMwg9uQcqI6yduXgpMquPWWwtGs7F/15kyRJkiQVm4FiqaBGqqM8uH+Ej91yH6e/dwMnvfMGVr3nq5z0zhs4/b0b+Ngt9/Hg/pEZn6UIxZ59WuTgmEHsyZlX6WHNyYNtn6O/r8KaFYOlvUBhkZ83SZIkSVLx+alQKqCirX9a5NmnRQ6OGcSevEN6e7jsnGVUeqKl/JWe4PK1y5jfO7PDWpFn10NxnzdJkiRJUvH5yVAqmCKuf1rk2adQ3OCYQezJ6630cNoJR3LFucsnfP76+ypced5yVh9/JL0zHIgt8ux6KO7zJkmSJEkqPj8ZSgVTxPVPiz77tMjBMYPYk1fpCVYfP8DGi8/gbWee+KjX4NKBft525oncdvEZrDpuoOXneCqKPLt+TBGfN0mSJElS8U1tmmCXiIhB4I3AC4BBYD9wD/Bx4B9TSnun4RxPBl4LPAf4TeAQ4H7ge8BngStSSg+0UM/j8raeBSwBAtgKfBr4h5TSL6baVnXOVNc/PffUJTMSwBubfXrJ9Xe2XXZs9ulMBxZrg2PX3b6Nq2/d9oiZn0sH+ll7yiBrVgwyv7dn1oJjtUHs11+zuenftr+vwuVrl7H6+CNnpX1jQewL121q6YuJTixT0Fvp4bBKD+eeuoQLVi1lz95hhoar9PdVWLigb1ZeW7WKPrt+TNGeN0mSJElS8UVKM7u2adFFxAuA9cBjG2S5C3h+SuneKZzjTcBf0zww/x/Ai1JK32lSzwrgM8BvNMjyE+DFKaVNk21rk3MvArYDbN++nUWLFk33KZQ7/b0bJvXT9qUD/XzlT58z/Q3KPbh/hJWX3thWELu/r8JtF59B//zZ/U5qLAhWpODYSHWUfSOjLQWxZ3MZgOpo4qYtOwsXxC6yovZRSZIkSVKx7dixg8WLF4/tLk4p7ehke8YrdaA4Ip4B3AIsAB4E3g18FTgUWAP8QZ71h8CKlNKDkzjHy4Dr8t1h4HLgRmAXcCzwR8Cq/PhPgRNTSvfXqedo4FvA44ER4O+Az+eHzwT+hCwQ/XPgmSmlH7fb1gkeh4HiWbB7aJiT3nnDpMt/+y/+y4wt8zBSHeXmu3e1Nfv0yvOWs+q4Adc/rWEQe247UB3lY7fcN6nZ9W8788QZm/UvSZIkSSq+ogeKy770xPvIgsQjwO+mlL5Zc+wrEXE38DfAk8gCsX81iXO8rWb7JSml62v2bwP+NSL+D/ASspnCF5AFgce7lCxIDHBOSukTNcdujohNZEtlPB54J/DqSbRVHTYd658uXDBNjRmnyEsozCVjQcKFC/oe8bfqZPDQZQpaN7a289/fsKXt2fWztbazJEmSJEmTUdpPrPkyDs/Jd68cFyQe87fA2LSxP46IeW2e43Dgqfnu5nFB4lrvqNl+Vp16Hg/8fr77xXFBYgDy+76Y756bl9EcU/T1T71IVnerDWIfvfDQh2enG9x8pKJeoFCSJEmSpKko84zis2q2P1ovQ0ppNCLWkS1JcQRZYLmddQFq1wBotsbxj2q259c5/iJgLAJYt625q4Dn5nlfBHxk4iaqSI7o7+OYgf5Jr386U8tO1HL2qcrO2fWSJEmSpG5U5mjO6vx2iGzt30a+VrO9qmGuOlJKu4Bf5rtLm2Q9tmZ7S53jq2u2v1bneL1jbbVVxXCgOsralYOTKrv2lEEOVEenuUWNOftUZebsekmSJElStynzjOIT89t7UkrNFob9YZ0y7fgw8BZgWUT8XkrpC3XyjK1jXAWuqHN87Lz3p5R+1uhEKaWfRsSvgMMn2VZ1mOufSnOHs+slSZIkSd2klIHiiDgEGMh3m15dMKW0OyKGgH5gcbO8DVwKLAfOAD4VEZcBXwZ2kc0yfi3wbLIg8RtTSnfWqWPsvK1cCXE78JR22xoRiybIclQ79WnyxtY/vXDdJqqjacL8rn8qdVYRL1AoSZIkSVK7ShkoBh5Ts/1gC/nHAsWHtXuilNKDEfF7wPlkM4vflKdanwT+JqW0sUE1Y+1tta3Qflu3t5lfM8T1TyVJkiRJkjTbyhooPqRme7iF/Pvz20Mneb7lwCtovE7xGcDPI+LOlNKv6hwfa+9stLWUxn4ivntomKHhEfr7ejmiv3M/Ha9d//S627dx9a3bHnGBu6UD/aw9ZZA1KwaZ39tjkFiSJEmSJElTUtZA8b6a7b4W8s/Pbx9q90QRcTZwdV7Hd4C/BG4CHiBbHuLlZGsUvxY4LSLOqLMO8T5gwQy3daKlKo4Cbm+zzsIbqY6yb2SUa2/bxvqNjwzGHjPQz9qVg6w5eZBDenvoneWAseufSpIkSZIkabaUNVD8QM12K0s0jF3OvpWlHx4WEY8HriIL3n4feFZKaagmy73AuyPiNuAGsrWFPwC8tE57F8xkW1NKTdc/jui+GavV0cTNd+9quLzD1l1DXHL9nfz9DVu47JxlnHZCZ5Z3cP1TSZIkSZIkzbRSRppSSvvILiYH0PQibhFxBAeDr+2u47umpuy7xgWJa9vzZbIL3AG8JD9nrbEg7kQXnIODM4Ndc7iJkeooN23ZyYXrNjVdAxhgaLjKhes2cfPdOxmpjs5SCyVJkiRJkqTZU8pAce7O/Pa4iGg2s/pJdcq06sSa7c0T5P1WftsDnDDu2A/y28dGxFGNKoiI3wAOz3fbbWup7BsZ5fXXbKY6mlrKXx1NvG79ZvaPGCiWJEmSJElS9ylzoPjr+W0/8Mwm+Z5ds/2NNs8xUrM90TIf8xqUg4NtHd+e8abS1tI4UM3WJJ5oJvF4Q8NVrr19GwecVSxJkiRJkqQuU+ZA8adrtl9VL0NE9ADn5rt7gK+2eY6tNdurJ8h7Wn6bgPvGHfssMBadrNvW3Pn57WheRnXMq/SwfuO2SZVdf+s21waWJEmSJElS1yltxCuldBtwc757QUScWifbmzi4fMT7U0oHag9GxPkRkfL09jrlrycL/AJcHBFH12tLRFwELM93b00p/WJcW38GrM93nxsRZ9ep46XAc/Pdf8nLqI7dQ8Ns3VV3uegJ3btriD17h6e5RZIkSZIkSVJnTbQcQrf7b2RLNBwKfCki3kU2a/hQsgvRXZTn2wL8bbuVp5R+GBEfBV4NHA3cERHvIwtQP0B24bk1wDl5kSrw1gbVXQw8DzgS+NeIWA58Pj92JllQG2An8OfttrVMhobHr+zRbvkqCxdMU2MkSZIkSZKkAih1oDildEdEvBy4muwicO+qk20L8IKU0gOTPM0fka2D/HKyIO+lDfINARellDY0aOv2iHgh2ZIZRwF/lqdaPwPOSintmGRbS6G/b2ov+/6+yjS1RJIkSZIkSSqG0i49MSal9Dng6cDfkwWF95KtR7yJLBB7UkrpninUvz+ltAb4bWBdfo4hsgvW/RL4JvBO4EkppWsmqGsj8DTgEuB7wIN5+m5+31PzPGriiP4+jhnon1TZpQP9LFzQN80tkiRJkiRJkjorUkoT51LpRcQiYDvA9u3bWbRoUYdbNHkHqqN87Jb7uOT6O9su+7YzT+TcU5d4QTtJkiRJkiS1ZceOHSxevHhsd3HRVgUw2qXSmVfpYc3Jg20vIdHfV2HNikGDxJIkSZIkSeo6RrxUSof09nDZOcuo9ERL+Ss9weVrlzG/1y4jSZIkSZKk7mPUS6XUW+nhtBOO5Ipzl084s7i/r8KV5y1n9fFH0utsYkmSJEmSJHWh3k43QOqUSk+w+vgBNl58Btfdvo2rb93G1l1DDx9fOtDP2lMGWbNikPm9PS3PPpYkSZIkSZLmGgPFKrXeSg+HVXo499QlXLBqKXv2DjM0XKW/r8LCBX0cqI66JrEkSZIkSZK6noFiCR4OBi9c0MfCBY++X5IkSZIkSepmRsEkSZIkSZIkqeQMFEuSJEmSJElSyRkoliRJkiRJkqSSM1AsSZIkSZIkSSVnoFiSJEmSJEmSSs5AsSRJkiRJkiSVnIFiSZIkSZIkSSo5A8WSJEmSJEmSVHIGiiVJkiRJkiSp5AwUS5IkSZIkSVLJGSiWJEmSJEmSpJIzUCxJkiRJkiRJJWegWJIkSZIkSZJKzkCxJEmSJEmSJJWcgWJJkiRJkiRJKrneTjdAc0ZlbOOnP/1pJ9shSZIkSZIkzTnjYmqVRvk6JVJKnW6D5oCIWA7c3ul2SJIkSZIkSV1gRUppU6cbUculJyRJkiRJkiSp5JxRrJZExHzgafnuTqDawebMlKM4OGt6BfCzDrZF6hT7gWQ/kMbYFyT7gQT2A2nMdPSFCnBkvv3dlNL+6WjYdHGNYrUkf+EWajr8dIuI2t2fpZR2dKotUqfYDyT7gTTGviDZDySwH0hjprEv/Mc0NGdGuPSEJEmSJEmSJJWcgWJJkiRJkiRJKjkDxZIkSZIkSZJUcgaKJUmSJEmSJKnkDBRLkiRJkiRJUskZKJYkSZIkSZKkkjNQLEmSJEmSJEklFymlTrdBkiRJkiRJktRBziiWJEmSJEmSpJIzUCxJkiRJkiRJJWegWJIkSZIkSZJKzkCxJEmSJEmSJJWcgWJJkiRJkiRJKjkDxZIkSZIkSZJUcgaKJUmSJEmSJKnkDBRLkiRJkiRJUskZKJYkSZIkSZKkkjNQLEmSJEmSJEklZ6BYhRIRvx4RZ0bEX0XEFyJiV0SkPF3VZl3HRMTfR8T3IuKBiBiKiC0RcXlEPKWNes6MiP8dETsiYn/epm9GxJsiYkEb9TwlIj4YEfdExEMRsTMiboqI10REbzuPTd2v2/pCRCypaf9Eqa3Hp+4VEcsi4q15H9iev+4ezF+/V0XE6jbre15EfLLmNbwj339eG3UsiIg3R8RtEfHLvD13RsR7I2KwjXocE9SSbusHjgearCL1hYg4LCJOi4g/jYiPR8TWmtftfZN4bI4Jakm39QPHBE1WwfrCYES8NiKui4i7Ivu8vS+v4zMR8Yp23ss7PiaklEymwiQgNUlXtVHPRcD+JnXtB147QR2PAT47QZu2AE9qoT0XAPua1PNN4HGdfv5NxUnd1heAJROUn9TjM3VvAr7W4utlHdA3QV0BfGiCej4ExAT1HAv8sEkde4Dnt/DYHBNMLaVu7AeOB6bJpKL1BeCrTcre1+Zjc0wwtfpa6bp+4JhgmkwqUl8A/goYbaEttwODLTy2jo8JzihWkW0HvtRuoYhYQ9aR+4D7gb8AVgEryIJm9+THLo+IsxvUEcB1wAvzu74F/D6wHDgdeC9ZgO144AsR8bgm7Xku8GFgPvBz4I3ASuD3gE/m2U4BPhkR9knV0xV9ocafA09rki5u86GqOx2d3/4EeD9wNnAycCrwJ8CP8+OvBK6aoK5LyF7zAHcAr8jrekW+T378nY0qiIjDgM8DT8zv+gjwO8CzyF6zDwKPBT4REU9vUo9jgtrRlf2ghuOBWlWovkAWWBizG7iB7PXfFscEtakr+0ENxwS1qkh94QlkfWEIuBp4Fdln7uX5+W/P8y0Hbsz/l6qrMGNCp78JMJlqE/AO4Ezg8fn+Etr4BhFYkHeoBDwAPLVOnsOB7+R5fgr018lzds15v0Sdb6GAM4CRPM8/NGhPL3B3nud+4Ng6eS6vOde5nf4bmIqRurAv1Lb//E4/v6biJ7Jg1MuASoPjA8BdNa+r1Q3yHQcc4OA3+YeOO74gvz/l+R71Pp3ne3vNud5c5/ipNef5SoM6HBNMbaUu7QeOB6a2UwH7wkXAOcBxNffdR3szKR0TTG2lLu0HjgmmtlOR+gLwHuB/AI9pcI4K2cSrsba8rUG+wowJHf8Dm0zNEu0Hx/5rTf5LmuQ7oybf6+oc/1zN8eOb1HN1nmc/cESd4y+tqectDepYAPwyz/PdTj/npmKmLugL/hNomvZE9mXK2Ovq/Q3y1P5DdUqDPKfU5PlAnePzyGbKJOAHQE+Dej5YU88z6xx3TDBNe5qD/cDxwDQjabb6QpPz30d7ATLHBNO0pznYDxwTTDOSOt0XxtXxOA4uB/nvDfIUZkzw5yvqNitqtr/QJN8GsnVfIJsx2aiee1JKdzep5//mt33Ai+ocP6tm+6p6FaSU9gIfz3efGhHHNzmf1Kqi9QVpJmyo2T52/MF86ZQX57s/TCndWq+S/P678t2z8nK1ngMszLc/llIabdCeq2q2X1Ln+FkN8ta2xTFB7dpQsz0X+oE0UzbUbM9kX5guZ9VsX9WgLY4JateGmu250A+kmbKhZrujfSGl9AuyX/LWbctY3TXbVzWoZ1bGBAPF6ja/VrP980aZUkojZN/EADyrzpUjx+ppWEed48+uc3zsSpt3pZR+1qSer9Vsr5rgnFIritYXpJnQV7NdL2h1DAfXMPtaneO1xo4vIpvdUmt1nXz1bCJbnwzqv5c7JmgmzLV+IM2U2eoL08UxQTNhrvUDaaYUrS/Mb9IWKNCYYKBY3WaoZvuxjTLl3wIdnu/2ka1NU6+ehnXUOf7kcec4jOyNBLKrgzdTe/zECfJKrShMX6jjDRGxNSL2R8T9EfH9iPhgRCyboJw0Xu2XEvXeZ0+c4DgNjo9/H26pnvyLlx/Vq8MxQTNozvSDOhwPNJ1mqy9MmWOCZtCc6Qd1OCZoOhWmL0TEr9eUe9S5ijYmGChWt7mzZrvZrMaTgNqrTQ42qOfEiDiyST2nNaljEQevBLujSR0A22u2F0+QV2pFkfrCeMvIvontIwtSPxl4DfCt/J/B+U3KSgDkV/p9S81dH6+Trfb9dCrvw2P7QymlPS3Wc+S417JjgqbdHOwH4zkeaFrMcl+YDo4JmnZzsB+M55igaVHAvvBmsovVNWpLocYEA8XqNv9GdjVKgD+JiIHxGfI3jUvH3f2YcfufyW8rwCX1TpSvB/OqJnXU7j/YpM3wyNmfhzXMJbWuSH1hzB7go8B5wLPI/hl8AfB+DvaR1wD/3KC8VOu/Ayfn259KKW2qk2e63ofH6pmojmb1OCZoJsy1fjBmD44Hml6z2RemQ5Haou4x1/rBmD04Jmh6FaYvRMRK4I/z3R3AP3aqLa0yUKyuklLaAfxTvns08I2IeHFEHB4Rh0TEKWQBtOcBwzVFDx1X1T9x8JuciyLiXyLi6RHRFxGPi4hXAjeRdczhBnUcUrM9THP7m7RFalvB+gLAT4CjU0qvTimtSyl9M6V0R0rp31JKf0z2D+G2PO85EeEF8dRQRDwb+Ot89z+B1zbIOl3vw2P1TFRHs3ocEzSt5mg/AMcDTbMO9IXpUKS2qAvM0X4AjgmaZkXqCxHxeOB/k80mTsB5+QXpZr0t7TBQrG70ZuBz+fYJwKeB+4GHgG8CzwXuBf6hpswDtRWklH4FvAgYW0T894F/J+uUu4B1wFFk3wZtqVcHsK9mu4/man9G89AEeaVWFaUvkFIabjAojh2/G1hbc9cbJnpwKqeIeArwKbJ/uPYDL0spNbrY4nS9D4/VM1EdzepxTNC0mcP9wPFA06pDfWE6FKktmuPmcD9wTNC0KlJfiIjHANdzcO3ht6aUvtKJtrTLQLG6TkppGHgx2U/hv8Ujryq5B/gA2TeTUXP/7jr13AE8A3gf8NNxh78LnJtSeh3wGw3qqA2WTfSTgP6a7VZ+0ilNqEB9odX2fh34fr67Kl8aQ3pYRBwDfAk4AqgCr0gpNbtK8XS9D4/V08rPuxrV45igaTHH+0FLHA/Uig72helQpLZoDpvj/aAljglqRZH6QkQcQraE4zPzu/4upfTXTYoUql/2TpxFmntSSgm4Crgqv4Lk48mm8P8kpVQFiIin1xT5QYN6/pNsfZv/nl+pciGwM6W0O6/jN4DHNaijdhHyRTRXuwj59oa5pDYVpC+04wfAU8h+fvM4YOcU6lIXiYgnADcCTyD76darU0qfmqDYdL0P7wBWAv0RsXCCC3mN1bMzpVT70zDHBE1ZF/SDdjgeqKEO94XpUKS2aI7qgn7QDscENVSkvhARvWQXrDs9v+uKlNKbOtGWyfKbGHW9lNKDKaUfpZS21wTG+ji4uPm9KaVdLdTznymlLWOBsdzqmu2N48/LwY77pAmqrz1+50RtkSajU32hTTFxFpVNfjHGG4Cl+V1vSCmta6Fo7ZcWU3kfbqme/B/DY+vV4ZigqeqGftAmxwPVVYC+MGWOCZqqbugHbXJMUF1F6gv5bPd/AV6Y33Ud2YUYmyramGCgWGX1fOCx+fbHp1DPOTXbn6hz/Ov57RMj4qgm9Ty7ZvsbU2iP1K7Z6gutenJ+ux/4xRTqUZeIiMcCX+Tga+MtKaXLWyy+lewiKfDI99l6TstvfwzcN+7Y12u2m9WznIM/B6v3Xu6YoEnpsn7QKscDPUpB+sJ0cUzQpHRZP2iVY4IepYB94UPAmnz788ArU0qjTfLXKsyYYKBYpZPPdHlHvnsA+Mgk61lJdpEvgC+nlH5YJ9una7bPb1DPAuBl+e4PUkpb6uWTptss94VW6lnFwUH+620MqupS+fvj9WRraQNcmlJ6T6vl86VXPpPvPikiTmlwnlM4+O38Z/JytTaQXQgS4LyIaDSr5fya7Xo/d/t0g7y1bXFM0CN0YT+YkOOB6ilQX5gun67ZPr9BWxwT9Ahd2A8m5JigeorWFyLi74AL890vA2enlA602h6KNCaklEymwiZgCdkaMwm4qsUyA8CCBsf6gHU1db6zST2DTY4dR/bTgET2reaTG+SbB9yT57sfOLZOnstr2nN+p59zUzFTF/SFs4CYoJ7/qGnPSzr9nJs6m/LX6BdrXhPvm2Q9J5B9EZKA24FDxx0/NL8/5fmOb1DPX9W05c11jp9ac54NDepwTDC1lbq0HzgemNpOResLDeq+Ly93X4v5HRNMbaUu7QeOCaa2U9H6AvD2mrZ8A+ifRFsKMyZEfjKpEPJvC4+ruWsA+F/59jeAK2rzp5SuqlPH2WQzI9eTLWi+DVgAnAT8IQe/jfwS8MKU0nCDtnwe+E2yYNomYA/w68BzydaZWUDWQS9IKX20yWN6PvA5shn8PwcuAW4juxrnHwD/Nc/6deA5KV87VuXWbX0hIhLZwPdJstf/DrLA8hOA3yX79nXsp8ofTym9vF49Ko+I+D/AS/LdrwB/TPY6a2Q4NfhWPSLeDbwl370DeA/wI7J1VP+MrE8AvDul9NYGdTyG7PV/Qn7Xh4FrgYfILlbxVrKrFD8EPCul9O0G9TgmqGXd2A8cDzQZBewLxwGrxt39XrKLbP0C+NNxx/5vSulndepxTFDLurEfOCZoMorUFyLiDcA/5Ls/Bl7OwV9gNXJXqjPbuDBjQqe/CTCZahNwFQe/IZkwNajj7BbKfhQ4ZIK2fH6COn4BvKLFx/UHZANeo7o2AgOdfv5NxUnd1hfaeCz/CMzv9PNv6nxq5/XPBDNXyP7ZunKC8lcAPRO06ThgS5M67gfObOGxOSaYWkrd2A8cD0yTSUXrC2Q/C26nPc9pUpdjgqml1I39wDHBNJlUpL5AtjRXu+1Z0qQ9HR8TepG6z83Am4HfJltL5vHAKNlC5V8l+9n+rS3U827gLmA1sJjsm9E9ZN8ufRa4IqW0s5UGpZQ+EhHfBN4I/A7ZN6RDZFepXJ/XNdLi45NaVaS+8CKynySvJJudPEA2O+BXwL15W/85pfS91h+e1JqUrWV3QT774CJgBdlrcBfZz8k+lFL6Qgv13BMRJwGvA15KFjDrI1t+5d+A96eU/qOFehwTNOsK1A8cD9RR09UXprE9jgmadQXqB44J6qgC9YWx9nR8THDpCUmSJEmSJEkquZ5ON0CSJEmSJEmS1FkGiiVJkiRJkiSp5AwUS5IkSZIkSVLJGSiWJEmSJEmSpJIzUCxJkiRJkiRJJWegWJIkSZIkSZJKzkCxJEmSJEmSJJWcgWJJkiRJkiRJKjkDxZIkSZIkSZJUcgaKJUmSJEmSJKnkDBRLkiRJkiRJUskZKJYkSZIkSZKkkjNQLEmSJEmSJEklZ6BYkiRJkiRJkkrOQLEkSZIkSZIklZyBYkmSJEmSJEkqOQPFkiRJkiRJklRyBoolSZKkGRQR10dEiojRiFjVYplVef4UEZ+f6TZKkiRJkVLqdBskSZKkrhURi4DvA4cDdwG/lVLa1yT/fODfgScCvwKeklLaMRttlSRJUnk5o1iSJEmaQXmQ98/y3ScCfzlBkb/I8wH8D4PEkiRJmg3OKJYkSZJmWEQE8FXg2cAIcHJK6Y46+Z4BbAJ6gQ3Abyf/YZckSdIsMFAsSZIkzYKIOA74DnAo8G1gRUpppOZ4BdgIPBN4CHhaSulHHWiqJEmSSsilJyRJkqRZkFK6h2xZCYDfAt48LsufkAWJAd5WGySOiEUR8e6I2BwRuyNiX0Rsi4jrIuL0ZueNiCMi4lURcXVE/CAiHoyI4Yj4WUR8MSIuioi+JuWX5BfVSxFxfn7fSyLi3yLiJxExEhEb2noyJEmSVDjOKJYkSZJmST5r+JvACmA/8IyU0l0RcSzwXbLZxrcDp6aUqnmZC4AP5McauRL4w9oZyjXnvA/4zQmadgfw/JTSz+qUXwJszXdfDZwOvHJctq+llJ4zwTkkSZJUYAaKJUmSpFkUEU8DvgXMA74BnAbcSBaAPQAsSyl9L8/7arIgMMD3gA+RBXX3AscAFwDPz4//XUrpTXXOtx34MfD5vOzPgb68/O8Dz8uz1g32jgsUfwd4OnAz8E/AFmAhsCSldOX4spIkSZo7DBRLkiRJsywi3sHBZSi+DPxOvv2OlNLb8zyLgR8CC4CPARc2mDF8KfBWYBQ4MaW0Zdzx41NKdzdpy6uAf853z0gpfXnc8SUcDBQDrAPO9yJ7kiRJ3cVAsSRJkjTL8jWBNwNPqbn7e8AzU0rDeZ73Am8CfgIcm1La16CuXuA+4Gjg0pTSn0+iPZuBk4DLUkpvGHdsCQcDxXuAwZTSA+2eQ5IkScXmxewkSZKkWZYHg18NVPO7qsAFY0Hi3Ivz2881ChLndY2QrXsMcGqz80bmqIg4ISKeOpbIgtEAz5ig6Z8zSCxJktSdejvdAEmSJKmMUkq3RcQOsgvN7Ugp3TZ2LCIeCxyX774mIl7TYrVH1bszIl4AvJZsPeTHNCk/MEH932mxHZIkSZpjDBRLkiRJxfPrkyy3oHYnIgL4CNlF71px6ATHd0+mUZIkSSo+A8WSJElS8VRqtt8HXNliueFx+6/mYJD423ldG4EfA3tTSlWAiFgHvBKICeqvTnBckiRJc5SBYkmSJKl4flGzvSCl9L1J1vMH+e2PgGellB5qkO+ISdYvSZKkLuHF7CRJkqSCSSntJJv1C3BGvoTEZDwlv/1MoyBxXveySdYvSZKkLmGgWJIkSSqmz+a3S4GzJ1nH2C8IFzTJ8yLgCZOsX5IkSV3CQLEkSZJUTP8L2J9vfzAiljfLHBHPj4inj7v77vz2hRHxqOUlIuJY4B+n3FJJkiTNeQaKJUmSpAJKKW0F/jDf/TXgGxFxRUScFRHLIuLkiHhJRPx1RNwDXA8MjqtmXX57NHBLRLwqL3daRLwd+FZe9+aZf0SSJEkqMi9mJ0mSJBVUSumqiHgI+DBwOHBBnuoZBYbG3fd+4L8Avws8CfjncccfAs4FXoDrFEuSJJWaM4olSZKkAkspXQcsAd4CbAD+EzgA7AXuBT4H/AmwJKX01XFlD5AFgd8IbMrLPATcA3wQWJZS+sRsPA5JkiQVW6SUOt0GSZIkSZIkSVIHOaNYkiRJkiRJkkrOQLEkSZIkSZIklZyBYkmSJEmSJEkqOQPFkiRJkiRJklRyBoolSZIkSZIkqeQMFEuSJEmSJElSyRkoliRJkiRJkqSSM1AsSZIkSZIkSSVnoFiSJEmSJEmSSs5AsSRJkiRJkiSVnIFiSZIkSZIkSSo5A8WSJEmSJEmSVHIGiiVJkiRJkiSp5AwUS5IkSZIkSVLJGSiWJEmSJEmSpJIzUCxJkiRJkiRJJWegWJIkSZIkSZJKzkCxJEmSJEmSJJWcgWJJkiRJkiRJKjkDxZIkSZIkSZJUcgaKJUmSJEmSJKnkDBRLkiRJkiRJUskZKJYkSZIkSZKkkjNQLEmSJEmSJEklZ6BYkiRJkiRJkkru/wHXbyzbXx6Tlw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data:image/png;base64,iVBORw0KGgoAAAANSUhEUgAABYoAAAMFCAYAAADa3sK2AAAAOXRFWHRTb2Z0d2FyZQBNYXRwbG90bGliIHZlcnNpb24zLjUuMSwgaHR0cHM6Ly9tYXRwbG90bGliLm9yZy/YYfK9AAAACXBIWXMAAB7CAAAewgFu0HU+AACnwklEQVR4nOzdeXxcZ3Xw8d/RyLKxAthBhgRsETtLCWU1sZ0UJwRIgZIU6AJ14zYJxOUFEl66UKCk7Etblpa2SfsWCAQXhwAte8q+JSxx4hooS8CBOMgmgdrEziLjyBqd9497FY1lLSNpZiR7ft/P537mzr3Pfe6Z0Z2RdOaZ80RmIkmSJEmSJElqXx2zHYAkSZIkSZIkaXaZKJYkSZIkSZKkNmeiWJIkSZIkSZLanIliSZIkSZIkSWpzJoolSZIkSZIkqc2ZKJYkSZIkSZKkNmeiWJIkSZIkSZLanIliSZIkSZIkSWpzJoolSZIkSZIkqc2ZKJYkSZIkSZKkNmeiWJIkSZIkSZLanIliSZIkSZIkSWpzJoolSZIkSZIkqc2ZKJYkSZIkSZKkNmeiWJIkSZIkSZLanIliSZIkSZIkSWpzJoolSZIkSZIkqc2ZKJYkSZIkSZKkNmeiWJIkSZIkSZLanIliSZIktUxE3BIRWS7HzXY87SIijo6IV0fE5ojYExHVmp/DBbMdX7upee5ztmOZqYi4T0T8WURcExG7I2Kw5vG9drbjm6uacQ1ExFdq+j2zUf1KktqHiWJJksYRhWtq/un6akTEFPt4Q83xuyPigc2Kdy6KiBfXPP7+iDhqmv10RcQva/p6RaNjbZSIuKI2AdCA5ZbZfkw6vJUJ+W8DrwNWA4uY4f8BEXHBBNdstUxG3xIR346IKyPipRGxdqrvoZrbImIRsBn4e+B04AFAZTZjaraI6I2IF0bERyLiBxGxKyIOlNf8j8vtL4+IFbMdqyRJU9U52wFIkjRXZWZGxIXAd4D7AGcALwT+pZ7jI+JRwMtrNr0kM/+34YHObVcCbwfmAQuB3wPeN41+zgaOLteHgPc3JLo2Uo4u+3J596uZeeasBaNW+zdgWbn+K+ALwM+Aarntxgafr4MiGb0IeCjwaOAPy30/iYh3Af+cmfsafN5ZUX6Y89Dy7vLMvGX2omm5vwMeWa5XKa6tnwIHym3Xz0ZQzRARy4BXAxcw9v/Ri8rleOB3gL+NiC8Br8zMza2JUpKkmTFRLEnSBDLzpoh4NfDWctPfRsSnMrNvouMiogJcTpEgBfhUZm5qYqhzUmb+MiKuBp5VbjqP6SWKz6tZ/2Jm7pxpbE30BeDuSdpcVLP+MYqk3Xh+OdOA1L4i4hjgKeXde4BHZ+ZNDT7NXcDGUdu6KZJmSykSxcPvhccDfwtcGBF/bALt8BURncD6mk1PzsyvzlY8zRQRTwT+E1hcszmB/wF+QvE+fV/gWOAUiusf4EnAdRFxqte6JOlwYKJYkqTJ/QPwbIqvbN8XeCfwtEmO+TOKfxYB7gBe0LTo5r73MZIoPjMilmXmjnoPjoijgaeP6m/Oysz3M8mI54ioTRT/Y2Z+palBqZ2trFm/tglJYoDbM/Pi8XZGxALgLIr3xSeVm08EromIszLz2ibEpOY7iZGE6I+P4CTxb1MkiYc/7OinKLVxWWb+Yoz28ymu91cAa8vN92lBqPhNEUnSTFmjWJKkSWRmFXguMFBueupEkz9FxPHA62s2/UVmTjRi9Eh3NbC7XO/g4BFo9fhDoKtcvwv4aIPiktpB7QjI22YjgMzcn5mfyswnU7yX/qrc1QV8NJzU8HA169dWs5V1hjcykiT+KfC4zHz1WEligMy8JzOvzszTKUpQ7GlNtJIkzZyJYkmS6pCZPwDeULPp78uvdB+knKjpXYyMHvp8Zl7eghDnrMw8AHygZtMfT7GL2rITHz5S6ppKLTKvZn1o1qIoZeYVwPk1mx4AvHZWgtFMzalrq0neSVFCBYqSQk/KzB/Ve3Bmfozi20V1f4tGkqTZZKJYkqT6/S3w7XJ9MWNPavcnwBPL9bvL+weJiGUR8aqIuDYibo2IeyLi9oj4VkS8LSJOqieYiLhPRDwrIv4pIr4WEb+IiIGIuDsibilnXn9eRHTV0deZEZHl8pWa7U+PiA9ExE1lvxkRf1pPfKPUlot4eEQ8rp6Dyudi9Tj9jG77sIh4S0RcFxG7y+fijnIW+usi4l/K5+t+04h/VkXEr0fEW8trZHd5zdwaEV+JiJdHxAMmOPa1EZGMTGQH8ISan3ftcssYx3dExOkR8fqI+FxE9EXEvojYX8bwpYh4ZUT0NOGhTygijhsr9og4JSLeHRHbylj3RMT1ZZzdE3Q51jlOjYhLI+L7ZT/7I2JnRHwmIi6ean9TOO9REfF/I+Kz5fn2l+f/XhnPmgmOvff1DLy3Ztf5Y/zMX9uM+CeSmR+mmOhy2Pp6RhVHRHdEvDAiPhkRPy1/tneV70/viYgnTdZH2c+Mr+naa4+RiewAto/z2jqzjrh+LSLeERE3lu+3d0bEdyLib+p9fUVET0S8NCK+UD6W/eVj+2lE/HcU7+fPjYiH1NPfJI97sveUKybo56nlz2xb+Th/Vcb40TK+eeMdW9PHFTXnuqDctigiXhIR10TEzyJisNy/aBqP9RTgyTWbXpmZN0+1n8y8OTN/Uuc5Z3QNRPE7YcJrbpznrTsiXhQjf0vcExE7yuvl8XXGPq/8ub4lIr5cc/39Kor3sP8qfzZH1dOfJGmWZKaLi4uLi4tLnQvwGIrZ3LNcnlOz78HA3pp9F406toOiJMWvatqMtRwA3gTEBHGsoSjDMFE/w8t24LGTPK4za9p/Bbg/8JFx+vvTaT5336vp4x11HvOmmmNuHu85oRiReGCceEcv758D11FtPGdO0K4T+CdgcJLHtAc4f4Lnpp7nJYFbRh07D9hZ57F3A39Ux2O/peaY42b4PB5XGzsQwOuA6gRx3gysqKPvbuCqOh73rcBvNfj6OIfiq/yTnXsTsHCS1/Nky2unGeMF4103dR6/clQcfzZJ+2fX+Zx8Erj/BP005Joede3Vs5w56vh795X3XwDsn+D43cApkzxHzwRurzOenQ14zU22XDHG8Q+kmPBzsmO31fF4r6hpfwHweKBvnP4WTeOxXl5z/F7GeK3N8HXejGvgK+NdcxM8bycDP5jk5/G6Sc67rIyvnutiF/CbjXwuXVxcXFwatziZnSRJU5CZ346IvwMuKTf9c0R8MTN/STHC+P7l9muoGXEcERXgg8Dv1XR3G7AZ+F/gKIrk7/EUycFXAkuA548TyuLyGMrjv0+R/OgHFgInUIzE7aT4x/6rEbEyM39cx8MMisnYzqH4p+4G4MZy+yPKbdOxEfi7cv0PI+KlmTk4bhARwcH1jP89Mw85dxQjnF9Ts2k3cB0jSaWjgYdR/DNcmWbsLRcRHRQTKD2jZvPtFImA2yn+MX8iRZ3XRcAVEbE4M98xqqvrgcuAhzAyqeCtjF3r+Zej7lfK46BImn2fItF6J0XCbSlwKnA/isTqv0fEgcz8YN0PtLFeA7y6XP828F2KDxAew8ikbsuBj0XE47Ioi3KIiFgIfImDR7PfClxL8TycQDFJVQU4FvhERPxhZv7HTB9ARPwBRQJ4+FqtAl8Dfkzxmj+d4kMpgHOB5RHxpMzcX9PNzyh+5lBc+8OjIn8IfHHUKa+faczTkZlbI+JmYEW56QyKiUMPERF/Bryd4j0Iig/Jvknxdf4K8HBgVbn/HIr3u9/IscvUNOqavpOR5/g8iolOoXifu2uM845bp74c1fmv5d0fAVsoPlB8GEXyMyhKdHwyIk7OzL1j9HEK8B+MTFb+K4r3wVuAe8rHczzwSIrfEdNV+7gne0+5blSMDwK+XsYx7CcUvwfvofg5Do+UPxH4ckQ8LTO/XkdcJwDvoPgdfBfF7+BbKX5XnlHH8WOpHaH+8XGup4ZoxDUwTQ+mSNwPf9B9LfBzoIfi8Q//TfPqiPjBBO/t3WV8UHxw+X2Kes53U/yOWk7xulpQ9v1fEfGEzPxGgx6HJKlRZjtT7eLi4uLicrgtFP/0fJ+R0THvB/6g5v4+4MRRx7y+Zv8vgOcAHWP0/fscPCr5OePEsIZitO0jJojzgRRJi+G+vjBB2zNr2g2PzP0f4JFjtJ0/zeftwRw8MvacSdrXxpTA8WO06eTgUUyvAOaN09/RFBNpvWwOXEO1j+vMcdq8bFS7vxv93APHAJ8d9bNbU8fz+ZUpXOvvKY8d73mdD/xlzXWzBzhqgj5vqYnjuBk+j8fV9HUPRZ3UHwOrx2j7bIoJKYfbnzdBv/9S024Q+LPRr1eKRNaWmnZ3AMtn+HiO5+BvCtzAoe8lHcCfc/Co6X+aoM8Latpd0cBruLbfW6bZx5U1fdw6Tpsn1zzWAYoP6brHaPcYDn5f/pe5fE3XtE+KUaT/CzxtjHZnlNfWcNtXj9Pfx2ra/AeweILH9nTg/zXgGjiz5pxfqaP9f9W07wfOHaPNKRTJ4+F2fYwzGpiDR8YO/6wuHf2zovgA4JDft5PEunTUz+hFjXrtNOsaKNt+pabdmXU8b8MjmP+OUSOmKX5nfrGm7U8Y/1s9D6X49svq8Z5rig8r3lrT37ap/lxcXFxcXJq/zHoALi4uLi4uh+NS/jNUm/SsTe78xai2x9W0vRN42CR9P6mmrx+M94/ZFGKt/ef85HHa1P7DnxSjcXua8Lx9puYcH5yk7Xtq2l47TptH1LT52mxfF1N4Hmqf6zPH2H+/UdfU2yfoaz7FqNDhtl+q42f8lSY8ppfX9P/CCdrdUtPuuBme87hRz+Vu4METtK9NUnx6nDbHc3AS9sUT9LeYorTLcNv3zPDxvG9UUmbRBG3/rKZtlXGS1MztRPFravoYHP1eR5EU31bTZv0k/R1D8UFcUiSVl87Va3rUdbsfeNQEbS+qaXvjOG121/Q1blK7kctU3lMovv1Q+5ifMUHb4zj4A9PxkuNXjOrzXQ18bGtH9f2EJjx/Db0GynZfqWl3Zp3P25sn6O9BFKOCh9uO+UHkFB/3v9b019CyPS4uLi4uM1+czE6SpGnIzOspvuY6bLgMxGYO/fr0Sxj5GvlbMvOHk/T9JYpRolCUS3jsjIIt/ikcdladx7w+M3fP8LxjqZ2M7hkRcf+xGkXEfShGV491XK3aiel2zTC2ueRcRq6pXwB/PV7DzLwHuLhm0xMj4teaGNt43luzXu911mhvzsxbJ9j/npr1VeO0+RNGJnz+H4oRimPKzD0UycRh5453TU+mnGzrD2o2/WVO/PXyf6QYQQtFvOOVqZnL7qhZrzBSvmHYb1OM3Ab4YmZumqizzPw5I++/8yi+uTETrbqm35mZ/zPB/o0UiXSAX4uxJ+Qc3rYvM+9uaHSN8X9q1j+ZmZ8Yr2Fm3gK8uWbTC8pSRBPZT/EtjEY5etT9vQ3seyyNuAamYxfFN57GlJm/AK6u2TTe++ZUzIXfFZKkcVijWNMWEQ+kGFG3muKPhlWM1KZ6X2Ze0KI4cqrHZOZkf2xKUj1eRVE/djiRMQA8LzOHRrV7es36VXX2/SXgqeX6WmDreA3LeqqnUtSeXEKRbKmtxVs7u/1j6jh3UtRTboaPUYyqvh9FrcJnA+8eo93vMJI0+hXw4XH666tZf1JZu/HGxoQ6q2prY16Vmb+aqHFmXh8R36W4BqAYvfejRgZU1kx+HMU1tJTiZzhvnOaPaeS5p2C862TYDymup/sAD4iIo8ZIqtU+9+/NzMn+zvgoRc3ooylGd59GMXJ+qn6jPB6KWtHjJtIAMnMoIt5DUbsXip/54Wb0c39fiveHYdN97xy2Fvj78RrOoWt6wus2M++KiJ8Av0ZRq7aXYnLQWn0Uo+EXR8S5mXllUyKdvtrr8z3jthrxXuBvKD4EOZbisU/0Ievnyg9uGmX0hxbNTr434hqYjk/mwfXNx/ItRj50OW6yDiNiHkV5rEdTjPK/LwfnHWqf28fUG6gkqTVMFGsmfjHbAUzTttkOQNKRITN/FRFXMjKR2jcz8we1bSLiAcBJNZv+rM4PuB5es75srAYRcTTFSKDaiZQm01NHm1sy8/Y6+5uS8jn7ELCh3HQeYyeKz6tZ/1hm3jFGGzJzZ0R8gyLJdj9gS0RsokjefS0zx5pU6nBQO4q8nomchtsNJ4pXTtRwKiKiE3gxRV3cpXUeVs911mh3ZOaOiRpkZkbEHopEMRQTNd2bACpHLT6m5pBJn/vMPBAR1wNPKzetZHqJ4tqf+eacYKLHceJ7bEREHYntuWT0+9ado+6fVrN+dkQ8po4+a0d0j/feOdeu6e/W0aZ2osmxRq1/kGISVID3R8S6ctuXMvO2GcY3IxHxEIqa+cMmncAsM3dFxDaKydygeF1NlCj+7+lHOKbRvzuOGrNV4zTiGpjV85bfBHol8ALqf73Mxu8KSdIETBSrUXYANwJPmYVzP3LyJpwPvLRcH+/ry5LUDMeOuv+iafSxePSGiHgoxazuvVPsq56EcrNLOLyPkUTx2og4rvyqMQARcSwHfx11svft5wFfpniuF1KUDvgToFqOsr0G+DTFZH71JN/mgiU16z+t85hbatYb8s93RMynGNk61d/v9X5w0UhjfpgwhgM166NHj95/1LZWPvcz/Zl3ceiI3LmuNul0YIwPdh5cs/6safQ/1nvnXLym67l2J7puoZjc9AnA4ylGnP52uRAR24FrgS8AH8/MVl8jtdf2rzLzf+s87hZGEsWTva4a/Xtr9Ielixrc/2iNuAZm7bwRsZhiNP9jpnj+2fhdIUmagDWKNROvp/gD9JjM7OXg2mMtk5nfm2yhmC0Yiq9Tv3824pTUthox6mesD3Y3MZIkvpPi6+dPBZZTjHyqZGaUpXZqv/Jbz+/+CcsczFRmfo1ioi4oEhp/PKrJekZKZ9xKkdyYqL8fUXzF9R84+J/7CsU/rf+XIlH804j4k5nE3kK1o9f66zymtl2j/vl+DSMJtSHgSopyISdTXNtdw9fZqLJOs1HiqREjaUePGmzlcz/Tn/lMzj1bHlazPtY31Wb6/jnWe+ecu6YbMQo8M/dRvNf/GSPvr8OWU3xLYyNwW0S8tRz92SrTubZHt53s2m70761bRt1/+FiNGmUWvwnQqPNexkiS+B7g3xgpzXVfoLPmNbW85jjzEZI0xziiWNOWma+ZvNXsKyf0WV3e/Upm9k3UXpIarPYf3b2ZecgIt6mKiN+gGDUGxddj10wyQd5cTB79O/Dacv2PgTfU7KtNHG/KzOpknWXmLuDPI+LlFLURz6CoT/p4RiZ5ejDwzoh4ZGb+35mF33R3M5Ik667zmNp2My65UY68fHHNpvMmmkwsIubidTZVo+uQdlNfYqsRz33tuafzM5/JuWfLmpr168bY38/I6+AxmfmdmZzsSL+mM/MAxSSr74iIR1C8D55eLsO16hdSfMvu9Ih44mT1zxtkOtf26LYtvbbLskY/BR5abloD/GsrYzhclKVF1pV3q8BTMvOaCQ45rF5XktRu/ARPc0JEdEbEhRHxXxFxa0TcExG7I+KaiPjTiFgwg+5r61xadkJSq9WOklsUEUvGbVm/J9esXzFJkhhG/tGdSzYyMpLpxIg4FSAiHg08qqbdlN63M/NAZn4tM9+cmU+n+Lry04Cv1jR7cUQ0Yub2Zqr9GnW95UVqf867GxDDakZGAn53ooTaGOc/XN3BwV+zbuVzP9Of+QCHUaI4Ik7h4Imxrh2jWe3754lj7J+qtrmmy2/V/Utm/mFmLqWogX15TZM1wEUtCqf22r5PRNRbnqXR72lTVTsx4jPLiWN1qCcxMuL+vyZJEsNh/LqSpHZgolizLiKOB75DMZnRb1HUmOwCHkAxAuIfgP+JiCn/g1BOSrO+vNsP/GcjYpakepWTCNV+k6ERtdxr63Z+v472Z0zepLUyc7hm5rDhUcS1H+79d2bW8/gmOs+BzPwsxfNeO2nPb8+k3xb4Vs36b9R5zONr1reOsX+qXzE+7K+zqSq//v3tmk2TPvflxGirazaN9dzXo/ZnvjoiKuO2HFH7M//WYTaR3V/UrA8AHxmjzeaa9ac24JzNuqbn/POemd/OzA3AO2s2P6NF5/4ZUFuXuJ7X1QOAX6vZNN3X1UzUjiBeRFEPX4dqu98VknQkM1GsWVVOWPR1irpfd1HU2PwtipmNnwj8DbCPYhTJZyJiqrXqzmTkU+uPZObor5RKUitcXbP+p+WHWDMxVLM+4QiniHgwLUoGTEPtaOE/KGtmnjvO/hnJzAHg8zWbHtSovpukdiTbusm+WRMRKzl4JPaXx2i2v2a9nomQpnKddQDPr6PPw0Htc39+Ha/XZ1B8uA3Fc/zNaZ73GxS1PaGY/OvsiRqXcZ1fs+lL47WdayLiOYx8VR1gY2buHKPpp2rWz42IB87w1M26pqf62ppNtc9pK98Ha9+TLqij/fmM/K96K/CjRgc0mcy8gYNfV2+OiOOm2k9ErCgHxhyppvK6WsjBHwhLkuYYE8Wabe+k+CN1B0XtuZdm5mcy81uZ+ZXMfCVFjcl+YAVFTbWpqP1DZGNDIpakqXs7Rd0+gFMoJlOqS0QcM8bmm2vWnznBsRWK99n59Z6vxT5M8WEgFIm2dwDDj/cA8IHJOoiIxWVCpx61X+ffNW6rueFKRsoIHMsE10xEdAH/XLPpy+UEf6P9smb9IWPsH632OnvCJB/W/iXFhIJHgncxkvhYyQTJwvI5eUvNpg9k5h3TOWlm7gU+WLPprZPUyL2Iked8iCLuOS8izgeuqNn0C+B14zT/T+DH5fpC4P0RUVciNiKOiojR9XCbdU1P9bXVUBExPyJGT8Q4ntl6H/y3mvXfiYinjdcwIpYBf1177CyOln8+xYSxUNTW/dJUvuUYEb8LbAGWNSG2uaL2dXV2+S2L8byduf9BrSS1NRPFmjXlJBvnlHcvzsybx2qXmd+imEkXpvCVr/IT698r7+7kMBppI+nIkpk/Ad5Ys+k1EXFFRCwdq31EVCLirIjYyNhft72aka86PyEi3jZ6BvsywfyfFKMSpzLLfMtk5l3AR2s21Sbkrs7MempSPhO4KSL+MiKWj9UgIhZExJ8y8jsB4L/GaHdcRGTNcmYd52+KzLyTg6+ZV0TEG8qk8L0i4kEUz+HwV7kHgb8ap9ubGbkWHhoRq8dpN+xbwM/K9fsDHy5HqNeef35EvB74W+bodTZV5eu1Nql1aURcNPoDiXKE4OeA4ZGCd3LwpIy1bV9bc13dMsHpX8fIxF8nAZ+NiBWj+uqIiBdTfLAy7LKynMucVL4Gz46Iz1MkiYffr/YDzxpnNDHlRJYvZOSDtt8ErpmoxnhEPCoi/oai5M/o94RmXdO1ZW2eU+cxjXQssCMi3j7e6zoKTwNeX7P5kPfBZsnMLwOfrtn04Yh49uh2EfFY4IvA8MSvO4B/an6EYyvfD86neG+F4praWr6mx0x4ltfQ0yPiWorfwzOexHaO+xIjH/oeD1wREYtqG0TE/SLincALOEJ+V0jSkWqiT/ukZhseBbePg7+WPZZrgJcBD46IZZm5o47+f4eRWXXfn5lDEzWWpCZ7HcXETcNfFT8f+KOI+BbwQ4rk0P0oyuU8mpEJl37JKJn5w4j4d0a+NfEXFF/LvoGiDuRxFDUAuyhGpf4l8P8a/oga432M1JIfvb1eKyhGdb4lIvqA/6F4HoJihPKpHPyP+qbM/Mb0wm2pt1F8q2a4nvJfAy+MiC8DeyhGqD2Rg0eM/2VmbmYMmTkUER9j5Pn+ckR8hiKhNpyIuz0z31zT/lXAe8p9vwlsi4hvAD+lGAV+JiPP7fOBySYHO1y8lGL0/yqKv5cvpUjWf43itXo8xWtsuI7wIHDhTJO1mXlzRGygeB4rwGnAj8qE00+Abor5G2o/ZLqO4m+k2XR0RFw6attCirquS4HHcGhJhhuBP8rMCWvPZuYXIuKFFPViKxSv5+sj4iaKxO8eisTzMeV5xi1P0cRr+j8pEmBQvEZXUnzIt6+mzb+WScdmWQT8OfDnEXE7I0nxeyiek0dxcOJ8G/CPTYxnLM+lKDl3PMXvuA+VP8fNFHWqT6b4+Q6Xe+kH/rAcbT9rMvNjEfFbFN+CWUQR+2uAV0fEdyhem7+k+L/jWIr3jdrR7EMcwcnRzNwTEW8DXl1uWg/8VkRsprgGj6V4XXVT/K55EU4wLklzlolizaZTytuFwOAUSnYeQzG6YDJ/XLNu2QlJs6r82uwFEbGFYkTXYoqkxymMvB8echjFP9VjeSHF++Hw5HjHcmgt4p0UdUDncs3ML1LEWZv4+iWTf4A47G6K52n4l0gvB3+1utYQRcL8T6cc5Swok1q/SzGp6wsprpcHAL8/RvM7gD/NzCsm6favKJLLD6b4/fu7o/b/FHhzTQzvjYgTgFeWm7opkmu19gN/lplXRsQRkSjOzH0R8STgckZGiC7l4Lq6w26jSBJ/eox90zn3ByOin2KS3wdR/L3+xHIZ7QPAhszcP8a+VrovRSmMetxEURLnssz8VT0HZOa7IuLHFCO9h7/2f2LN+li+D9w+Rl8Nv6bLZPb7gT8qN60pl1qfokgoNsMBioTw8IdGRwNPnqD9VygSsC1NXmbmLyLi8RSldZ5Ubh7v5/hj4NyyTvCsK3/Gj6FIEJ9H8X4cFB9OPGacw4YoRlFfkpnfaX6Us+r1FB9SD3+AfTTFvDO19lJ8WPDtVgUlSZo6E8WaTdOdkGTCSRLg3knyzirv3pCZN07zXJLUUJl5aUS8j+LDrN+kGD28BFhAMfp3J0WC4yvAf433DYoykfVbFJO/nQ88lmJE8m6KEgP/CVxRjvQ5s4kPaUbKZOj7gVfUbP5AZh6o8/j/KN/znwI8nuL5XEEx6guKBOo24GsUE2b9oFGxt0JmDgIvjoj/R1F+6ckUI4nvS5EE20bx9fF3ZeYho8/H6G9HRDwaeDHFc/ZrZV/j/k2YmZdExKeBiylGOC9h5Fr9DHB5Zt407Qc5R5UT4P5BRLyD4vV6JkWC/T4Ur7PvUST/3tPohFtmfqpMZj6PokzXrwM9wK8oJvb6MsX1PObo8TlgiOIauZNixO8PgP+mmLDvm9OpN5uZX46Ih1F8Y+xsipGnx1C87+2jqHX8w/Icn87Mb0/QVzOu6fMoPuBaT5E47KF4X2+6zPxZRDyAIvl6OvA44ASKxzX8zZKfAjcAH8zML7QirnFi/QXw5Ih4KsUHL2spfo7zKL4J8i3gYxTfBqzr90CrZOZPgedFxOsoXpe/CTyM4md9f4oPLncD36G4Dj80XlmVI01ZJub8iPgwxUj8NRQfiO+h+NbKxyneK2+NaUwIKElqnZi9eQF0pCl/6Q9/5fJ9mXnBJO2vo/gjYjuHjoKbyPbJ/iGLiJcCby3vvjgzR38dUpIkSZIkSVLJEcWaTcMjnx4E/LAcNdUow2UnDlB8LVOSJEmSJEnSODombyI1zbfK24UUXxduiLJ+2KPKu1fX81VcSZIkSZIkqZ2ZKNZs+njNeiNn6z6vZt0ZdSVJkiRJkqRJmCjWrClnMf5ceffp5cQQ44qI4yLiDydpUwGG2/ySYlIRSZIkSZIkSROwRrGmLSLWUsyoPKynZv2EiLigtn1mXjFGN88FtgDHAq8uZ0B+D/BdYD/wAIoyEk+jmMn5Y0xcc/ipFDMnA3xgrs2WLEmSJEmSJM1FkZmzHYMOUxFxBXB+ve0zM8bp56HAh4FVdXTz3sx83gQxXQX8QXl3dTlqWZIkSZIkSdIEHFGsWZeZP42INcAzKZK8a4AHAfOAvcBNwDeBTwDXjtdPRNwPeEZ594cmiSVJkiRJkqT6OKJYkiRJkiRJktqck9lJkiRJkiRJUpszUSxJkiRJkiRJbc5EsSRJkiRJkiS1ORPFkiRJkiRJktTmTBRLkiRJkiRJUpvrnO0AdHiIiPnAI8u7u4DqLIYjSZIkSZIkHW4qwJJy/buZec9sBjOaiWLV65HADbMdhCRJkiRJknQEWAVsme0gall6QpIkSZIkSZLanCOKVa9dwyvXX389xx577GzGIkmSJEmSJB1WbrvtNlavXj18d9dEbWeDiWLV696axMceeyxLly6dzVgkSZIkSZKkw9mcm//L0hOSJEmSJEmS1OZMFEuSJEmSJElSm2vbRHFEPDAizomI10fEpyNid0RkuVzRpHOui4jPRsRtEbE/Im6JiH+PiFPrOPaWmvgmWm5pRuySJEmSJEmSjlztXKP4F606UUQsAD4MnDNq10PL5dyIeG1mvqFVMUmSJEmSJEnSsHZOFNfaAdwIPKVJ/V/OSJL4y8A/ArcCjwReCRwPvD4ibsvMd0/S18eBv55g/8AMY5UkSZIkSZLUZto5Ufx64Abghsz8RUQcB2xv9Eki4gnAueXdTwK/k5nDsxreEBGfAP4b6AXeEhH/kZl7J+hyb2Z+r9FxSpIkSZIkSWpfbVujODNfk5mfysxml6B4WXlbBV5UkyQejmM38PLy7mLgwibHI0mSJEmSJEkHadtEcStExFHAk8u7n8/MneM0/QhwZ7n+u00PTJIkSZIkSZJqmChurtXA/HL9q+M1yswB4LrhYyJiXrMDkyRJkiRJkqRhJoqb6+Sa9R9O0nZ4fydw4gTtzoiI/4mI/ojYFxHbI+KDEfGsiIgZRStJkiRJkiSpLbXzZHatsKxmfbyyE8N2jDruB+O0Wz7q/nHl8hzg6xHxB5n5synECEBELJ2kyTFT7VOSJEmSJEnS4cFEcXPdt2b97kna9tesHzXG/gHgE8DngO8BdwCLgNOAF1Iklx8PfD4iTsvMO6YY647Jm0iSJEmSJEk6Epkobq4FNesDk7S9p2b9PmPsX52Ze8fY/pWIuBT4D+ApFOUuXgP8+RTilCRJkiRJktTGTBQ31/6a9a5J2s6vWf/V6J3jJImH990VEc8BfgI8AHh+RLyinCSvXssm2X8McMMU+pMkSZIkSZJ0mDBR3Fx31ayPVU6iVnfN+mRlKg6RmXdExFXARWVfpwDfmMLxE9ZQdp48SZIkSZIk6cjVMdsBHOFqk6+TTRZXO6J3uvWCayfAe8g0+5AkSZIkSZLUZkwUN1dt4vZhk7Qd3j8I/Hia53PYryRJkiRJkqQpM1HcXDcwMondE8ZrFBFdwKnDx0yxtnCth9es3zrNPiRJkiRJkqSWOlAdAmBP/wA79+xjT//AQdvVfNYobqJykrkvAr8FnBURS8epBfy7wP3K9Y9O51wRcX/gD8q7+4At0+lHkiRJkiRJapXB6hD7B4e46vo+Nm3uY/vu/nv3Le/pZv2aXtat7mVBZwedFce8NpPP7gxExAURkeXy2nGava287QQui4jKqD56gL8r7+4F3j3GeZ4WEfeZII77Ah8CHlBuujwz76n7gUiSJEmSJEktVh1Krr1pN2ve9AXeePWNByWJAbbv7ueNV9/Imjd9gWtv2k11KGcp0vbQtiOKI2ItcELNpp6a9RMi4oLa9pl5xXTOk5lfioirgHXAM4DPR8Q7KEpDPBK4BOgtm78iM/eM0c0rgE0R8RHga8BPgLuBRcBpwAsZmQzvR8BrpxOrJEmSJEmS1AqD1SGuvWk3GzZumTQB3D9QZcPGLVx+/imsPaHHkcVN0raJYmADcP44+x5fLrWumMG5nkdRWuLpwBPLpdYQ8IbM/LcJ+jiaIuYNE7S5Bjg3M2+fQaySJEmSJElSU+0fHOLiK7fWPUq4OpRctGkr119yloniJvFZbYHM/FVmng2sBz4P/C/FJHc7gCuBtZn52gm6eCnFqOKPAz8EdgODwJ3l/fcBTwPOzMyfNelhSJIkSZIkSTN2oFrUJO4fqE7puP6BKlfd0OcEd00Smdb20OQiYilFYpsdO3awdOnSWY5IkiRJkiRJh6snvu0rh9QkrseKnm6+9NIzGx9QC+zcuZNly4arx7IsM3fOZjyjOaJYkiRJkiRJUsvs6R+YVpIY4Obd/ezdN9DgiAQmiiVJkiRJkiS1UP/A4AyPn1rJCtXHRLEkSZIkSZKklunu6pzh8ZUGRaJaJoolSZIkSZIktczi7i6W93RP69gVPd0sWtjV4IgEJoolSZIkSZIktdCB6hDr1/RO69j1p/ZyoDrU4IgEJoolSZIkSZIktdC8SgfrVvdOuYREd1eFdat6mVcxpdkMPquSJEmSJEmSWmpBZweXnruSSkfU1b7SEVy2fiXzO01nNovPrCRJkiRJkqSW6qx0cMZJS3j3eadMOrK4u6vC5eefwuknLqHT0cRNM7MpBiVJkiRJkiRpGiodwekn9rD5krP44A19vP+6Prbv7r93/4qebtaf2su6Vb3M7+yoe/SxpsdEsSRJkiRJkqRZ0Vnp4KhKB+eddhwXrl3B3n0D9A9U6e6qsGhhFweqQ9YkbhETxZIkSZIkSZJm1XAyeNHCLhYtPHS7ms9nWp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WoDB6pDAOzpH2Dnnn3s6R84aLvaW+dsByBJkiRJkiSpeQarQ+wfHOKq6/vYtLmP7bv77923vKeb9Wt6Wbe6lwWdHXRWHFfariIzZzsGHQYiYimwA2DHjh0sXbp0liOSJEmSJEnSZKpDyTXbdnHxlVvpH6iO2667q8Kl567kjJOWUOmIFkbYPnbu3MmyZcuG7y7LzJ2zGc9ofkQgSZIkSZIkHYEGq0Ncs20XGzZumTBJDNA/UGXDxi1ce9MuBi1F0ZZMFEuSJEmSJElHoP2DQ1x85VaqQ/VVFKgOJRdt2so9gyaK25GJYkmSJEmSJOkIc6Ba1CSebCTxaP0DVa66oc8J7tqQiWJJkiRJkiTpCDOv0sGmzX3TOnbTdX3Mc1K7tuNPXJIkSZIkSTrC7OkfYPvu/mkde/PufvbuG2hwRJrrTBRLkiRJkiRJR5j+gcEZHj+1khU6/JkoliRJkiRJko4w3V2dMzy+0qBIdLgwUSxJkiRJkiQdYRZ3d7G8p3tax67o6WbRwq4GR6S5zkSxJEmSJEmSdIQ5UB1i/ZreaR27/tReDlSHGhyR5joTxZIkSZIkSdIRZl6lg3Wre6dcQqK7q8K6Vb3Mq5g2bDf+xCVJkiRJkqQj0ILODi49dyWVjqirfaUjuGz9SuZ3mjJsR/7UJUmSJEmSpCNQZ6WDM05awrvPO2XSkcXdXRUuP/8UTj9xCZ2OJm5LM5v+UJIkSZIkSdKcVekITj+xh82XnMUHb+jj/df1sX13/737V/R0s/7UXtat6mV+Z0fdo4915DFRLEmSJEmSJB3BOisdHFXp4LzTjuPCtSvYu2+A/oEq3V0VFi3s4kB1yJrEMlEsSZIkSZIktYPhZPCihV0sWnjodrU3rwJJkiRJkiRJanMmiiVJkiRJkiSpzZkoliRJkiRJkqQ2Z6JYkiRJkiRJktqciWJJkiRJkiRJanMmiiVJkiRJkiSpzZkoliRJkiRJkqQ2Z6JYkiRJkiRJktqciWJJkiRJkiRJanMmiiVJkiRJkiSpzZkoliRJkiRJkqQ2Z6JYkiRJkiRJktqciWJJkiRJkiRJanMmiiVJkiRJkiSpzZkoliRJkiRJkqQ2Z6JYkiRJkiRJktpc2yaKI+KBEXFORLw+Ij4dEbsjIsvliiadc11EfDYibouI/RFxS0T8e0ScOoU+HhARr4uI70TEHRFxZ7n+uoh4QDPiliRJkiRJknRk65ztAGbRL1p1oohYAHwYOGfUroeWy7kR8drMfMMk/awCPg4cO2rXo8plQ0Q8MzO3NCZySZIkSZIkSe2gbUcUj7ID+FwT+7+ckSTxl4FnAauBC4GfUPwcXh8RG8brICIeAnySIkk8CLwFOKNc3lJuezDwqbKtJEmSJEmSJNWlnUcUvx64AbghM38REccB2xt9koh4AnBuefeTwO9kZrW8f0NEfAL4b6AXeEtE/Edm7h2jqzcBDyrXz83MD9fsuzYitgAfKtu8AXheYx+JJEmSJEmSpCNV244ozszXZOanMrPZJSheVt5WgRfVJImH49gNvLy8u5hilPFBIuJBwB+Vdz87Kkk83M+Hgc+Wd88rj5EkSZIkSZKkSbVtorgVIuIo4Mnl3c9n5s5xmn4EuLNc/90x9j8DqJTr753glFeUt5XyGEmSJEmSJEmalIni5loNzC/Xvzpeo8wcAK4bPiYi5o1qcnrN+rj9jNq3tt4gJUmSJEmSJLU3E8XNdXLN+g8naTu8vxM4cZx+7sjMn4/XQWbexsjI5JPHaydJkiRJkqTmOFAdAmBP/wA79+xjT//AQduluaqdJ7NrhWU16+OVnRi2Y9RxPxijn8n6GO7n10ede1IRsXSSJsdMpT9JkiRJkqR2MlgdYv/gEFdd38emzX1s391/777lPd2sX9PLutW9LOjsoLPi2E3NPSaKm+u+Net3T9K2v2b9qHH6mayP2n5G9zGZHZM3kSRJkiRJ0mjVoeTam3Zz8ZVb6R+oHrJ/++5+3nj1jfzD57dx6bkrOeOkJVQ6YhYilcbnxxfNtaBmfWCStvfUrN9nnH4m66O2n9F9SJIkSZIkqcEGq0Ncs20XGzZuGTNJXKt/oMqGjVu49qZdDFqKQnOMieLm2l+z3jVJ2/k1678ap5/J+qjtZ3Qfk1k2ybJqiv1JkiRJkiQd8fYPDnHxlVupDmVd7atDyUWbtnLPoIlizS2Wnmiuu2rWJysF0V2zPrrExF3Awjr6qO2nnjIV98rMCesfR/h1CEmSJEmSpFoHqkVN4slGEo/WP1Dlqhv6OO+045hnvWLNEV6JzVWbfJ1ssrjayedG1wse7meyPmr7seawJEmSJElSE82rdLBpc9+0jt10XZ9JYs0pXo3N9YOa9YdN0nZ4/yDw43H6uX9EHDNeBxFxLHC/8u6N9QYpSZIkSZKkqdvTP8D23f3TOvbm3f3s3VfPdFRSa5gobq4bGJmA7gnjNYqILuDU4WMyc/S7xNdq1sftZ9S+r9cbpCRJkiRJkqauf2BwhsdPrWSF1EwmipsoM+8CvljePSsixisd8buMjAT+6Bj7PwEMVzh/7gSnvKC8HSqPkSRJkiRJUpN0d81s+q/urkqDIpFmzkTxDETEBRGR5fLacZq9rbztBC6LiIPeASKiB/i78u5e4N2jO8jMnwObyrtPjYjfHyOWZwNPLe/+e3mMJEmSJEmSmmRxdxfLe7qndeyKnm4WLexqcETS9M3sY4/DWESsBU6o2dRTs35CRFxQ2z4zr5jOeTLzSxFxFbAOeAbw+Yh4B3Ar8EjgEqC3bP6KzNwzTleXAE8DlgAfiIhTgE+V+84B/qJc3wX89XRilSRJkiRJUv0OVIdYv6aXN1499ami1p/ay4HqkBPaac5o20QxsAE4f5x9jy+XWlfM4FzPoygt8XTgieVSawh4Q2b+23gdZOaOiPht4GPAMcDLy6XWz4FnZebOGcQqSZIkSZKkOsyrdLBudS//8PltU6o33N1VYd2qXpPEmlO8GlsgM3+VmWcD64HPA/9LMcndDuBKYG1mvraOfjZTjEJ+I/A94O5y+W657RFlG0mSJEmSJLXAgs4OLj13JZWOqKt9pSO4bP1K5nealtPcEpk52zHoMFBOxLcDYMeOHSxdOt68fJIkSZIkSe2lOpRcs20XF1+5dcKRxd1dFS5bv5LTT1xSd2JZR46dO3eybNmy4bvL5lpVgHYuPSFJkiRJkiTNWKUjOP3EHjZfchYfvKGP91/Xx/bd/ffuX9HTzfpTe1m3qpf5nR0miTUnmSiWJEmSJEmSZqiz0sFRlQ7OO+04Lly7gr37BugfqNLdVWHRwi4nrtOcZ6JYkiRJkiRJapDhZPCihV0sWnjodmmu8gqVJEmSJEmSpDZnoliSJEmSJEmS2pyJYkmSJEmSJElqcyaKJUmSJEmSJKnNmSiWJEmSJEmSpDZnoliSJEmSJEmS2pyJYkmSJEmSJElqcyaKJUmSJEmSJKnNmSiWJEmSJEmSpDZnoliSJEmSJEmS2pyJYkmSJEmSJElqcyaKJUmSJEmSJKnNmSiWJEmSJEmSpDZnoliSJEmSJEmS2pyJYkmSJEmSJElqcyaKJUmSJEmSJKnNmSiWJEmSJEmSpDZnoliSJEmSJEmS2pyJYkmSJEmSJB1WDlSHANjTP8DOPfvY0z9w0HZJU9c52wFIkiRJkiRJ9RisDrF/cIirru9j0+Y+tu/uv3ff8p5u1q/pZd3qXhZ0dtBZcXykNBWRmbMdgw4DEbEU2AGwY8cOli5dOssRSZIkSZKkdlIdSq7ZtouLr9xK/0B13HbdXRUuPXclZ5y0hEpHtDBCaWI7d+5k2bJlw3eXZebO2YxnND9akSRJkiRJ0pw2WB3imm272LBxy4RJYoD+gSobNm7h2pt2MWgpCqluJoolSZIkSZI0p+0fHOLiK7dSHarvm/HVoeSiTVu5Z9BEsVQvE8WSJEmSJEmasw5Ui5rEk40kHq1/oMpVN/Q5wZ1UJxPFkiRJkiRJmrPmVTrYtLlvWsduuq6PeU5qJ9XFV4okSZIkSZLmrD39A2zf3T+tY2/e3c/efQMNjkg6MpkoliRJkiRJ0pzVPzA4w+OnVrJCalcmiiVJkiRJkjRndXd1zvD4SoMikY5sJoolSZIkSZI0Zy3u7mJ5T/e0jl3R082ihV0Njkg6MpkoliRJkiRJ0px1oDrE+jW90zp2/am9HKgONTgi6chkoliSJEmSJElz1rxKB+tW9065hER3V4V1q3qZVzH9JdXDV4okSZIkSZLmtAWdHVx67koqHVFX+0pHcNn6lczvNPUl1ctXiyRJkiRJkua0zkoHZ5y0hHefd8qkI4u7uypcfv4pnH7iEjodTSzVbWbTRkqSJEmSJEktUOkITj+xh82XnMUHb+jj/df1sX13/737V/R0s/7UXtat6mV+Z0fdo48lFUwUS5IkSZIk6bDQWengqEoH5512HBeuXcHefQP0D1Tp7qqwaGEXB6pD1iSWpslEsSRJkiRJkg4rw8ngRQu7WLTw0O2Sps5XjyRJkiRJkiS1ORPFkiRJkiRJktTmTBRLkiRJkiRJUptrSaI4IuZFxMPLZf4Y+xdExNsjYkdE/CoifhARF7ciNkmSJEmSJElqd62azO53gA8Au4FlY+z/KPAUIMr7DwP+MSJOzMyXtCZESZIkSZIkSWpPrSo98VSKJPBHMnOgdkdEnF3uB9hJkTT+Wdn+4og4rUUxSpIkSZIkSVJbalWieCWQwDVj7HtuebsN+PXM/D3gEcCN5fYNzQ9PkiRJkiRJktpXqxLFDyxvb67dGBEdwFkUSeRLM/MugMy8A7iUYlTxb7QoRkmSJEmSJElqS61KFPeUt/tHbX8McL9y/epR+75X3o5V01iSJEmSJEmS1CCtShQP1yXuGbX9jPJ2Z2beMmrfXeVtpVlBSZIkSZIkSZJalyi+pbxdM2r7bzN+7eKjy9tdTYpJkiRJkiRJkkTrEsVfpqg3/OKIOBkgIp4BnFnu/68xjnlEeXtb06OTJEmSJEmSpDbWqkTxP1OUn3gg8L2I2A18lCJ5/DPgP8c45ikUo423tChGSZIkSZIkSWpLLUkUZ+ZNwB8D+yiSw0eXt3uBP8zMgdr2EXEM8Jvl3c+3IkZJkiRJkiRJaledrTpRZn44Ir4KnA0cQ1FS4hOZefsYzR8FXFmuf6lFIUqSJEmSJElSW2pZohggM/8XeG8d7T4HfK75EUmSJEmSJEmSWlWjWJIkSZIkSZI0R5koliRJkiRJkqQ219LSEwAR8QDgNGAFcF+gMtkxmfn6ZsclSZIkSZIkSe2qZYniiHgg8A/A70/jvCaKJUmSJEmSJKlJWpIojojFwNeA44FoxTklSZIkSZIkSfVpVY3iVwAnUCSJPwc8DVgCVDKzY7KlRTFKkiRJkiRJUltqVemJZwIJXJ2Zz2jROSVJkiRJkiRJdWjVaN3e8vayFp1PkiRJkiRJklSnViWK7y5vf9Gi80mSJEmSJEmS6tSqRPF3y9uHtuh8kiRJkiRJkqQ6tSpR/G8UE9n9cYvOJ0mSJEmSJEmqU0sSxZn5IeADwO9ExCtacU5JkiRJkiRJUn06G9lZRJwxwe7LKUpPvCkifhe4EvghsG+yfjPzmsZEKEmSJEmSJEkaraGJYuArQNbR7nHlUo+k8XFKkiRJkiRJkkrNSMBGE/qUJEmSJEmSJDVJoxPFT2xwf5IkSZIkSZKkJmtoojgzv9rI/iRJkiRJkjQ7DlSHmFfpYE//AP0Dg3R3dbK4u+ve7ZKOLNb+lSRJkiRJ0r0Gq0PsHxziquv72LS5j+27++/dt7ynm/Vrelm3upcFnR10mjCWjhiRWc/cczM8ScR7KCal++vMvK3OY5YAfwdkZl7YzPg0uYhYCuwA2LFjB0uXLp3liCRJkiRJUqNVh5Jrtu3i4iu30j9QHbddd1eFS89dyRknLaHS4XRVUj127tzJsmXLhu8uy8ydsxnPaK362OeCclk8hWPuV3OcJEmSJEmSmmiwOsQ123axYeOWCZPEAP0DVTZs3MK1N+1isDrUogglNZPfD5AkSZIkSRL7B4e4+MqtVIfq+/Z5dSi5aNNW7hk0USwdCeZyonhBeXvPrEYhSZIkSZJ0hDtQLWoSTzaSeLT+gSpX3dDHAUcVS4e9uZwofnx5+4tZjUKSJEmSJOkIN6/SwabNfdM6dtN1fcxzUjvpsNfZjE4j4tXj7HpRRPzvJIfPB44HnkExAd7XGxmbJEmSJEmSDranf4Dtu/undezNu/vZu2+ARQu7GhyVpFZqSqIYeC1FkrdWAC+cQh8B7Afe2qCYJEmSJEmSNIb+gcEZHl9l0cIGBSNpVjTzewFRs2S5RB3LPcAtwCbgtMz8ThNjlCRJkiRJanvdXTMbS9jdVWlQJJJmS1NGFGfmQQnoiBiiSBQ/IjN/0IxzSpIkSZIkaXoWd3exvKd7WuUnVvR0W3ZCOgK0qtJ4X7kMtOh8kiRJkiRJqtOB6hDr1/RO69j1p/ZyoDrU4IgktVpLEsWZeVxmLs/MH7fifJIkSZIkSarfvEoH61b3TrmERHdXhXWreplXadVYREnN4qtYkiRJkiRJLOjs4NJzV1LpiLraVzqCy9avZH6n6SXpSOArWZIkSZIkSXRWOjjjpCW8+7xTJh1Z3N1V4fLzT+H0E5fQ6Whi6YjQlMnsJhIRTwSeBTwa6AHuA0z0UVVm5vEtCE2SJEmSJKmtVTqC00/sYfMlZ/HBG/p4/3V9B01wt6Knm/Wn9rJuVS/zOzvqHn0sae5rWaI4Ih4IXAU8YXjTOE1z1L5sZlySJEmSJEka0Vnp4KhKB+eddhwXrl3B3n0D9A9U6e6qsGhhFweqQ9Yklo5ALUkUR8Q84NPAYyiSwN8CbgXOpkgEvx9YDKwEHlxu2wp8rxXxSZIkSZIk6WDDyeBFC7tYtPDQ7ZKOLK16ZV8APLZcf25mPg54xfDOzDw/M5+RmUuB3wFuAx4OfCozn9vs4CKiNyLeFhE3RkR/RNweEddHxEsjYuHkPdR1jkdFxDsjYlt5jjsj4vsR8ZaI6K3j+FsiIutYbmlEvJIkSZIkSZLaR6sSxb9X3n4mM983UcPM/DhFeYoB4IqIOLGZgUXE2cD/AH8BPAxYSDG6eRXwVmBrRKyY4TleB3wb+BPgxPIc96VIhv8l8N2I+J2ZnEOSJEmSJB2eDlSHANjTP8DOPfvY0z9w0HZJaoVW1Sh+NCMlJg4REZGZ99YizsyfRMQ/Aq8GXgJc3IygIuLRwIcoErd3A38DfJligr11FIndXwOujohVmXn3NM7xCorHAcVI6bcC3yjv/wbwMuAY4AMR8aTM/MahvRzk48BfT7B/YKoxSpIkSZKk1husDrF/cIirru9j0+aDJ41b3tPN+jW9rFvdy4LODjot9yCpyaImP9u8k0TcQ5GUfnxmXlduOxH4EUUC+X6Z2T/qmNOBrwI3ZeavNSmuLwNnAoPAGZn5zVH7/xJ4S3n3NZn5+in2/xDgJ8B8iprMqzLz1jHaXE9Rm/k7wMrMPOQjw7KkxEOB92XmBVOJoxEiYimwA2DHjh0sXbq01SFIkiRJknTEqA4l12zbxcVXbqV/oDpuu+6uCpeeu5IzTlpCpSNaGKGkRtu5cyfLli0bvrssM3fOZjyjterjqIFRtwB31qw/ZIxj9k+wb8YiYhVFkhjg8tFJ4tLbgRvL9T8tJ+WbinUUSWIoEs23jm6QmT8DXlPefTTwW1M8hyRJkiRJOowMVoe4ZtsuNmzcMmGSGKB/oMqGjVu49qZdDFqKQlITtSpR3FfePmh4Q2b+ArirvLtmjGN+fbhpk2J6Vs36e8dqUI7s3VjeXcxIYrleq2rWPz1Bu8/UrP/+FM8hSZIkSZIOI/sHh7j4yq1Uh+pLeVSHkos2beWeQRPFkpqnVYnireXtY0dtvwYI4CURMTzyloi4P0Xt3gR+0KSYTi9v+4H/nqDdV2vW107xHEfXrP9igna1+54wxXNIkiRJkqTDxIFqUZN4spHEo/UPVLnqhj4nuJPUNK1KFH+RIiF89qjt/6+8fSzw3Yh4a0RcBnwXeFi5byPNcXJ5++PMHJyg3Q/HOKZetXWX7z9Bu9p9x0XEwgnanhER/xMR/RGxLyK2R8QHI+JZEWGxIkmSJEmS5rB5lQ42be6bvOEYNl3XxzwntZPUJK16d/kYRfmJpRFx/PDGzLwaeA9FEvkE4M+BFwDDM6V9DvjXRgcTEQuAnvLuhEWjM3MPIwnfZRO1HcONNesTjRQ+ozY8Rh7/WJYDjwQWAvcBjgOeA3wUuLacHG/KImLpRAtwzHT6lSRJkiRJI/b0D7B9d//kDcdw8+5+9u4bmLyhJE1DZytOkpl7KRKaY+3bEBHfBDZQ1CXuBG6iGEn8j2Wd4Ea7b8363XW07we6gaOmeJ6PA39Vrr86Iv4rM/fXNiiT1q+eIL5hA8AnKJLn3wPuABYBpwEvpEhiPx74fESclpl3TDHWHVNsL0mSJEmSpqh/YKIvNddzfJVFE30PWZKmqSWJ4slk5uXA5S085YKa9Xo+irunvL3PVE6SmZsj4hPAM4BHA1+NiFcC3yybnAa8udw3AHRNcJ7VZcJ9tK9ExKXAfwBPoSiP8RqK0dmSJEmSJGkO6e6aWSqmu6vSoEgk6WDtWtimdlRv17itRgxPtPeraZzrfOC6cn018AWKEcr95fpq4AZgU80xd43uZJwk8fC+uyjKT/yy3PT8iKjncdVaNsmyaor9SZIkSZKkURZ3d7G8p3tax67o6WbRwqn+uy9J9WnXRHFtIraechLD7+D1lKk4SJngfQLwZ8APRu3+OfAG4HTgfjXb90zjPHcAV5V3u4FTpnj8zomWMlZJkiRJkjQDB6pDrF/TO61j15/ay4FqMyp0StIsJIoj4oSIeH1EfD4ivhsRP46IE0a1eUREPD0iJpoAbtrKOsG7y7sTTRxHRCxmJFE8rTq+mTmQme/IzF+nqCt8EvBg4MGZ+erMvAd4VNn8LiaZYG8CtYnoaU1qJ0mSJEmSmmdepYN1q3unXEKiu6vCulW9zKu065g/Sc3WsneXiOiIiLcCNwKXAE+mmLxuOYeWf1gGfIpiYrZmJTxvLG9PiIiJCgQ9bIxjpi0z78jMmzLztsxMgIh4EDCcLL9hBhP4xUzjkyRJkiRJzbWgs4NLz11JpaO+f+MrHcFl61cyv9MksaTmaeU7zL9RTLBWAW6lmHxtTJn5aeDmsu3vNymer5W33cDjJmhXO6r5602K5Q8ZSfJ+aAb9PLxm/dYZ9CNJkiRJkpqks9LBGSct4d3nnTLpyOLurgqXn38Kp5+4hE5HE0tqopa8w0TEmcCF5d03A8dl5nMmOezDFMnTJzYprI/VrD93rAYR0QGcV97dC3y50UFExP2Al9ec48pp9nN/4A/Ku/uALTMOTpIkSZIkNUWlIzj9xB42X3IWrzrn5EMmuFvR082rzjmZ6y85i7Un9NQ9+liSpmuikguN9ILy9r8y86/rPOb68vbXmxAPmXl9RFxLMZHchRHxvsz85qhmfwGcXK7/Y2YeqN0ZERcA7y3vvi4zXzv6PBFxLLB79LHlvvsC/wkcU256aWbeNUa7pwFfzcxfjfVYyn4+BDyg3HR5WfdYkiRJkiTNUZ2VDo6qdHDeacdx4doV7N03QP9Ale6uCosWdnGgOmRNYkkt06pE8WlAApdP4ZjhCd2OmbDVzLyEopzEfYDPRcSbKUYN3wdYBzy/bLcNePs0z7EeeGlEvA/4KnAbcD/gVOBFwPBUp+/NzPGen1cAmyLiIxQlM34C3E0xMd5pwAsp6joD/Ah47TRjlSRJkiRJLTacDF60sItFCw/dLkmt0KpE8QPL2+1TOGawvJ3X4FjulZnfiog/AN5Pkbx98xjNtgFnjzXSdwoeBLysXEYbpEhCv3KSPo4GNpTLeK4Bzs3M26cTpCRJkiRJkqT21KpE8a+ALmDhZA1rDI+03dP4cEZk5icj4lEUo4vPBpYCA8CPKeokX5qZ+2Zwio8AC4AnAcdTJM3voRgx/TmKMhHfn6SPlwJPphg9/GtAD8Vo4n0Uk9ZtBj4AfC4zcwaxSpIkSZIkSWpDrUoUbwceAzwWGF0HeDznlLc/aEZAtTLzp8Cfl8tUjrsCuGKSNjcDbyyXacnMLTg5nSRJkiRJ0zZc73dP/wD9A4N0d3WyuNs6wJI0rFWJ4s9RJImfHxH/LzOHJmocEY8D/piirvFnWhCfJEmSJEk6Ag1Wh9g/OMRV1/exaXMf23f337tveU8369f0sm51Lws6O+g0YSypjbXqHfBSivITjwTeFRHj1h2OiN+jSA53AXcC72xJhJIkSZIk6YhSHUquvWk3a970Bd549Y0HJYkBtu/u541X38iaN32Ba2/aTXXIao6S2ldLEsWZ+TPg/wIBXADcHBH/UtPkwoj414i4CfgQ8ACK0cTPz8w7WhGjJEmSJEk6cgxWh7hm2y42bNxC/0B1wrb9A1U2bNzCtTftYrA64ZegJemI1bLvVGTm5cAGipHFDwH+D0UyGOBPgedTTPYWFJO9PS8zP9yq+CRJkiRJ0pFj/+AQF1+5te5RwtWh5KJNW7ln0ESxpPbU0uI7mfke4GHA3wM/oUgK1y4/A/4VODkz39fK2CRJkiRJ0pHhQLWoSTzZSOLR+geqXHVDHwccVSypDbW8Sntm7szMl2bmScAi4CTgZOCBmbksMy/KzFtaHZckSZIkSToyzKt0sGlz37SO3XRdH/Oc1E5SG+qczZNn5p0UE9ZJkiRJkiQ1xJ7+gUMmrqvXzbv72btvgEULuxoclSTNbX5EJkmSJEmSjij9A4MzPH5qJSsk6UjQshHFEXEMcDpFqYnFwH0pRhPfDvwI+Fpm/m+r4pEkSZIkSUem7q6ZpTu6uyoNikSSDh9NTxRHxDOAvwJW19H2m8DfZObVzY5LkiRJkqTD0YHqEPMqHezpH6B/YJDurk4Wd3fdu12wuLuL5T3d0yo/saKn27ITktpS0xLFETEfuAJ4zvCmOg47DfhERFwJXJiZA00KT5IkSZKkw8pgdYj9g0NcdX0fmzb3HZQEXd7Tzfo1vaxb3cuCzg46ZylhPFeS2AeqQ6xf08sbr75xyseuP7XXpLukthSZ2ZyOIz4F/BYjCeIfAV8EtgK/BO6mKD/RAzwWOAs4sWybwCcz81lNCU5TFhFLgR0AO3bsYOnSpbMckSRJkiS1j+pQcs22XVx85dYJ6+d2d1W49NyVnHHSEiod9YzXaoy5mMS++55B1rzpC1OqN9zdVeH6S86ie37LKnVKaiM7d+5k2bJlw3eXZebO2YxntKYkiiPiBcC/UCR8dwIvyMxP13Hc2cC/AkvLY/9PZr674QFqykwUS5IkSdLsGKwOce1Nu9mwcQvVocn/h690BJeffwprT+hpSVJ2riax5/rzJqn9zPVEccPf+SIigFeUd7cDK+tJEgOUtYlXlscF8MpGxydJkiRJ0uFk/+AQF1+5ta5kJxSJ24s2beWewaEmR1YkY6/ZtosNG7dMOnK3f6DKho1buPamXQxWmx9bZ6WDM05awrvPO2XSyem6uypcfv4pnH7iEpPEktpWM979ngr0UowI/qPM/OVUDs7M3cAfl3cfGhFPaXB8kiRJkiQdFg5Ui3IOUymfAEVS9qob+jjQ5ITsXE5iQzFK+PQTe9h8yVm86pyTWd7TfdD+FT3dvOqck7n+krNYe0JPS8t1SNJc04yiO08ob7+RmddNp4PM/EZEfINicrszgc81KDZJkiRJkg4b8yodbNrcN61jN13Xx4VrVzQ4ohEzTWKfd9pxLZkwrrPSwVGVDs477TguXLuCvfsG6B+o0t1VYdHC1k+0J0lzVTPeCU+hGE382Rn28xmK8hOrZhyRJEmSJEmHoT39AwdNDDcVN+/uZ+++gQZHNGKmSexWJ2eHz7doYRcPWXQfFi3sOmi7JLW7ZrwbLi9vvzXDfoaPb97Hn5IkSZIkzWH9A4MzPH5qo32nYi4nsSVJU9eMRPH9y9sp1SYew/Dx95+wlSRJkiRJR6jurplVjJxsEreZmMtJbEnS1DUzUXznDPu5q7y97wz7kSRJkiTpsLS4u+uQCdjqtaKn+97yCs0wl5PYkqSpa0aiuNET5DVjwj1JkiRJkua8A9Uh1q/pndax60/t5UB1qMERjZjLSWxJ0tRZsV2SJEmSpDlqXqWDdat7pzz6trurwrpVvU2dqG0uJ7ElSVPXzNG6z4yIU2Zw/EMaFokkSZIkSYepBZ0dXHruSjZs3EJ1KCdtX+kILlu/kvmdzR0bNpzE/ofPb5tSveFWJLElSVPXzETxG5vYtyRJkiRJbaGz0sEZJy3h3eedwsVXbp0wKdvdVeGy9Ss5/cQlVDqi6bHN1SS2JGnqInPyN/IpdRjR6O+OZGZa4X6WRcRSYAfAjh07WLp06SxHJEmSJEntZbA6xP7BIT54Qx/vv66P7bv77923oqeb9af2sm5VL/M7O+hs4Wjd6lByzbZdcy6JLUlzzc6dO1m2bNnw3WWZuXM24xmtGYni8xvaIZCZ72t0n5oaE8WSJEmSNDccqA4xr9LB3n0D9A9U6e6qsGhh173bZ8NcTWJL0lzSdoliHZlMFEuSJEmSJjMXk9iSNFfM9URxM2sUS5IkSZJ0WBpObO7pH6B/YJDurk4Wd5vwnMzwc7NoYReLFh66XZI0d5koliRJkiSpNFxC4arr+9i0+eASCst7ulm/ppd1q3tZYAkFSdIRxtITqoulJyRJkiQd6aYyKdul567kjJOclE2SVL+5XnrCjz8lSZIkSW1vsDrENdt2sWHjlgmTxAD9A1U2bNzCtTftYrA61KIIJUlqLhPFkiRJkqS2t39wiIuv3Ep1qL5v3VaHkos2beWeQRPFkqQjg4liSZIkSVJbO1AtahJPNpJ4tP6BKlfd0McBRxVLko4AJoolSZIkSW1tXqWDTZv7pnXspuv6mOekdpKkI4C/zSRJkiRJbW1P/wDbd/dP69ibd/ezd99AgyOSJKn1TBRLkiRJktpa/8DgDI+fWskKSZLmooYmiiPi78vlgY3sV5IkSZKkZunu6pzh8ZUGRSJJ0uxp9IjiPwVeAvTUboyI7RHxk4g4ocHnkyRJkiRpRhZ3d7G8p3tax67o6WbRwq4GRyRJUuu1qvTEQ4HjAH97SpIkSZLmlAPVIdav6Z3WsetP7eVAdajBEUmS1HqNThTvK297JmwlSZIkSdIcMa/SwbrVvVMuIdHdVWHdql7mVZz+R5J0+Gv0b7Mfl7fnRUQ0uG9JkiRJkppiQWcHl567kkpHff/KVjqCy9avZH6nSWJJ0pFhZhX7D/VR4FHAc4HfioibgQM1+98bEf1T7DMz88mNClCSJEmSpNE6Kx2ccdIS3n3eKVx85Vb6B6rjtu3uqnDZ+pWcfuKSuhPLkiTNdZGZjessYgHwReC0BnSXQFAkip1CdpZFxFJgB8COHTtYunTpLEckSZIkSY03WB1i/+AQH7yhj/df18f23SNjnVb0dLP+1F7WreplfmcHnZackCRNwc6dO1m2bNnw3WWZuXM24xmtoSOKM3N/RDwBeDZwFvAQYD7wBIrE738DUx1RLEmSJElSS3RWOjiq0sF5px3HhWtXsHffAP0DVbq7Kixa2MWB6pA1iSVJR6RGl54gMweBD5QLABExPAXsBZn5g0afU5IkSZKkRhpOBi9a2MWihYdulyTpSONvOEmSJEmSJElqcw0fUTyO5eXtz1p0PkmSJEmSJElSnVqSKM7Mn7biPJIkSZIkSZKkqWvViOKDRMTjKCa7ewRwdLn5duB7wBcy879nIy5JkiRJkiRJakctTRRHxCOBdwKrJ2j25ojYDPyfzPxuayKTJEmSJEmSpPbVssnsIuIs4HqKJHGUyyDwC+B/y/Xh7acC10fEk1sVnyRJkiRJkiS1q5YkiiOiB/gwMB9I4N3AGqA7Mx+cmccCCymSyO8CqmXbD0fEA1oRoyRJkiRJkiS1q1aNKH4JcH9gADg7M5+fmTdk5uBwg8ysZuaWzPw/wNnAgfKYl7QoRkmSJEmSJElqS61KFJ9NMZL40sz87GSNM/NzwD9TlKE4u8mxSZIkSZIkSVJba1WieHl5+4kpHDPcdkWDY5EkSZIkSZIk1WhVonhBeds/hWP2lbfzGxyLJEmSJEmSJKlGqxLFPy9vHzuFY4bb/qLBsUiSJEmSJEmSarQqUXwtRb3hV0TE/SZrXLZ5OUVd42ubHJskSZIkSZIktbVWJYr/rbxdDlwTEavGaxgRq4FrGKlN/G/jtZUkSZIkSZIkzVxnK06SmV+PiH8BXgQ8ErguIn4AbKYoLZHAMcAa4OE1h/5LZn69FTFKkiRJkiRJUrtqSaK49GKKCer+nGIk869zcFIYivIUAEPA24BXtCw6SZIkSZIkSWpTrSo9QRZeBjwG+FfgJorEcO1yU7nvMZn58szMVsUnSZIkSZIkSe2qlSOKAcjM7wEXAUREF7C43LUnMwdaHY8kSZIkSZIktbuWJ4prlYnhX8xmDJIkSZIkSZLU7lpWekKSJEmSJEmSNDeZKJYkSZIkSZKkNjerpSfGExHn1d7PzI2zFYskSZIkSZIkHenmZKIYuALIcj0BE8WSJEmSJEmS1CRzNVEMELMdgCRJkiRJkiS1g7maKH7dbAcgSZIkSZIkSe1iTiaKM9NEsSRJkiRJkiS1SMdsByBJkiRJkiRJml0miiVJkiRJkiSpzc1K6YmImAesBB4BHF1uvh34HrA1Mw/MRlySJEmSJEmS1I5amiiOiIXAq4A/ARaP02xPRLwTeGNm7mtZcJIkSZKkljpQHWJepYM9/QP0DwzS3dXJ4u6ue7dLkqTWaVmiOCJ6gS8AxwMxQdOjgZcDvxcRT87Mna2IT5IkSZLUGoPVIfYPDnHV9X1s2tzH9t399+5b3tPN+jW9rFvdy4LODjpNGEuS1BKRmc0/SVFq4tvAyeWmHwLvBTYDP6dIHD8IWA1cADy8bPd94LGZOdj0IDWhiFgK7ADYsWMHS5cuneWIJEmSJB2OqkPJNdt2cfGVW+kfqI7brrurwqXnruSMk5ZQ6ZhorJEkSYeHnTt3smzZsuG7y+baANlWfTS7gSJJnMCbgEdk5lsz85rM3JaZPyrX3wY8CnhjedzDy2MlSZIkSYe5weoQ12zbxYaNWyZMEgP0D1TZsHEL1960i8HqUIsilCSpfbUqUfxsiiTxxzLzVZk57m/5zBzKzFcDH6UYafzsFsUoSZIkSWqi/YNDXHzlVqpD9X2ztTqUXLRpK/cMmiiWJKnZWpUofkR5+54pHHN5efvIBsciSZIkSWqxA9WiJvFkI4lH6x+octUNfRxwVLEkSU3VqkTx/cvbW6dwzG3l7f0aHIskSZIkqcXmVTrYtLlvWsduuq6PeU5qJ0lSU7XqN+3t5e3yKRyzYtSxkiRJkqTD1J7+Abbv7p/WsTfv7mfvvoEGRyRJkmq1KlG8laLe8EVTOOYiirrG32pKRJIkSZKklukfGJzh8VMrWSFJkqamVYniD5S3Z0bEeyKie7yGEdEdEe8Bziw3bWp2cJIkSZKk5uru6pzh8ZUGRSJJksYys9/U9dsEvAD4DeB84OyI+BCwGfgFxcjhY4A1wLOBJeVxX8/MK1sUoyRJkiSpSRZ3d7G8p3ta5SdW9HSzaGFXE6KSJEnDWpIozsyMiN8GrgZOpUgEv6hcRovy9pvAM1sRnyRJkiSpuQ5Uh1i/ppc3Xn3jlI9df2ovB6pDTmgnSVITtey3bGbuAdYCLwZupEgIj7XcCFwMnF4eI0mSJEk6zM2rdLBude+US0h0d1VYt6rXJLEkSU3WqtITAGTmEHAZcFlEHAs8Aji63H078L3MvK2VMUmSJEmSWmNBZweXnruSDRu3UB3KSdtXOoLL1q9kfqdJYkmSmq2lieJaZULYpLAkSZIktYnOSgdnnLSEd593ChdfuZX+geq4bbu7Kly2fiWnn7iESkeM206SJDWGH8sCEdEbEW+LiBsjoj8ibo+I6yPipRGxsEHneFREvDMitpXnuDMivh8Rb4mI3in084CIeF1EfCci7ij7+U657QGNiFWSJEmSmqXSEZx+Yg+bLzmLV51zMst7ug/av6Knm1edczLXX3IWa0/oMUksSVKLRObkX/c5kkXE2cAm4P7jNPkR8PTMvHkG53gd8CpGJuob7U7ggsz86CT9rAI+Dhw7TpNbgWdm5pbpxjrBuZcCOwB27NjB0qVLG30KSZIkSW1meIK6vfsG6B+o0t1VYdHCLieukyQdkXbu3MmyZcuG7y7LzJ2zGc9oLS09ERGdwNnA6cAK4L7AZDMZZGY+uUnxPBr4ELAQuBv4G+DLwH2AdcCfAL8GXB0RqzLz7mmc4xXAq8u7twFvBb5R3v8N4GXAMcAHIuJJmfmNQ3uBiHgI8EngQcAg8PfAp8rd5wB/DjwY+FREPC4zfzbVWCVJkiSplYaTwYsWdrFo4aHbJUlS67QsURwRa4F/B2rLLEz0HaIs9zdzyPM7KJLEg8BTMvObNfu+FBE3AW8BHkaRiH39VDovk7uvLe/eCqzKzFtrmmyOiA8B11Mkef8lIlaWk/6N9iaKJDHAuZn54Zp910bEFoqk94OANwDPm0qskiRJkiRJktpXS0pPRMTDgC0UI3UDGABuAm4HxkqKHiQzn9iEmFZRJGgB/i0zXzBGmw7ge8DJwB7gQZl5YArn+AvgbeXdP8nMd4/TbgPwrvLuOZl59aj9DwJ+RjH6+rOZ+bRx+vkM8FSgCjwkM39Rb6yTsfSEJEmSJEmSNH2Wnii8kmLkbhV4DfBP0ynj0GDPqll/71gNMnMoIjZSlKRYDJwJfH4K51hVs/7pCdp9pmb994GrR+1/BiMlOsaMtXQFRaK4Uh7zrgnaSpIkSWMarg+7p3+A/oFBurs6Wdxt3VhJkqQjWasSxU+iKCHxj5n55hadczKnl7f9wH9P0O6rNetrmVqi+Oia9YlG99bue8IY+0+vWf/qGPvH2rcWE8WSJEmagsHqEPsHh7jq+j42be5j++7+e/ct7+lm/Zpe1q3uZUFnB50mjCVJko4orUoU95S3H23R+epxcnn748wcnKDdD8c4pl79Nev3B345Trv716wfFxELM3PfGOe9IzN/Pt7JMvO2iLgTuN9UYy1LS0zkmKn0J0mSpMNLdSi59qbdXHzlVvoHqofs3767nzdefSP/8PltXHruSs44aQmVjommHJEkSdLhpFXDAHaVt79q0fkmFBELGEleT1gLJDP3MJLwXTZR2zHcWLM+1kjhYWfUhgeMTtoOn7eeuiU7Rh1Trx2TLDdMsT9JkiQdJgarQ1yzbRcbNm4ZM0lcq3+gyoaNW7j2pl0MViedbkRzwIHy57Snf4Cde/axp3/goO2SJEnQuhHFXwOeAzwC2Nqic07kvjXr9dRK7ge6gaOmeJ6PA39Vrr86Iv4rM/fXNiiT1q+eIL7a+/XGClOPVZIkSW1q/+AQF1+5lepQfRNdV4eSizZt5fpLzrIExRxmKRFJkjQVrfpr4O8pJrJ7SUS0Kjk9kQU16wN1tL+nvL3PVE6SmZuBT5R3Hw18NSKeHBELy+XJFHWFHz0qjtHnGY63abFSjECeaFk1/qGSJEmaqrkyyvNAtUgkTjaSeLT+gSpX3dDnqNQ5ariUyJo3fYE3Xn3jQUliGCklsuZNX+Dam3bX/SGBJEk6crUkaZuZN0TEnwP/CHwkIp6Xmbtbce5x1I7q7aqj/fzydjqlM84HPg2cCqwGvjBGmxuA7wHPLe/fNWr/fmAhTYw1MycsaxFh/TlJkqRGmGujPOdVOti0uW9ax266ro8L165ocESaqcHqENfetJsNG7dMmgAeLiVy+fmnsPaEHkcWS5LUxlqSKI6I4dIKm4FzgJ9GxOcpJorbN+6Bpcx8fYNDqk3E1lOiobu8raf0w0Eyc29EPAF4EfAnwMNrdv8ceBfwJmBTzfY9o7q5iyJR3NRYJUmS1FxzccK4Pf0Dh4w2rdfNu/vZu2+ARQvrGc+gVrGUiCRJmo5WlYF4LTD8V0pSlEX47XKpR0MTxZm5PyJ2U0xoN3riuINExGJGkq87Jmo7wfkGgHcA74iI+wMPpEjk/jwzszzPo8rmd3HopHU7gQdNFmtpeBK7acUqSZKk5pirozz7BwZneHyVRQsbFIxmbKalRM477TjmmSyWJKkttfIvgKhZRt+fbGmGG8vbEyapm/ywMY6Ztsy8IzNvyszbapLEDwJOKJvckJmjC739oLy9f0QcM17fEXEscL9GxSpJkqTGme4oz3sGm1sDuLtrZmNHursqDYpEjTDTUiImiSVJal8t+SsgMztmsjQprK+Vt93A4yZo94Sa9a83KZY/ZCQh/qEx9n+tZv0JY+wfa1+zYpUkSdIUzeUJ4xZ3d7G8p3vyhmNY0dNt2Yk5phGlRCRJUntq54+LP1az/tyxGkREB3BeeXcv8OVGBxER9wNeXnOOK8do9glg+L+DMWMtXVDeDpXHSJIkaQ6Yy6M8D1SHWL+md1rHrj+1t6lJbE1dI0qJSJKk9tS2ieLMvB64trx7YUScNkazvwBOLtf/MTMP1O6MiAsiIsvltWOdJyKOjYh54+y7L/CfwHA5iZdm5l2j22XmzxmZ7O6pEfH7Y/T1bOCp5d1/L4+RJEnSHDCXR3nOq3SwbnXvlEtIdHdVWLeq11IFc4ylRCRJ0nS1+191LwF+RTGp3+ci4q8i4tSIeGJE/BvwlrLdNuDt0zzHemBHRPxdRDw9Ih4bEU+IiJcD3wPOKtu9NzMvn6CfS4Bd5foHIuJvI2JtufwtIyORdwF/Pc1YJUmS1ARzfZTngs4OLj13JZWO+qYHqXQEl61fyfzOdv93Yu6xlIgkSZqutv7LLjO/BfwBcCdwFPBm4JvAl4Dnl822AWePNdJ3Ch4EvAy4GtgKfAX4W6AXGAT+DtgwSaw7gN8Gfk6R2H45xYjoa8v1znLfb2fmzhnEKkmSpAab66M8OysdnHHSEt593imTnqu7q8Ll55/C6ScuodPRxHOOpUQkSdJ0zewv1iNAZn4yIh5FMbr4bGApMAD8GPgwcGlm7pvBKT4CLACeBBwPPBC4B9gJfA64PDO/X2esmyPikWWszwKOK3dtBz4OvCMzfzmDWCVJktQEw6M8p1N+olWjPCsdwekn9rD5krP44A19vP+6voPiXdHTzfpTe1m3qpf5nR11jz5Waw2XEvmHz2+b0kh0S4lIkqTIzNmOQYeBiFgK7ADYsWMHS5cuneWIJEmSDh8HqkO87xu38Marb5zysa8652TOO+24libwDlSHmFfpYO++AfoHqnR3VVi0sOve7ZrbBqtDXHvTbjZs3EJ1aPL/9yodweXnn8LaE3ocJS5JUhPt3LmTZcuWDd9dNteqAvhXgCRJktRkh9uEccPnW7Swi4csus+9I5pNEh8eLCUiSZKmw78EJEmSpBZwwji1Um0pkVedc/IhE9yt6OnmVeeczPWXnMXaE3osJSJJkiw9ofpYekKSJGnmqkPJNdt2cfGVWyesH9vdVeGy9Ss5/cQlJvA0Y5YSkSRpbpjrpSfafjI7SZIkqVWcME6zobaUyKKFh26XJEkCE8WSJElSS3VWOjiq0sF5px3HhWtXOMpTkiRJc4KJYkmSJGkWOMpTkiRJc4l/hUqSJEmSJElSm2voiOKIGH9GjunLzHTksyRJkiRJkiQ1SaMTsM62IUmSJEmSJEmHmUYnil/X4P4kSZIkSZIkSU3W0ERxZpooliRJkiRJkqTDjJPZSZIkSZIkSVKbM1EsSZIkSZIkSW3ORLEkSZIkSZIktblGT2ZXl4hYDDwa6AHuA8RE7TNzYyvikiRJkiRJkqR21NJEcUScCbwOWDuFwxIwUSxJkiRJkiRJTdKyRHFEvBD4Z4rRwxOOIJYkSZIkSZIktU5LahRHxMnAP1EkiL8LPAs4u9ydwPHAKcALgK3l9q8Bvw6saEWMkiRJkiRJktSuWjWZ3YuBCrAbOD0zPwH0De/MzO2ZuTUz3wmsAt5KUZ7inzPzpy2KUZIkSZIkSZLaUqsSxU+gGDn8T5l510QNs/By4EvAEyPiea0IUJIkSZIkSZLaVasSxUvL260123J4JSLmjXHMOylKVfxRE+OSJEmSJEmSpLbXqkTxgvL21ppt/TXri8c45sfl7cObEpEkSZIkSZIkCWhdovj28ra7ZtsuRkYVnzTGMT3l7aImxSRJkiRJkiRJonWJ4h+WtycOb8jMfcBN5d1njHHM8LZdTYxLkiRJkiRJktpeqxLFX6OoN3zGqO0fKbf/34h4XkR0R8SSiHgp8HyKEcdfalGMkiRJkiRJktSWWpUo/lR5+8yIWFCz/e0UZSnmAe8C7gR+Dvwd0AnsB/62RTFKkiRJmuMOVIcA2NM/wM49+9jTP3DQdkmSJE1PZytOkpmbI+K55fkWA7eV238ZEU8FPgQsH3XY/wLnZeaNrYhRkiRJ0tw1WB1i/+AQV13fx6bNfWzfPTI39vKebtav6WXd6l4WdHbQWWnVeBhJkqQjR2Tm5K2aHUTEPOBJwK9TJJNvAj5b1jHWHBARS4EdADt27GDp0qWzHJEkSZLaRXUouWbbLi6+civ9A9Vx23V3Vbj03JWccdISKh3RwgglSZImt3PnTpYtWzZ8d1lm7pzNeEZryYjiyWTmAeCz5SJJkiRJQDGS+NqbdrNh4xaqQxMPcukfqLJh4xYuP/8U1p7Q48hiSZKkKWjJX04RcUa53GcKxywYPq6ZsUmSJEmau/YPDnHxlVsnTRIPqw4lF23ayj2D1iyWJEmailZ9xP4V4EscWod4Ig+pOU6SJElSmzlQLWoST1RuYiz9A1WuuqHPCe4kSZKmoJXfxZpukTCLi0mSJEltaF6lg02b+6Z17Kbr+phn6QlJkqS6zeW/nIZjm9rwAUmSJElHhD39A2zf3T+tY2/e3c/efQMNjkiSJOnINZcTxceVt3fMZhCSJEmSZkf/wOAMj3fMiSRJUr06m9FpRPSOs+vYiLh7ksPnA8cDbwAS+H4jY5MkSZJ0eOjumtm/K91dlQZFMrkD1SHmVTrY0z9A/8Ag3V2dLO7uune7JEnSXNeURDGwfYxtAXxuGn1tnGEskiRJalMm7w5vi7u7WN7TPa3yEyt6ulm0sKsJUR1ssDrE/sFi0r1Nm/sOinV5Tzfr1/SybnUvCzo76PSakyRJc1izEsXjTUA3lYnp9gP/lJnvaUA8kiRJaiMm744MB6pDrF/TyxuvvnHKx64/tbfpHwhUh5Jrb9rNxVduHbPMxfbd/bzx6hv5h89v49JzV3LGSUuodDhXtyRJmpsiMxvfacT5oza9l6KMxKuAn01waFIkiG8DvpWZk5WpUItExFJgB8COHTtYunTpLEckSZI0tupQcs22XeMm74Z1d1VM3h0G7r5nkDVv+sKU6g13d1W4/pKz6J7frHExxYcR1960mw0bt1Admvx/qkpHcPn5p7D2hB4/nJAkqU3t3LmTZcuWDd9dlpk7ZzOe0ZqSKD7kJBFDFEngR2bmD5p+QjWciWJJknQ4MHl35JmrP9O5msCWJElz11xPFLfqr+EnAk9i7NrFkiRJUkPsHxzi4iu31pVQhGL08UWbtnLP4FCTI9N0dVY6OOOkJbz7vFMmnZyuu6vC5eefwuknLmlqkvhAtShrMpUkMUD/QJWrbujjQNXrTZIkzT0tSRRn5lfL5VetOJ8kSZLaj8m7I1elIzj9xB42X3IWrzrnZJb3dB+0f0VPN68652Suv+Qs1p7Q0/RSIvMqHWza3DetYzdd1+dEipIkaU6ale88RcQ8YCXwCODocvPtwPeArZl5YDbikiRJ0uFrpsm7C9euaHBEaqTOSgdHVTo477TjuHDtCvbuG6B/oEp3V4VFC7uaPnFdrT39AwdNkDgVN+/uZ+++ARYt7GpwVJIkSTPT0kRxRCykmNDuT4DF4zTbExHvBN6YmftaFpwkSZIOaybv2sNwMnjRwi4WLTx0eyv0DwzO8PjqQbFLkiTNBS37ayoieoFvAy+jGEUc4yxHAy8HvlVOoCZJkiRNqhHJO6ke3V0zG28zWa1lSZKk2dCSRHFZauLTwAkUyeAfUiSDzwQeBpxcrr8M+EHZ5kTg0xHhlMCSJEmalMk7tcri7q5D6iTXa0VPtyPXJUnSnNSqEcUbKJLBCbwJeERmvjUzr8nMbZn5o3L9bcCjgDeWxz28PFaSJEmakMk7tcqB6hDr1/RO69j1p/Y6caIkSZqTWpUofjZFkvhjmfmqzBz3L6PMHMrMVwMfpRhZ/OwWxShJkqTDmMk7tcq8SgfrVvdOeRR6d1eFdat6W1pPWZIkqV6t+gvlEeXte6ZwzOXl7SMbHIskSZKOQCbv1EoLOju49NyVVDqirvaVjuCy9SuZ3+l1JkmS5qZW/ZVy//L21ikcc1t5e78GxyJJkqQjlMk7tUpnpYMzTlrCu887ZdIPJ7q7Klx+/imcfuISOv1AQpIkzVGt+ivl9vJ2+RSOWTHqWEmSJGlCJu/USpWO4PQTe9h8yVm86pyTD6mRvaKnm1edczLXX3IWa0/oqfsDDEmSpNkQmdn8k0RcDfwW8OXMfHKdx3wJeALwmcw8u5nxaXIRsRTYAbBjxw6WLl06yxFJkiSNb7A6xP7BIT54Qx/vv66P7bv77923oqeb9af2sm5VL/M7O0wSqyEOVIeYV+lg774B+geqdHdVWLSw697tkiRJO3fuZNmyZcN3l2XmztmMZ7TORncYEUPAEPCozPxBufkDFIniMyPiPcCLM7N/nOO7gX8GzqSYAG9To2OUJEnSka2z0sFRlQ7OO+04Lly7wuSdmm74elq0sItFCw/dLkmSNNc1PFFcGv2dqk3AC4DfAM4Hzo6IDwGbgV9QJISPAdYAzwaWlMd9PTOvbFKMkiRJOsKZvJMkSZLq06xE8UEyMyPit4GrgVMpEsEvKpfRhpPM3wSe2Yr4JEmSJEmSJKmdtWwoRWbuAdYCLwZupEgIj7XcCFwMnF4eI0mSJEmSJElqopaMKB6WmUPAZcBlEXEs8Ajg6HL37cD3MvO2VsYkSZIkSZIkSe2upYniWmVC2KSwJEmSJEmSJM2yZpaeyCb2LUmSJEmSJElqkGaOKP5cRBxoQD+Zmcc3oB9JkiRJkiRJ0hiamSh+SIP6cWSyJEmSJEmSJDVRMxPFtwKNGFEsSZIkSZIkSWqiZiaKn5KZP2hi/5IkSZIkSZKkBmjmZHaSJEmSJEmSpMOAiWJJkiRJkiRJanMmiiVJkiRJkiSpzZkoliRJkiRJkqQ2Z6JYkiRJM3KgOgTAnv4Bdu7Zx57+gYO2S5IkSZr7Omc7AEmSJB2eBqtD7B8c4qrr+9i0uY/tu/vv3be8p5v1a3pZt7qXBZ0ddFYcnyBJkiTNZZGZje0w4qHl6s8yc7ChnWvWRMRSYAfAjh07WLp06SxHJEmSZlN1KLlm2y4uvnIr/QPVcdt1d1W49NyVnHHSEiod0cIIJUmSpLll586dLFu2bPjusszcOZvxjNbwoR2Z+dNyMUksSZJ0BBqsDnHNtl1s2LhlwiQxQP9AlQ0bt3DtTbsYtBSFJEmSNGf5HUBJkiRNyf7BIS6+civVofq+mVYdSi7atJV7Bk0US5IkSXOViWJJkiTV7UC1qEk82Uji0foHqlx1Q58T3EmSJElzlIliSZIk1W1epYNNm/umdeym6/qY56R2kiRJ0pzkX+qSJEmq257+Abbv7p/WsTfv7mfvvoEGRyRJkiSpEUwUS5IkqW79AzObr3iqJSskSZIktYaJYkmSJNWtu6tzhsdXGhSJJEmSpEYyUSxJkqS6Le7uYnlP97SOXdHTzaKFXQ2OSJIkSVIjmCiWJElS3Q5Uh1i/pndax64/tZcD1aEGRyRJkiSpEUwUS5IkqW7zKh2sW9075RIS3V0V1q3qZV7FPz8lSZKkuci/1CVJkjQlCzo7uPTclVQ6oq72lY7gsvUrmd/pn56SJEnSXOVf65IkSZqSzkoHZ5y0hHefd8qkI4u7uypcfv4pnH7iEjodTSxJkiTNWTObtlqSJEltqdIRnH5iD5svOYsP3tDH+6/rY/vu/nv3r+jpZv2pvaxb1cv8zo66Rx9LkiRJmh0miiVJkjQtnZUOjqp0cN5px3Hh2hXs3TdA/0CV7q4KixZ2caA6ZE1iSZIk6TBholiSJEkzMpwMXrSwi0ULD90uSZIkae7zr3dJkiRJkiRJanMmiiVJkiRJkiSpzZkoliRJkiRJkqQ2Z6JYkiRJkiRJktqciWIgInoj4m0RcWNE9EfE7RFxfUS8NCIWTt5DXed4eET8c0R8NyLujIiBiNgVEV+OiD+LiPtOcvwtEZF1LLc0Il5JkiRJkiRJ7aNztgOYbRFxNrAJuH/N5oXAqnLZEBFPz8ybZ3COvwD+lkOf7x7gzHJ5SUQ8IzP/Z7rnkSRJkiRJkqTpaOtEcUQ8GvgQRWL4buBvgC8D9wHWAX8C/BpwdUSsysy7p3GO5wBvK+8OAJcBXwB2A8cDLwLWAg8FPhMRJ2fmHRN0+XHgryfYPzDVGCVJkiRJkiS1t7ZOFAPvoEgSDwJPycxv1uz7UkTcBLwFeBjw58Drp3GOV9Ws/25mXl1z/3rgAxHxn8DvAscCFwJ/P0F/ezPze9OIQ5IkSZIkSZLG1LY1iiNiFUXJB4DLRyWJh70duLFc/9OImDfFc9wPeER5d+uoJHGt19Ws/8ZUziFJktrDgeoQAHv6B9i5Zx97+gcO2i5JkiRJM9HOI4qfVbP+3rEaZOZQRGykKEmxmCKx/PkpnKOrZn2iGsc/qVmfP4X+JUnSEW6wOsT+wSGuur6PTZv72L67/959y3u6+f/t3X28XFV96P/P98zJCeQghnqoVJLTEB4UH0tMCPhLUFputYrKz4saSQUUirU+3N5ab71SW62gtde2WqH1ASqmhILe6zP1KqgRFAnEYH1CAhKaxKcmmiCckJycOev+sfchw2Fmzsx5mn1mf96v13rN3rPXWnvNnFmzznxnzdprVw6y5uRBDuntobdS2jkAkiRJkqaozJ8mVue3Q8C3muT7Ws32qnZOkFLaBfwy313aJOuxNdtb2jmHJEnqXtXRxM1372LlpTdyyfV3PiJIDLB11xCXXH8nKy+9kZvv3kV1NHWopZIkSZLmujIHik/Mb+9JKY00yffDOmXa8eH8dllE/F6DPGPrGFeBKyao77SI+E5EDEXE3ojYGhHXRcRZERGTaJ8kSSqgkeooN23ZyYXrNjE0XG2ad2i4yoXrNnHz3TsZcSkKSZIkSZNQyqUnIuIQYCDf3dEsb0ppd0QMAf3A4kmc7lJgOXAG8KmIuAz4MrCLbJbxa4FnkwWJ35hSurNRRbljxu0vydPLgG9ExMtTSj9ut5ERsWiCLEe1W6ckSZq8fSOjvP6azS3PEq6OJl63fjO3XXyGS1BIkiRJalspA8XAY2q2H2wh/1ig+LB2T5RSejCfSXw+8BbgTXmq9Ungb1JKG5tUNQx8FvgS8D3gfmAhcCpZsHkx8P8BN0TEqSml+9ts6vY280uSpBlyoJqtSTzRTOLxhoarXHv7Ns49dQnzDBZLkiRJakNZP0EcUrM93EL+/fntoZM833LgFTRep/gM4LyIOLxJHSenlF6cUro8pfS1lNK3U0obUkrvBp5CFkCGbHmMv5xkOyVJUgHMq/SwfuO2SZVdf+s2g8SSJEmS2lbWTxH7arb7Wsg/P799qN0TRcTZwAbgt4HvAv8/8Lj8vMcCbwXmkc0KviUi6i7xkFLa0+gcKaUHyJae+EV+10UR0crjqrV4grSizfokSdIk7R4aftSF61p1764h9uxt5XtwSZIkSTqorEtPPFCz3cpyEv35bSvLVDwsIh4PXEUWaP4+8KyUUu2nvnuBd0fEbcANZDODPwC8tJ3zAKSU7o+Ia4HX5e1dDtzSRvmmazV7nTxJkmbP0HCz6+y2Ur7KwgXT1BhJkiRJpVDKGcUppX1kF5MDaHoRt4g4goOB4nbX8V1TU/Zd44LEte35MtkF7gBekp9zMn5Qs330JOuQJEkd1t83te/y+/sq09QSSZIkSWVRykBx7s789riIaPZp7El1yrTqxJrtzRPk/VZ+2wOc0OZ5xjjtV5KkLnBEfx/HDPRPnLGOpQP9LFzQ7gpUkiRJksquzIHir+e3/cAzm+R7ds32N9o8R+3vRieaGjSvQbl2PLlm+yeTrEOSJHXYgeooa1cOTqrs2lMGOVAdneYWSZIkSep2ZQ4Uf7pm+1X1MkRED3BuvrsH+Gqb59has716gryn5bcJuK/N8xARjwVenu/uBTa1W4ckSSqGeZUe1pw82PYSEv19FdasGGRepcz/4kmSJEmajNJ+ikgp3QbcnO9eEBGn1sn2Jg4uH/H+lNKB2oMRcX5EpDy9vU7568kCvwAXR0TddYMj4iKyi88B3JpS+sW448+LiEMbPZaIeAzwceBx+V1XppT2N8ovSZKK75DeHi47ZxmVntZWlqr0BJevXcb83tL+eydJkiRpCsr+SeK/AQ+RLQvxpYj4nxFxSkScHhEfAv4mz7cF+Nt2K08p/RD4aL57NHBHRLw1IlZHxG9FxAsjYj3woTxPFXhrnareAuyIiI9ExHkRsSov/5yI+J/A94HfzfPeBby93bZKkqRi6a30cNoJR3LFucsnnFnc31fhyvOWs/r4I+l1NrEkSZKkSZjaJbXnuJTSHRHxcuBq4HDgXXWybQFekFJ6YJKn+SOydZBfDhwJXNog3xBwUUppQ4PjvwZcmKdGbgLOSSn9cnJNlSRJRVLpCVYfP8DGi8/gutu3cfWt29i6a+jh40sH+ll7yiBrVgwyv7en5dnHkiRJkjReqQPFACmlz0XE08lmF78AWAQMA/cAnwAuSyntnUL9+4E1+Qzl84FTyGYXzwd+RTYD+EbgwymlHQ2q+VPgd4BTgScCA8BCsrWIfwJsBP4V+FJKKTWoQ5IkzUG9lR4Oq/Rw7qlLuGDVUvbsHWZouEp/X4WFC/o4UB11TWJJkiRJUxbGFdWKiFgEbAfYvn07ixYt6nCLJEmSJEmSpLljx44dLF68eGx3cZNJox3h9BNJkiRJkiRJKjkDxZIkSZIkSZJUcgaKJUmScgeqowDsHhpmx+697B4afsT9kiRJktStSn8xO0mSpJHqKPtGRrn2tm2s37iNrbuGHj52zEA/a1cOsubkQQ7p7aHXC8dJkiRJ6kJezE4t8WJ2kqRuVR1N3LRlJ6+/ZjNDw9WG+fr7Klx2zjJOO+FIKj0xiy2UJEmS1A28mJ0kSVJBjVRHuWnLTi5ct6lpkBhgaLjKhes2cfPdOxlxKQpJkiRJXcZAsSRJKq19I6O8/prNVEdb+4VVdTTxuvWb2T9ioFiSJElSdzFQLEmSSulANVuTeKKZxOMNDVe59vZtXuBOkiRJUlcxUCxJkkppXqWH9Ru3Tars+lu3Mc+L2kmSJEnqIn7CkSRJpbR7aJitu4YmVfbeXUPs2Ts8zS2SJEmSpM4xUCxJkkppaHhkiuXbW7JCkiRJkorMQLEkSSql/r7eKZavTFNLJEmSJKnzDBRLkqRSOqK/j2MG+idVdulAPwsX9E1ziyRJkiSpcwwUS5KkUjpQHWXtysFJlV17yiAHqqPT3CJJkiRJ6hwDxZIkqZTmVXpYc/Jg20tI9PdVWLNikHkV/42SJEmS1D38hCNJkkrrkN4eLjtnGZWeaCl/pSe4fO0y5vf6L5QkSZKk7uKnHEmSVFq9lR5OO+FIrjh3+YQzi/v7Klx53nJWH38kvc4mliRJktRlpna5b0mSpDmu0hOsPn6AjRefwXW3b+PqW7exddfQw8eXDvSz9pRB1qwYZH5vT8uzjyVJkiRpLjFQLEmSSq+30sNhlR7OPXUJF6xayp69wwwNV+nvq7BwQR8HqqOuSSxJkiSpqxkoliRJyo0Fgxcu6GPhgkffL0mSJEndyk89kiRJkiRJklRyBoolSZIkSZIkqeQMFEuSJEmSJElSyRkoliRJkiRJkqSSM1AsSZIkSZIkSSVnoFiSJEmSJEmSSs5AsSRJkiRJkiSVnIFiSZIkSZIkSSo5A8WSJEmSJEmSVHIGiiVJkiRJkiSp5AwUS5IkSZIkSVLJGSiWJEmSJEmSpJIzUCxJkiRJkiRJJWegWJIkSZIkSZJKzkCxJEmSJEmSJJWcgWJJkiRJkiRJKjkDxZIkSZIkSZJUcgaKJUmSJEmSJKnkDBRLkiRJkiRJUskZKJYkSZIkSZKkkjNQLEmSJEmSJEklZ6BYkiRJkiRJkkrOQLEkSZIkSZIklZyBYkmSJEmSJEkqOQPFkiRJkiRJklRyBoolSZIkSZIkqeQMFEuSpFl3oDoKwO6hYXbs3svuoeFH3C9JkiRJml29nW6AJEkqj5HqKPtGRrn2tm2s37iNrbuGHj52zEA/a1cOsubkQQ7p7aG34vfZkiRJkjRbIqXU6TZoDoiIRcB2gO3bt7No0aIOt0iSNNdURxM3bdnJ66/ZzNBwtWG+/r4Kl52zjNNOOJJKT8xiCyVJkiRp5uzYsYPFixeP7S5OKe3oZHvGc6qOJEmacSPVUW7aspML121qGiQGGBqucuG6Tdx8905GXIpCkiRJkmaFgWJJkjTj9o2M8vprNlMdbe2XTNXRxOvWb2b/iIFiSZIkSZoNBoolSdKMOlDN1iSeaCbxeEPDVa69fZsXuJMkSZKkWWCgWJIkzah5lR7Wb9w2qbLrb93GPC9qJ0mSJEkzzk9ekiRpRu0eGmbrrqFJlb131xB79g5Pc4skSZIkSeMZKJYkSTNqaHhkiuXbW7JCkiRJktQ+A8WSJGlG9ff1TrF8ZZpaIkmSJElqxECxJEmaUUf093HMQP+kyi4d6Gfhgr5pbpEkSZIkaTwDxZIkaUYdqI6yduXgpMquPWWQA9XRaW6RJEmSJGk8A8WSJGlGzav0sObkwbaXkOjvq7BmxSDzKv67IkmSJEkzzU9ekiRpxh3S28Nl5yyj0hMt5a/0BJevXcb8Xv9VkSRJkqTZ4KcvSZI043orPZx2wpFcce7yCWcW9/dVuPK85aw+/kh6nU0sSZIkSbNiapchlyRJalGlJ1h9/AAbLz6D627fxtW3bmPrrqGHjy8d6GftKYOsWTHI/N6elmcfS5IkSZKmzkCxJEmaNb2VHg6r9HDuqUu4YNVS9uwdZmi4Sn9fhYUL+jhQHXVNYkmSJEnqAAPFkiRp1o0Fgxcu6GPhgkffL0mSJEmaXX4akyRJkiRJkqSSM1AsSZIkSZIkSSVnoFiSJEmSJEmSSs5AsSRJkiRJkiSVnIFiSZIkSZIkSSo5A8WSJEmSJEmSVHIGiiVJkiRJkiSp5AwUS5IkSZIkSVLJGSiWJEmSJEmSpJIzUCxJKrwD1VEAdg8Ns2P3XnYPDT/iftXn8yZJkiRJalVvpxsgSdPtQHWUeZUedg8NMzQ8Qn9fL0f09z18v+aOkeoo+0ZGufa2bazfuI2tu4YePnbMQD9rVw6y5uRBDuntode/7cN83iRJkiRJ7YqUUqfboDkgIhYB2wG2b9/OokWLOtwi6dHmQnDMIHbrqqOJm7bs5PXXbGZouNowX39fhcvOWcZpJxxJpSdmsYXF5PMmSZIkScW0Y8cOFi9ePLa7OKW0o5PtGc9AsVpioFhFV/TgmEHs9oxUR7n57l1cuG4T1dGJx6lKT3DlectZddxAqWfI+rxJkiRJUnEZKFZXMFCsIit6cMwgdvse3D/CyktvbPp8jdffV+G2i8+gf355V1XyeZMkSZKk4ip6oNjpQ5ImpUgXydo3Msrrr9ncUpAYssDt69ZvZv/IzLd1pDrKTVt2cuG6TRMG74aGq1y4bhM3372TkVl6HqujiZvv3sXKS2/kkuvvfESQGGDrriEuuf5OVl56Izffvavl53gqDlSzoHU7wU7Inr9rb99W2gu1+bxJkiRJkqbCQLGktoxUR3lw/wgfu+U+Tn/vBk565w2ses9XOemdN3D6ezfwsVvu48H9I7MW6Cx6cMwgdvvmVXpYv3HbpMquv3Vbadd69nmTJEmSJE2FnwoltayIs0+LHBwziD05u4eGH/XaatW9u4bYs3d4mlvUXFFm18+1502SJEmSVCwuSCipJe2sAzw2+3Q21gGejuDYwgV909yqzFSD2BesWjrNLTpoqkHsc09dMmNB9qHhkSmWr7JwwTQ1pomire08V543SZIkSVIxOaNYUkuKOvt0OoJjM6XIMzyLPBO7v29q32H291WmqSWNFXF2/Vx43iRJkiRJxWWgWNKEiryEQpGDYwaxJ+eI/j6OGeifVNmlA/0zNkN8TFHXdi768yZJkiRJKjYDxVLBFWH90yLPPi1ycMwg9uQcqI6yduXgpMquPWWwtGs7F/15kyRJkiQVm4FiqaBGqqM8uH+Ej91yH6e/dwMnvfMGVr3nq5z0zhs4/b0b+Ngt9/Hg/pEZn6UIxZ59WuTgmEHsyZlX6WHNyYNtn6O/r8KaFYOlvUBhkZ83SZIkSVLx+alQKqCirX9a5NmnRQ6OGcSevEN6e7jsnGVUeqKl/JWe4PK1y5jfO7PDWpFn10NxnzdJkiRJUvH5yVAqmCKuf1rk2adQ3OCYQezJ6630cNoJR3LFucsnfP76+ypced5yVh9/JL0zHIgt8ux6KO7zJkmSJEkqPj8ZSgVTxPVPiz77tMjBMYPYk1fpCVYfP8DGi8/gbWee+KjX4NKBft525oncdvEZrDpuoOXneCqKPLt+TBGfN0mSJElS8U1tmmCXiIhB4I3AC4BBYD9wD/Bx4B9TSnun4RxPBl4LPAf4TeAQ4H7ge8BngStSSg+0UM/j8raeBSwBAtgKfBr4h5TSL6baVnXOVNc/PffUJTMSwBubfXrJ9Xe2XXZs9ulMBxZrg2PX3b6Nq2/d9oiZn0sH+ll7yiBrVgwyv7dn1oJjtUHs11+zuenftr+vwuVrl7H6+CNnpX1jQewL121q6YuJTixT0Fvp4bBKD+eeuoQLVi1lz95hhoar9PdVWLigb1ZeW7WKPrt+TNGeN0mSJElS8UVKM7u2adFFxAuA9cBjG2S5C3h+SuneKZzjTcBf0zww/x/Ai1JK32lSzwrgM8BvNMjyE+DFKaVNk21rk3MvArYDbN++nUWLFk33KZQ7/b0bJvXT9qUD/XzlT58z/Q3KPbh/hJWX3thWELu/r8JtF59B//zZ/U5qLAhWpODYSHWUfSOjLQWxZ3MZgOpo4qYtOwsXxC6yovZRSZIkSVKx7dixg8WLF4/tLk4p7ehke8YrdaA4Ip4B3AIsAB4E3g18FTgUWAP8QZ71h8CKlNKDkzjHy4Dr8t1h4HLgRmAXcCzwR8Cq/PhPgRNTSvfXqedo4FvA44ER4O+Az+eHzwT+hCwQ/XPgmSmlH7fb1gkeh4HiWbB7aJiT3nnDpMt/+y/+y4wt8zBSHeXmu3e1Nfv0yvOWs+q4Adc/rWEQe247UB3lY7fcN6nZ9W8788QZm/UvSZIkSSq+ogeKy770xPvIgsQjwO+mlL5Zc+wrEXE38DfAk8gCsX81iXO8rWb7JSml62v2bwP+NSL+D/ASspnCF5AFgce7lCxIDHBOSukTNcdujohNZEtlPB54J/DqSbRVHTYd658uXDBNjRmnyEsozCVjQcKFC/oe8bfqZPDQZQpaN7a289/fsKXt2fWztbazJEmSJEmTUdpPrPkyDs/Jd68cFyQe87fA2LSxP46IeW2e43Dgqfnu5nFB4lrvqNl+Vp16Hg/8fr77xXFBYgDy+76Y756bl9EcU/T1T71IVnerDWIfvfDQh2enG9x8pKJeoFCSJEmSpKko84zis2q2P1ovQ0ppNCLWkS1JcQRZYLmddQFq1wBotsbxj2q259c5/iJgLAJYt625q4Dn5nlfBHxk4iaqSI7o7+OYgf5Jr386U8tO1HL2qcrO2fWSJEmSpG5U5mjO6vx2iGzt30a+VrO9qmGuOlJKu4Bf5rtLm2Q9tmZ7S53jq2u2v1bneL1jbbVVxXCgOsralYOTKrv2lEEOVEenuUWNOftUZebsekmSJElStynzjOIT89t7UkrNFob9YZ0y7fgw8BZgWUT8XkrpC3XyjK1jXAWuqHN87Lz3p5R+1uhEKaWfRsSvgMMn2VZ1mOufSnOHs+slSZIkSd2klIHiiDgEGMh3m15dMKW0OyKGgH5gcbO8DVwKLAfOAD4VEZcBXwZ2kc0yfi3wbLIg8RtTSnfWqWPsvK1cCXE78JR22xoRiybIclQ79WnyxtY/vXDdJqqjacL8rn8qdVYRL1AoSZIkSVK7ShkoBh5Ts/1gC/nHAsWHtXuilNKDEfF7wPlkM4vflKdanwT+JqW0sUE1Y+1tta3Qflu3t5lfM8T1TyVJkiRJkjTbyhooPqRme7iF/Pvz20Mneb7lwCtovE7xGcDPI+LOlNKv6hwfa+9stLWUxn4ivntomKHhEfr7ejmiv3M/Ha9d//S627dx9a3bHnGBu6UD/aw9ZZA1KwaZ39tjkFiSJEmSJElTUtZA8b6a7b4W8s/Pbx9q90QRcTZwdV7Hd4C/BG4CHiBbHuLlZGsUvxY4LSLOqLMO8T5gwQy3daKlKo4Cbm+zzsIbqY6yb2SUa2/bxvqNjwzGHjPQz9qVg6w5eZBDenvoneWAseufSpIkSZIkabaUNVD8QM12K0s0jF3OvpWlHx4WEY8HriIL3n4feFZKaagmy73AuyPiNuAGsrWFPwC8tE57F8xkW1NKTdc/jui+GavV0cTNd+9quLzD1l1DXHL9nfz9DVu47JxlnHZCZ5Z3cP1TSZIkSZIkzbRSRppSSvvILiYH0PQibhFxBAeDr+2u47umpuy7xgWJa9vzZbIL3AG8JD9nrbEg7kQXnIODM4Ndc7iJkeooN23ZyYXrNjVdAxhgaLjKhes2cfPdOxmpjs5SCyVJkiRJkqTZU8pAce7O/Pa4iGg2s/pJdcq06sSa7c0T5P1WftsDnDDu2A/y28dGxFGNKoiI3wAOz3fbbWup7BsZ5fXXbKY6mlrKXx1NvG79ZvaPGCiWJEmSJElS9ylzoPjr+W0/8Mwm+Z5ds/2NNs8xUrM90TIf8xqUg4NtHd+e8abS1tI4UM3WJJ5oJvF4Q8NVrr19GwecVSxJkiRJkqQuU+ZA8adrtl9VL0NE9ADn5rt7gK+2eY6tNdurJ8h7Wn6bgPvGHfssMBadrNvW3Pn57WheRnXMq/SwfuO2SZVdf+s21waWJEmSJElS1yltxCuldBtwc757QUScWifbmzi4fMT7U0oHag9GxPkRkfL09jrlrycL/AJcHBFH12tLRFwELM93b00p/WJcW38GrM93nxsRZ9ep46XAc/Pdf8nLqI7dQ8Ns3VV3uegJ3btriD17h6e5RZIkSZIkSVJnTbQcQrf7b2RLNBwKfCki3kU2a/hQsgvRXZTn2wL8bbuVp5R+GBEfBV4NHA3cERHvIwtQP0B24bk1wDl5kSrw1gbVXQw8DzgS+NeIWA58Pj92JllQG2An8OfttrVMhobHr+zRbvkqCxdMU2MkSZIkSZKkAih1oDildEdEvBy4muwicO+qk20L8IKU0gOTPM0fka2D/HKyIO+lDfINARellDY0aOv2iHgh2ZIZRwF/lqdaPwPOSintmGRbS6G/b2ov+/6+yjS1RJIkSZIkSSqG0i49MSal9Dng6cDfkwWF95KtR7yJLBB7UkrpninUvz+ltAb4bWBdfo4hsgvW/RL4JvBO4EkppWsmqGsj8DTgEuB7wIN5+m5+31PzPGriiP4+jhnon1TZpQP9LFzQN80tkiRJkiRJkjorUkoT51LpRcQiYDvA9u3bWbRoUYdbNHkHqqN87Jb7uOT6O9su+7YzT+TcU5d4QTtJkiRJkiS1ZceOHSxevHhsd3HRVgUw2qXSmVfpYc3Jg20vIdHfV2HNikGDxJIkSZIkSeo6RrxUSof09nDZOcuo9ERL+Ss9weVrlzG/1y4jSZIkSZKk7mPUS6XUW+nhtBOO5Ipzl084s7i/r8KV5y1n9fFH0utsYkmSJEmSJHWh3k43QOqUSk+w+vgBNl58Btfdvo2rb93G1l1DDx9fOtDP2lMGWbNikPm9PS3PPpYkSZIkSZLmGgPFKrXeSg+HVXo499QlXLBqKXv2DjM0XKW/r8LCBX0cqI66JrEkSZIkSZK6noFiCR4OBi9c0MfCBY++X5IkSZIkSepmRsEkSZIkSZIkqeQMFEuSJEmSJElSyRkoliRJkiRJkqSSM1AsSZIkSZIkSSVnoFiSJEmSJEmSSs5AsSRJkiRJkiSVnIFiSZIkSZIkSSo5A8WSJEmSJEmSVHIGiiVJkiRJkiSp5AwUS5IkSZIkSVLJGSiWJEmSJEmSpJIzUCxJkiRJkiRJJWegWJIkSZIkSZJKzkCxJEmSJEmSJJWcgWJJkiRJkiRJKrneTjdAc0ZlbOOnP/1pJ9shSZIkSZIkzTnjYmqVRvk6JVJKnW6D5oCIWA7c3ul2SJIkSZIkSV1gRUppU6cbUculJyRJkiRJkiSp5JxRrJZExHzgafnuTqDawebMlKM4OGt6BfCzDrZF6hT7gWQ/kMbYFyT7gQT2A2nMdPSFCnBkvv3dlNL+6WjYdHGNYrUkf+EWajr8dIuI2t2fpZR2dKotUqfYDyT7gTTGviDZDySwH0hjprEv/Mc0NGdGuPSEJEmSJEmSJJWcgWJJkiRJkiRJKjkDxZIkSZIkSZJUcgaKJUmSJEmSJKnkDBRLkiRJkiRJUskZKJYkSZIkSZKkkjNQLEmSJEmSJEklFymlTrdBkiRJkiRJktRBziiWJEmSJEmSpJIzUCxJkiRJkiRJJWegWJIkSZIkSZJKzkCxJEmSJEmSJJWcgWJJkiRJkiRJKjkDxZIkSZIkSZJUcgaKJUmSJEmSJKnkDBRLkiRJkiRJUskZKJYkSZIkSZKkkjNQLEmSJEmSJEklZ6BYhRIRvx4RZ0bEX0XEFyJiV0SkPF3VZl3HRMTfR8T3IuKBiBiKiC0RcXlEPKWNes6MiP8dETsiYn/epm9GxJsiYkEb9TwlIj4YEfdExEMRsTMiboqI10REbzuPTd2v2/pCRCypaf9Eqa3Hp+4VEcsi4q15H9iev+4ezF+/V0XE6jbre15EfLLmNbwj339eG3UsiIg3R8RtEfHLvD13RsR7I2KwjXocE9SSbusHjgearCL1hYg4LCJOi4g/jYiPR8TWmtftfZN4bI4Jakm39QPHBE1WwfrCYES8NiKui4i7Ivu8vS+v4zMR8Yp23ss7PiaklEymwiQgNUlXtVHPRcD+JnXtB147QR2PAT47QZu2AE9qoT0XAPua1PNN4HGdfv5NxUnd1heAJROUn9TjM3VvAr7W4utlHdA3QV0BfGiCej4ExAT1HAv8sEkde4Dnt/DYHBNMLaVu7AeOB6bJpKL1BeCrTcre1+Zjc0wwtfpa6bp+4JhgmkwqUl8A/goYbaEttwODLTy2jo8JzihWkW0HvtRuoYhYQ9aR+4D7gb8AVgEryIJm9+THLo+IsxvUEcB1wAvzu74F/D6wHDgdeC9ZgO144AsR8bgm7Xku8GFgPvBz4I3ASuD3gE/m2U4BPhkR9knV0xV9ocafA09rki5u86GqOx2d3/4EeD9wNnAycCrwJ8CP8+OvBK6aoK5LyF7zAHcAr8jrekW+T378nY0qiIjDgM8DT8zv+gjwO8CzyF6zDwKPBT4REU9vUo9jgtrRlf2ghuOBWlWovkAWWBizG7iB7PXfFscEtakr+0ENxwS1qkh94QlkfWEIuBp4Fdln7uX5+W/P8y0Hbsz/l6qrMGNCp78JMJlqE/AO4Ezg8fn+Etr4BhFYkHeoBDwAPLVOnsOB7+R5fgr018lzds15v0Sdb6GAM4CRPM8/NGhPL3B3nud+4Ng6eS6vOde5nf4bmIqRurAv1Lb//E4/v6biJ7Jg1MuASoPjA8BdNa+r1Q3yHQcc4OA3+YeOO74gvz/l+R71Pp3ne3vNud5c5/ipNef5SoM6HBNMbaUu7QeOB6a2UwH7wkXAOcBxNffdR3szKR0TTG2lLu0HjgmmtlOR+gLwHuB/AI9pcI4K2cSrsba8rUG+wowJHf8Dm0zNEu0Hx/5rTf5LmuQ7oybf6+oc/1zN8eOb1HN1nmc/cESd4y+tqectDepYAPwyz/PdTj/npmKmLugL/hNomvZE9mXK2Ovq/Q3y1P5DdUqDPKfU5PlAnePzyGbKJOAHQE+Dej5YU88z6xx3TDBNe5qD/cDxwDQjabb6QpPz30d7ATLHBNO0pznYDxwTTDOSOt0XxtXxOA4uB/nvDfIUZkzw5yvqNitqtr/QJN8GsnVfIJsx2aiee1JKdzep5//mt33Ai+ocP6tm+6p6FaSU9gIfz3efGhHHNzmf1Kqi9QVpJmyo2T52/MF86ZQX57s/TCndWq+S/P678t2z8nK1ngMszLc/llIabdCeq2q2X1Ln+FkN8ta2xTFB7dpQsz0X+oE0UzbUbM9kX5guZ9VsX9WgLY4JateGmu250A+kmbKhZrujfSGl9AuyX/LWbctY3TXbVzWoZ1bGBAPF6ja/VrP980aZUkojZN/EADyrzpUjx+ppWEed48+uc3zsSpt3pZR+1qSer9Vsr5rgnFIritYXpJnQV7NdL2h1DAfXMPtaneO1xo4vIpvdUmt1nXz1bCJbnwzqv5c7JmgmzLV+IM2U2eoL08UxQTNhrvUDaaYUrS/Mb9IWKNCYYKBY3WaoZvuxjTLl3wIdnu/2ka1NU6+ehnXUOf7kcec4jOyNBLKrgzdTe/zECfJKrShMX6jjDRGxNSL2R8T9EfH9iPhgRCyboJw0Xu2XEvXeZ0+c4DgNjo9/H26pnvyLlx/Vq8MxQTNozvSDOhwPNJ1mqy9MmWOCZtCc6Qd1OCZoOhWmL0TEr9eUe9S5ijYmGChWt7mzZrvZrMaTgNqrTQ42qOfEiDiyST2nNaljEQevBLujSR0A22u2F0+QV2pFkfrCeMvIvontIwtSPxl4DfCt/J/B+U3KSgDkV/p9S81dH6+Trfb9dCrvw2P7QymlPS3Wc+S417JjgqbdHOwH4zkeaFrMcl+YDo4JmnZzsB+M55igaVHAvvBmsovVNWpLocYEA8XqNv9GdjVKgD+JiIHxGfI3jUvH3f2YcfufyW8rwCX1TpSvB/OqJnXU7j/YpM3wyNmfhzXMJbWuSH1hzB7go8B5wLPI/hl8AfB+DvaR1wD/3KC8VOu/Ayfn259KKW2qk2e63ofH6pmojmb1OCZoJsy1fjBmD44Hml6z2RemQ5Haou4x1/rBmD04Jmh6FaYvRMRK4I/z3R3AP3aqLa0yUKyuklLaAfxTvns08I2IeHFEHB4Rh0TEKWQBtOcBwzVFDx1X1T9x8JuciyLiXyLi6RHRFxGPi4hXAjeRdczhBnUcUrM9THP7m7RFalvB+gLAT4CjU0qvTimtSyl9M6V0R0rp31JKf0z2D+G2PO85EeEF8dRQRDwb+Ot89z+B1zbIOl3vw2P1TFRHs3ocEzSt5mg/AMcDTbMO9IXpUKS2qAvM0X4AjgmaZkXqCxHxeOB/k80mTsB5+QXpZr0t7TBQrG70ZuBz+fYJwKeB+4GHgG8CzwXuBf6hpswDtRWklH4FvAgYW0T894F/J+uUu4B1wFFk3wZtqVcHsK9mu4/man9G89AEeaVWFaUvkFIabjAojh2/G1hbc9cbJnpwKqeIeArwKbJ/uPYDL0spNbrY4nS9D4/VM1EdzepxTNC0mcP9wPFA06pDfWE6FKktmuPmcD9wTNC0KlJfiIjHANdzcO3ht6aUvtKJtrTLQLG6TkppGHgx2U/hv8Ujryq5B/gA2TeTUXP/7jr13AE8A3gf8NNxh78LnJtSeh3wGw3qqA2WTfSTgP6a7VZ+0ilNqEB9odX2fh34fr67Kl8aQ3pYRBwDfAk4AqgCr0gpNbtK8XS9D4/V08rPuxrV45igaTHH+0FLHA/Uig72helQpLZoDpvj/aAljglqRZH6QkQcQraE4zPzu/4upfTXTYoUql/2TpxFmntSSgm4Crgqv4Lk48mm8P8kpVQFiIin1xT5QYN6/pNsfZv/nl+pciGwM6W0O6/jN4DHNaijdhHyRTRXuwj59oa5pDYVpC+04wfAU8h+fvM4YOcU6lIXiYgnADcCTyD76darU0qfmqDYdL0P7wBWAv0RsXCCC3mN1bMzpVT70zDHBE1ZF/SDdjgeqKEO94XpUKS2aI7qgn7QDscENVSkvhARvWQXrDs9v+uKlNKbOtGWyfKbGHW9lNKDKaUfpZS21wTG+ji4uPm9KaVdLdTznymlLWOBsdzqmu2N48/LwY77pAmqrz1+50RtkSajU32hTTFxFpVNfjHGG4Cl+V1vSCmta6Fo7ZcWU3kfbqme/B/DY+vV4ZigqeqGftAmxwPVVYC+MGWOCZqqbugHbXJMUF1F6gv5bPd/AV6Y33Ud2YUYmyramGCgWGX1fOCx+fbHp1DPOTXbn6hz/Ov57RMj4qgm9Ty7ZvsbU2iP1K7Z6gutenJ+ux/4xRTqUZeIiMcCX+Tga+MtKaXLWyy+lewiKfDI99l6TstvfwzcN+7Y12u2m9WznIM/B6v3Xu6YoEnpsn7QKscDPUpB+sJ0cUzQpHRZP2iVY4IepYB94UPAmnz788ArU0qjTfLXKsyYYKBYpZPPdHlHvnsA+Mgk61lJdpEvgC+nlH5YJ9una7bPb1DPAuBl+e4PUkpb6uWTptss94VW6lnFwUH+620MqupS+fvj9WRraQNcmlJ6T6vl86VXPpPvPikiTmlwnlM4+O38Z/JytTaQXQgS4LyIaDSr5fya7Xo/d/t0g7y1bXFM0CN0YT+YkOOB6ilQX5gun67ZPr9BWxwT9Ahd2A8m5JigeorWFyLi74AL890vA2enlA602h6KNCaklEymwiZgCdkaMwm4qsUyA8CCBsf6gHU1db6zST2DTY4dR/bTgET2reaTG+SbB9yT57sfOLZOnstr2nN+p59zUzFTF/SFs4CYoJ7/qGnPSzr9nJs6m/LX6BdrXhPvm2Q9J5B9EZKA24FDxx0/NL8/5fmOb1DPX9W05c11jp9ac54NDepwTDC1lbq0HzgemNpOResLDeq+Ly93X4v5HRNMbaUu7QeOCaa2U9H6AvD2mrZ8A+ifRFsKMyZEfjKpEPJvC4+ruWsA+F/59jeAK2rzp5SuqlPH2WQzI9eTLWi+DVgAnAT8IQe/jfwS8MKU0nCDtnwe+E2yYNomYA/w68BzydaZWUDWQS9IKX20yWN6PvA5shn8PwcuAW4juxrnHwD/Nc/6deA5KV87VuXWbX0hIhLZwPdJstf/DrLA8hOA3yX79nXsp8ofTym9vF49Ko+I+D/AS/LdrwB/TPY6a2Q4NfhWPSLeDbwl370DeA/wI7J1VP+MrE8AvDul9NYGdTyG7PV/Qn7Xh4FrgYfILlbxVrKrFD8EPCul9O0G9TgmqGXd2A8cDzQZBewLxwGrxt39XrKLbP0C+NNxx/5vSulndepxTFDLurEfOCZoMorUFyLiDcA/5Ls/Bl7OwV9gNXJXqjPbuDBjQqe/CTCZahNwFQe/IZkwNajj7BbKfhQ4ZIK2fH6COn4BvKLFx/UHZANeo7o2AgOdfv5NxUnd1hfaeCz/CMzv9PNv6nxq5/XPBDNXyP7ZunKC8lcAPRO06ThgS5M67gfObOGxOSaYWkrd2A8cD0yTSUXrC2Q/C26nPc9pUpdjgqml1I39wDHBNJlUpL5AtjRXu+1Z0qQ9HR8TepG6z83Am4HfJltL5vHAKNlC5V8l+9n+rS3U827gLmA1sJjsm9E9ZN8ufRa4IqW0s5UGpZQ+EhHfBN4I/A7ZN6RDZFepXJ/XNdLi45NaVaS+8CKynySvJJudPEA2O+BXwL15W/85pfS91h+e1JqUrWV3QT774CJgBdlrcBfZz8k+lFL6Qgv13BMRJwGvA15KFjDrI1t+5d+A96eU/qOFehwTNOsK1A8cD9RR09UXprE9jgmadQXqB44J6qgC9YWx9nR8THDpCUmSJEmSJEkquZ5ON0CSJEmSJEmS1FkGiiVJkiRJkiSp5AwUS5IkSZIkSVLJGSiWJEmSJEmSpJIzUCxJkiRJkiRJJWegWJIkSZIkSZJKzkCxJEmSJEmSJJWcgWJJkiRJkiRJKjkDxZIkSZIkSZJUcgaKJUmSJEmSJKnkDBRLkiRJkiRJUskZKJYkSZIkSZKkkjNQLEmSJEmSJEklZ6BYkiRJkiRJkkrOQLEkSZIkSZIklZyBYkmSJEmSJEkqOQPFkiRJkiRJklRyBoolSZKkGRQR10dEiojRiFjVYplVef4UEZ+f6TZKkiRJkVLqdBskSZKkrhURi4DvA4cDdwG/lVLa1yT/fODfgScCvwKeklLaMRttlSRJUnk5o1iSJEmaQXmQ98/y3ScCfzlBkb/I8wH8D4PEkiRJmg3OKJYkSZJmWEQE8FXg2cAIcHJK6Y46+Z4BbAJ6gQ3Abyf/YZckSdIsMFAsSZIkzYKIOA74DnAo8G1gRUpppOZ4BdgIPBN4CHhaSulHHWiqJEmSSsilJyRJkqRZkFK6h2xZCYDfAt48LsufkAWJAd5WGySOiEUR8e6I2BwRuyNiX0Rsi4jrIuL0ZueNiCMi4lURcXVE/CAiHoyI4Yj4WUR8MSIuioi+JuWX5BfVSxFxfn7fSyLi3yLiJxExEhEb2noyJEmSVDjOKJYkSZJmST5r+JvACmA/8IyU0l0RcSzwXbLZxrcDp6aUqnmZC4AP5McauRL4w9oZyjXnvA/4zQmadgfw/JTSz+qUXwJszXdfDZwOvHJctq+llJ4zwTkkSZJUYAaKJUmSpFkUEU8DvgXMA74BnAbcSBaAPQAsSyl9L8/7arIgMMD3gA+RBXX3AscAFwDPz4//XUrpTXXOtx34MfD5vOzPgb68/O8Dz8uz1g32jgsUfwd4OnAz8E/AFmAhsCSldOX4spIkSZo7DBRLkiRJsywi3sHBZSi+DPxOvv2OlNLb8zyLgR8CC4CPARc2mDF8KfBWYBQ4MaW0Zdzx41NKdzdpy6uAf853z0gpfXnc8SUcDBQDrAPO9yJ7kiRJ3cVAsSRJkjTL8jWBNwNPqbn7e8AzU0rDeZ73Am8CfgIcm1La16CuXuA+4Gjg0pTSn0+iPZuBk4DLUkpvGHdsCQcDxXuAwZTSA+2eQ5IkScXmxewkSZKkWZYHg18NVPO7qsAFY0Hi3Ivz2881ChLndY2QrXsMcGqz80bmqIg4ISKeOpbIgtEAz5ig6Z8zSCxJktSdejvdAEmSJKmMUkq3RcQOsgvN7Ugp3TZ2LCIeCxyX774mIl7TYrVH1bszIl4AvJZsPeTHNCk/MEH932mxHZIkSZpjDBRLkiRJxfPrkyy3oHYnIgL4CNlF71px6ATHd0+mUZIkSSo+A8WSJElS8VRqtt8HXNliueFx+6/mYJD423ldG4EfA3tTSlWAiFgHvBKICeqvTnBckiRJc5SBYkmSJKl4flGzvSCl9L1J1vMH+e2PgGellB5qkO+ISdYvSZKkLuHF7CRJkqSCSSntJJv1C3BGvoTEZDwlv/1MoyBxXveySdYvSZKkLmGgWJIkSSqmz+a3S4GzJ1nH2C8IFzTJ8yLgCZOsX5IkSV3CQLEkSZJUTP8L2J9vfzAiljfLHBHPj4inj7v77vz2hRHxqOUlIuJY4B+n3FJJkiTNeQaKJUmSpAJKKW0F/jDf/TXgGxFxRUScFRHLIuLkiHhJRPx1RNwDXA8MjqtmXX57NHBLRLwqL3daRLwd+FZe9+aZf0SSJEkqMi9mJ0mSJBVUSumqiHgI+DBwOHBBnuoZBYbG3fd+4L8Avws8CfjncccfAs4FXoDrFEuSJJWaM4olSZKkAkspXQcsAd4CbAD+EzgA7AXuBT4H/AmwJKX01XFlD5AFgd8IbMrLPATcA3wQWJZS+sRsPA5JkiQVW6SUOt0GSZIkSZIkSVIHOaNYkiRJkiRJkkrOQLEkSZIkSZIklZyBYkmSJEmSJEkqOQPFkiRJkiRJklRyBoolSZIkSZIkqeQMFEuSJEmSJElSyRkoliRJkiRJkqSSM1AsSZIkSZIkSSVnoFiSJEmSJEmSSs5AsSRJkiRJkiSVnIFiSZIkSZIkSSo5A8WSJEmSJEmSVHIGiiVJkiRJkiSp5AwUS5IkSZIkSVLJGSiWJEmSJEmSpJIzUCxJkiRJkiRJJWegWJIkSZIkSZJKzkCxJEmSJEmSJJWcgWJJkiRJkiRJKjkDxZIkSZIkSZJUcgaKJUmSJEmSJKnkDBRLkiRJkiRJUskZKJYkSZIkSZKkkjNQLEmSJEmSJEklZ6BYkiRJkiRJkkru/wHXbyzbXx6Tlw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data:image/png;base64,iVBORw0KGgoAAAANSUhEUgAABYoAAAMFCAYAAADa3sK2AAAAOXRFWHRTb2Z0d2FyZQBNYXRwbG90bGliIHZlcnNpb24zLjUuMSwgaHR0cHM6Ly9tYXRwbG90bGliLm9yZy/YYfK9AAAACXBIWXMAAB7CAAAewgFu0HU+AACnwklEQVR4nOzdeXxcZ3Xw8d/RyLKxAthBhgRsETtLCWU1sZ0UJwRIgZIU6AJ14zYJxOUFEl66UKCk7Etblpa2SfsWCAQXhwAte8q+JSxx4hooS8CBOMgmgdrEziLjyBqd9497FY1lLSNpZiR7ft/P537mzr3Pfe6Z0Z2RdOaZ80RmIkmSJEmSJElqXx2zHYAkSZIkSZIkaXaZKJYkSZIkSZKkNmeiWJIkSZIkSZLanIliSZIkSZIkSWpzJoolSZIkSZIkqc2ZKJYkSZIkSZKkNmeiWJIkSZIkSZLanIliSZIkSZIkSWpzJoolSZIkSZIkqc2ZKJYkSZIkSZKkNmeiWJIkSZIkSZLanIliSZIkSZIkSWpzJoolSZIkSZIkqc2ZKJYkSZIkSZKkNmeiWJIkSZIkSZLanIliSZIkSZIkSWpzJoolSZIkSZIkqc2ZKJYkSZIkSZKkNmeiWJIkSZIkSZLanIliSZIktUxE3BIRWS7HzXY87SIijo6IV0fE5ojYExHVmp/DBbMdX7upee5ztmOZqYi4T0T8WURcExG7I2Kw5vG9drbjm6uacQ1ExFdq+j2zUf1KktqHiWJJksYRhWtq/un6akTEFPt4Q83xuyPigc2Kdy6KiBfXPP7+iDhqmv10RcQva/p6RaNjbZSIuKI2AdCA5ZbZfkw6vJUJ+W8DrwNWA4uY4f8BEXHBBNdstUxG3xIR346IKyPipRGxdqrvoZrbImIRsBn4e+B04AFAZTZjaraI6I2IF0bERyLiBxGxKyIOlNf8j8vtL4+IFbMdqyRJU9U52wFIkjRXZWZGxIXAd4D7AGcALwT+pZ7jI+JRwMtrNr0kM/+34YHObVcCbwfmAQuB3wPeN41+zgaOLteHgPc3JLo2Uo4u+3J596uZeeasBaNW+zdgWbn+K+ALwM+Aarntxgafr4MiGb0IeCjwaOAPy30/iYh3Af+cmfsafN5ZUX6Y89Dy7vLMvGX2omm5vwMeWa5XKa6tnwIHym3Xz0ZQzRARy4BXAxcw9v/Ri8rleOB3gL+NiC8Br8zMza2JUpKkmTFRLEnSBDLzpoh4NfDWctPfRsSnMrNvouMiogJcTpEgBfhUZm5qYqhzUmb+MiKuBp5VbjqP6SWKz6tZ/2Jm7pxpbE30BeDuSdpcVLP+MYqk3Xh+OdOA1L4i4hjgKeXde4BHZ+ZNDT7NXcDGUdu6KZJmSykSxcPvhccDfwtcGBF/bALt8BURncD6mk1PzsyvzlY8zRQRTwT+E1hcszmB/wF+QvE+fV/gWOAUiusf4EnAdRFxqte6JOlwYKJYkqTJ/QPwbIqvbN8XeCfwtEmO+TOKfxYB7gBe0LTo5r73MZIoPjMilmXmjnoPjoijgaeP6m/Oysz3M8mI54ioTRT/Y2Z+palBqZ2trFm/tglJYoDbM/Pi8XZGxALgLIr3xSeVm08EromIszLz2ibEpOY7iZGE6I+P4CTxb1MkiYc/7OinKLVxWWb+Yoz28ymu91cAa8vN92lBqPhNEUnSTFmjWJKkSWRmFXguMFBueupEkz9FxPHA62s2/UVmTjRi9Eh3NbC7XO/g4BFo9fhDoKtcvwv4aIPiktpB7QjI22YjgMzcn5mfyswnU7yX/qrc1QV8NJzU8HA169dWs5V1hjcykiT+KfC4zHz1WEligMy8JzOvzszTKUpQ7GlNtJIkzZyJYkmS6pCZPwDeULPp78uvdB+knKjpXYyMHvp8Zl7eghDnrMw8AHygZtMfT7GL2rITHz5S6ppKLTKvZn1o1qIoZeYVwPk1mx4AvHZWgtFMzalrq0neSVFCBYqSQk/KzB/Ve3Bmfozi20V1f4tGkqTZZKJYkqT6/S3w7XJ9MWNPavcnwBPL9bvL+weJiGUR8aqIuDYibo2IeyLi9oj4VkS8LSJOqieYiLhPRDwrIv4pIr4WEb+IiIGIuDsibilnXn9eRHTV0deZEZHl8pWa7U+PiA9ExE1lvxkRf1pPfKPUlot4eEQ8rp6Dyudi9Tj9jG77sIh4S0RcFxG7y+fijnIW+usi4l/K5+t+04h/VkXEr0fEW8trZHd5zdwaEV+JiJdHxAMmOPa1EZGMTGQH8ISan3ftcssYx3dExOkR8fqI+FxE9EXEvojYX8bwpYh4ZUT0NOGhTygijhsr9og4JSLeHRHbylj3RMT1ZZzdE3Q51jlOjYhLI+L7ZT/7I2JnRHwmIi6ean9TOO9REfF/I+Kz5fn2l+f/XhnPmgmOvff1DLy3Ztf5Y/zMX9uM+CeSmR+mmOhy2Pp6RhVHRHdEvDAiPhkRPy1/tneV70/viYgnTdZH2c+Mr+naa4+RiewAto/z2jqzjrh+LSLeERE3lu+3d0bEdyLib+p9fUVET0S8NCK+UD6W/eVj+2lE/HcU7+fPjYiH1NPfJI97sveUKybo56nlz2xb+Th/Vcb40TK+eeMdW9PHFTXnuqDctigiXhIR10TEzyJisNy/aBqP9RTgyTWbXpmZN0+1n8y8OTN/Uuc5Z3QNRPE7YcJrbpznrTsiXhQjf0vcExE7yuvl8XXGPq/8ub4lIr5cc/39Kor3sP8qfzZH1dOfJGmWZKaLi4uLi4tLnQvwGIrZ3LNcnlOz78HA3pp9F406toOiJMWvatqMtRwA3gTEBHGsoSjDMFE/w8t24LGTPK4za9p/Bbg/8JFx+vvTaT5336vp4x11HvOmmmNuHu85oRiReGCceEcv758D11FtPGdO0K4T+CdgcJLHtAc4f4Lnpp7nJYFbRh07D9hZ57F3A39Ux2O/peaY42b4PB5XGzsQwOuA6gRx3gysqKPvbuCqOh73rcBvNfj6OIfiq/yTnXsTsHCS1/Nky2unGeMF4103dR6/clQcfzZJ+2fX+Zx8Erj/BP005Joede3Vs5w56vh795X3XwDsn+D43cApkzxHzwRurzOenQ14zU22XDHG8Q+kmPBzsmO31fF4r6hpfwHweKBvnP4WTeOxXl5z/F7GeK3N8HXejGvgK+NdcxM8bycDP5jk5/G6Sc67rIyvnutiF/CbjXwuXVxcXFwatziZnSRJU5CZ346IvwMuKTf9c0R8MTN/STHC+P7l9muoGXEcERXgg8Dv1XR3G7AZ+F/gKIrk7/EUycFXAkuA548TyuLyGMrjv0+R/OgHFgInUIzE7aT4x/6rEbEyM39cx8MMisnYzqH4p+4G4MZy+yPKbdOxEfi7cv0PI+KlmTk4bhARwcH1jP89Mw85dxQjnF9Ts2k3cB0jSaWjgYdR/DNcmWbsLRcRHRQTKD2jZvPtFImA2yn+MX8iRZ3XRcAVEbE4M98xqqvrgcuAhzAyqeCtjF3r+Zej7lfK46BImn2fItF6J0XCbSlwKnA/isTqv0fEgcz8YN0PtLFeA7y6XP828F2KDxAew8ikbsuBj0XE47Ioi3KIiFgIfImDR7PfClxL8TycQDFJVQU4FvhERPxhZv7HTB9ARPwBRQJ4+FqtAl8Dfkzxmj+d4kMpgHOB5RHxpMzcX9PNzyh+5lBc+8OjIn8IfHHUKa+faczTkZlbI+JmYEW56QyKiUMPERF/Bryd4j0Iig/Jvknxdf4K8HBgVbn/HIr3u9/IscvUNOqavpOR5/g8iolOoXifu2uM845bp74c1fmv5d0fAVsoPlB8GEXyMyhKdHwyIk7OzL1j9HEK8B+MTFb+K4r3wVuAe8rHczzwSIrfEdNV+7gne0+5blSMDwK+XsYx7CcUvwfvofg5Do+UPxH4ckQ8LTO/XkdcJwDvoPgdfBfF7+BbKX5XnlHH8WOpHaH+8XGup4ZoxDUwTQ+mSNwPf9B9LfBzoIfi8Q//TfPqiPjBBO/t3WV8UHxw+X2Kes53U/yOWk7xulpQ9v1fEfGEzPxGgx6HJKlRZjtT7eLi4uLicrgtFP/0fJ+R0THvB/6g5v4+4MRRx7y+Zv8vgOcAHWP0/fscPCr5OePEsIZitO0jJojzgRRJi+G+vjBB2zNr2g2PzP0f4JFjtJ0/zeftwRw8MvacSdrXxpTA8WO06eTgUUyvAOaN09/RFBNpvWwOXEO1j+vMcdq8bFS7vxv93APHAJ8d9bNbU8fz+ZUpXOvvKY8d73mdD/xlzXWzBzhqgj5vqYnjuBk+j8fV9HUPRZ3UHwOrx2j7bIoJKYfbnzdBv/9S024Q+LPRr1eKRNaWmnZ3AMtn+HiO5+BvCtzAoe8lHcCfc/Co6X+aoM8Latpd0cBruLbfW6bZx5U1fdw6Tpsn1zzWAYoP6brHaPcYDn5f/pe5fE3XtE+KUaT/CzxtjHZnlNfWcNtXj9Pfx2ra/AeweILH9nTg/zXgGjiz5pxfqaP9f9W07wfOHaPNKRTJ4+F2fYwzGpiDR8YO/6wuHf2zovgA4JDft5PEunTUz+hFjXrtNOsaKNt+pabdmXU8b8MjmP+OUSOmKX5nfrGm7U8Y/1s9D6X49svq8Z5rig8r3lrT37ap/lxcXFxcXJq/zHoALi4uLi4uh+NS/jNUm/SsTe78xai2x9W0vRN42CR9P6mmrx+M94/ZFGKt/ef85HHa1P7DnxSjcXua8Lx9puYcH5yk7Xtq2l47TptH1LT52mxfF1N4Hmqf6zPH2H+/UdfU2yfoaz7FqNDhtl+q42f8lSY8ppfX9P/CCdrdUtPuuBme87hRz+Vu4METtK9NUnx6nDbHc3AS9sUT9LeYorTLcNv3zPDxvG9UUmbRBG3/rKZtlXGS1MztRPFravoYHP1eR5EU31bTZv0k/R1D8UFcUiSVl87Va3rUdbsfeNQEbS+qaXvjOG121/Q1blK7kctU3lMovv1Q+5ifMUHb4zj4A9PxkuNXjOrzXQ18bGtH9f2EJjx/Db0GynZfqWl3Zp3P25sn6O9BFKOCh9uO+UHkFB/3v9b019CyPS4uLi4uM1+czE6SpGnIzOspvuY6bLgMxGYO/fr0Sxj5GvlbMvOHk/T9JYpRolCUS3jsjIIt/ikcdladx7w+M3fP8LxjqZ2M7hkRcf+xGkXEfShGV491XK3aiel2zTC2ueRcRq6pXwB/PV7DzLwHuLhm0xMj4teaGNt43luzXu911mhvzsxbJ9j/npr1VeO0+RNGJnz+H4oRimPKzD0UycRh5453TU+mnGzrD2o2/WVO/PXyf6QYQQtFvOOVqZnL7qhZrzBSvmHYb1OM3Ab4YmZumqizzPw5I++/8yi+uTETrbqm35mZ/zPB/o0UiXSAX4uxJ+Qc3rYvM+9uaHSN8X9q1j+ZmZ8Yr2Fm3gK8uWbTC8pSRBPZT/EtjEY5etT9vQ3seyyNuAamYxfFN57GlJm/AK6u2TTe++ZUzIXfFZKkcVijWNMWEQ+kGFG3muKPhlWM1KZ6X2Ze0KI4cqrHZOZkf2xKUj1eRVE/djiRMQA8LzOHRrV7es36VXX2/SXgqeX6WmDreA3LeqqnUtSeXEKRbKmtxVs7u/1j6jh3UtRTboaPUYyqvh9FrcJnA+8eo93vMJI0+hXw4XH666tZf1JZu/HGxoQ6q2prY16Vmb+aqHFmXh8R36W4BqAYvfejRgZU1kx+HMU1tJTiZzhvnOaPaeS5p2C862TYDymup/sAD4iIo8ZIqtU+9+/NzMn+zvgoRc3ooylGd59GMXJ+qn6jPB6KWtHjJtIAMnMoIt5DUbsXip/54Wb0c39fiveHYdN97xy2Fvj78RrOoWt6wus2M++KiJ8Av0ZRq7aXYnLQWn0Uo+EXR8S5mXllUyKdvtrr8z3jthrxXuBvKD4EOZbisU/0Ievnyg9uGmX0hxbNTr434hqYjk/mwfXNx/ItRj50OW6yDiNiHkV5rEdTjPK/LwfnHWqf28fUG6gkqTVMFGsmfjHbAUzTttkOQNKRITN/FRFXMjKR2jcz8we1bSLiAcBJNZv+rM4PuB5es75srAYRcTTFSKDaiZQm01NHm1sy8/Y6+5uS8jn7ELCh3HQeYyeKz6tZ/1hm3jFGGzJzZ0R8gyLJdj9gS0RsokjefS0zx5pU6nBQO4q8nomchtsNJ4pXTtRwKiKiE3gxRV3cpXUeVs911mh3ZOaOiRpkZkbEHopEMRQTNd2bACpHLT6m5pBJn/vMPBAR1wNPKzetZHqJ4tqf+eacYKLHceJ7bEREHYntuWT0+9ado+6fVrN+dkQ8po4+a0d0j/feOdeu6e/W0aZ2osmxRq1/kGISVID3R8S6ctuXMvO2GcY3IxHxEIqa+cMmncAsM3dFxDaKydygeF1NlCj+7+lHOKbRvzuOGrNV4zTiGpjV85bfBHol8ALqf73Mxu8KSdIETBSrUXYANwJPmYVzP3LyJpwPvLRcH+/ry5LUDMeOuv+iafSxePSGiHgoxazuvVPsq56EcrNLOLyPkUTx2og4rvyqMQARcSwHfx11svft5wFfpniuF1KUDvgToFqOsr0G+DTFZH71JN/mgiU16z+t85hbatYb8s93RMynGNk61d/v9X5w0UhjfpgwhgM166NHj95/1LZWPvcz/Zl3ceiI3LmuNul0YIwPdh5cs/6safQ/1nvnXLym67l2J7puoZjc9AnA4ylGnP52uRAR24FrgS8AH8/MVl8jtdf2rzLzf+s87hZGEsWTva4a/Xtr9Ielixrc/2iNuAZm7bwRsZhiNP9jpnj+2fhdIUmagDWKNROvp/gD9JjM7OXg2mMtk5nfm2yhmC0Yiq9Tv3824pTUthox6mesD3Y3MZIkvpPi6+dPBZZTjHyqZGaUpXZqv/Jbz+/+CcsczFRmfo1ioi4oEhp/PKrJekZKZ9xKkdyYqL8fUXzF9R84+J/7CsU/rf+XIlH804j4k5nE3kK1o9f66zymtl2j/vl+DSMJtSHgSopyISdTXNtdw9fZqLJOs1HiqREjaUePGmzlcz/Tn/lMzj1bHlazPtY31Wb6/jnWe+ecu6YbMQo8M/dRvNf/GSPvr8OWU3xLYyNwW0S8tRz92SrTubZHt53s2m70761bRt1/+FiNGmUWvwnQqPNexkiS+B7g3xgpzXVfoLPmNbW85jjzEZI0xziiWNOWma+ZvNXsKyf0WV3e/Upm9k3UXpIarPYf3b2ZecgIt6mKiN+gGDUGxddj10wyQd5cTB79O/Dacv2PgTfU7KtNHG/KzOpknWXmLuDPI+LlFLURz6CoT/p4RiZ5ejDwzoh4ZGb+35mF33R3M5Ik667zmNp2My65UY68fHHNpvMmmkwsIubidTZVo+uQdlNfYqsRz33tuafzM5/JuWfLmpr168bY38/I6+AxmfmdmZzsSL+mM/MAxSSr74iIR1C8D55eLsO16hdSfMvu9Ih44mT1zxtkOtf26LYtvbbLskY/BR5abloD/GsrYzhclKVF1pV3q8BTMvOaCQ45rF5XktRu/ARPc0JEdEbEhRHxXxFxa0TcExG7I+KaiPjTiFgwg+5r61xadkJSq9WOklsUEUvGbVm/J9esXzFJkhhG/tGdSzYyMpLpxIg4FSAiHg08qqbdlN63M/NAZn4tM9+cmU+n+Lry04Cv1jR7cUQ0Yub2Zqr9GnW95UVqf867GxDDakZGAn53ooTaGOc/XN3BwV+zbuVzP9Of+QCHUaI4Ik7h4Imxrh2jWe3754lj7J+qtrmmy2/V/Utm/mFmLqWogX15TZM1wEUtCqf22r5PRNRbnqXR72lTVTsx4jPLiWN1qCcxMuL+vyZJEsNh/LqSpHZgolizLiKOB75DMZnRb1HUmOwCHkAxAuIfgP+JiCn/g1BOSrO+vNsP/GcjYpakepWTCNV+k6ERtdxr63Z+v472Z0zepLUyc7hm5rDhUcS1H+79d2bW8/gmOs+BzPwsxfNeO2nPb8+k3xb4Vs36b9R5zONr1reOsX+qXzE+7K+zqSq//v3tmk2TPvflxGirazaN9dzXo/ZnvjoiKuO2HFH7M//WYTaR3V/UrA8AHxmjzeaa9ac24JzNuqbn/POemd/OzA3AO2s2P6NF5/4ZUFuXuJ7X1QOAX6vZNN3X1UzUjiBeRFEPX4dqu98VknQkM1GsWVVOWPR1irpfd1HU2PwtipmNnwj8DbCPYhTJZyJiqrXqzmTkU+uPZObor5RKUitcXbP+p+WHWDMxVLM+4QiniHgwLUoGTEPtaOE/KGtmnjvO/hnJzAHg8zWbHtSovpukdiTbusm+WRMRKzl4JPaXx2i2v2a9nomQpnKddQDPr6PPw0Htc39+Ha/XZ1B8uA3Fc/zNaZ73GxS1PaGY/OvsiRqXcZ1fs+lL47WdayLiOYx8VR1gY2buHKPpp2rWz42IB87w1M26pqf62ppNtc9pK98Ha9+TLqij/fmM/K96K/CjRgc0mcy8gYNfV2+OiOOm2k9ErCgHxhyppvK6WsjBHwhLkuYYE8Wabe+k+CN1B0XtuZdm5mcy81uZ+ZXMfCVFjcl+YAVFTbWpqP1DZGNDIpakqXs7Rd0+gFMoJlOqS0QcM8bmm2vWnznBsRWK99n59Z6vxT5M8WEgFIm2dwDDj/cA8IHJOoiIxWVCpx61X+ffNW6rueFKRsoIHMsE10xEdAH/XLPpy+UEf6P9smb9IWPsH632OnvCJB/W/iXFhIJHgncxkvhYyQTJwvI5eUvNpg9k5h3TOWlm7gU+WLPprZPUyL2Iked8iCLuOS8izgeuqNn0C+B14zT/T+DH5fpC4P0RUVciNiKOiojR9XCbdU1P9bXVUBExPyJGT8Q4ntl6H/y3mvXfiYinjdcwIpYBf1177CyOln8+xYSxUNTW/dJUvuUYEb8LbAGWNSG2uaL2dXV2+S2L8byduf9BrSS1NRPFmjXlJBvnlHcvzsybx2qXmd+imEkXpvCVr/IT698r7+7kMBppI+nIkpk/Ad5Ys+k1EXFFRCwdq31EVCLirIjYyNhft72aka86PyEi3jZ6BvsywfyfFKMSpzLLfMtk5l3AR2s21Sbkrs7MempSPhO4KSL+MiKWj9UgIhZExJ8y8jsB4L/GaHdcRGTNcmYd52+KzLyTg6+ZV0TEG8qk8L0i4kEUz+HwV7kHgb8ap9ubGbkWHhoRq8dpN+xbwM/K9fsDHy5HqNeef35EvB74W+bodTZV5eu1Nql1aURcNPoDiXKE4OeA4ZGCd3LwpIy1bV9bc13dMsHpX8fIxF8nAZ+NiBWj+uqIiBdTfLAy7LKynMucVL4Gz46Iz1MkiYffr/YDzxpnNDHlRJYvZOSDtt8ErpmoxnhEPCoi/oai5M/o94RmXdO1ZW2eU+cxjXQssCMi3j7e6zoKTwNeX7P5kPfBZsnMLwOfrtn04Yh49uh2EfFY4IvA8MSvO4B/an6EYyvfD86neG+F4praWr6mx0x4ltfQ0yPiWorfwzOexHaO+xIjH/oeD1wREYtqG0TE/SLincALOEJ+V0jSkWqiT/ukZhseBbePg7+WPZZrgJcBD46IZZm5o47+f4eRWXXfn5lDEzWWpCZ7HcXETcNfFT8f+KOI+BbwQ4rk0P0oyuU8mpEJl37JKJn5w4j4d0a+NfEXFF/LvoGiDuRxFDUAuyhGpf4l8P8a/oga432M1JIfvb1eKyhGdb4lIvqA/6F4HoJihPKpHPyP+qbM/Mb0wm2pt1F8q2a4nvJfAy+MiC8DeyhGqD2Rg0eM/2VmbmYMmTkUER9j5Pn+ckR8hiKhNpyIuz0z31zT/lXAe8p9vwlsi4hvAD+lGAV+JiPP7fOBySYHO1y8lGL0/yqKv5cvpUjWf43itXo8xWtsuI7wIHDhTJO1mXlzRGygeB4rwGnAj8qE00+Abor5G2o/ZLqO4m+k2XR0RFw6attCirquS4HHcGhJhhuBP8rMCWvPZuYXIuKFFPViKxSv5+sj4iaKxO8eisTzMeV5xi1P0cRr+j8pEmBQvEZXUnzIt6+mzb+WScdmWQT8OfDnEXE7I0nxeyiek0dxcOJ8G/CPTYxnLM+lKDl3PMXvuA+VP8fNFHWqT6b4+Q6Xe+kH/rAcbT9rMvNjEfFbFN+CWUQR+2uAV0fEdyhem7+k+L/jWIr3jdrR7EMcwcnRzNwTEW8DXl1uWg/8VkRsprgGj6V4XXVT/K55EU4wLklzlolizaZTytuFwOAUSnYeQzG6YDJ/XLNu2QlJs6r82uwFEbGFYkTXYoqkxymMvB8echjFP9VjeSHF++Hw5HjHcmgt4p0UdUDncs3ML1LEWZv4+iWTf4A47G6K52n4l0gvB3+1utYQRcL8T6cc5Swok1q/SzGp6wsprpcHAL8/RvM7gD/NzCsm6favKJLLD6b4/fu7o/b/FHhzTQzvjYgTgFeWm7opkmu19gN/lplXRsQRkSjOzH0R8STgckZGiC7l4Lq6w26jSBJ/eox90zn3ByOin2KS3wdR/L3+xHIZ7QPAhszcP8a+VrovRSmMetxEURLnssz8VT0HZOa7IuLHFCO9h7/2f2LN+li+D9w+Rl8Nv6bLZPb7gT8qN60pl1qfokgoNsMBioTw8IdGRwNPnqD9VygSsC1NXmbmLyLi8RSldZ5Ubh7v5/hj4NyyTvCsK3/Gj6FIEJ9H8X4cFB9OPGacw4YoRlFfkpnfaX6Us+r1FB9SD3+AfTTFvDO19lJ8WPDtVgUlSZo6E8WaTdOdkGTCSRLg3knyzirv3pCZN07zXJLUUJl5aUS8j+LDrN+kGD28BFhAMfp3J0WC4yvAf433DYoykfVbFJO/nQ88lmJE8m6KEgP/CVxRjvQ5s4kPaUbKZOj7gVfUbP5AZh6o8/j/KN/znwI8nuL5XEEx6guKBOo24GsUE2b9oFGxt0JmDgIvjoj/R1F+6ckUI4nvS5EE20bx9fF3ZeYho8/H6G9HRDwaeDHFc/ZrZV/j/k2YmZdExKeBiylGOC9h5Fr9DHB5Zt407Qc5R5UT4P5BRLyD4vV6JkWC/T4Ur7PvUST/3tPohFtmfqpMZj6PokzXrwM9wK8oJvb6MsX1PObo8TlgiOIauZNixO8PgP+mmLDvm9OpN5uZX46Ih1F8Y+xsipGnx1C87+2jqHX8w/Icn87Mb0/QVzOu6fMoPuBaT5E47KF4X2+6zPxZRDyAIvl6OvA44ASKxzX8zZKfAjcAH8zML7QirnFi/QXw5Ih4KsUHL2spfo7zKL4J8i3gYxTfBqzr90CrZOZPgedFxOsoXpe/CTyM4md9f4oPLncD36G4Dj80XlmVI01ZJub8iPgwxUj8NRQfiO+h+NbKxyneK2+NaUwIKElqnZi9eQF0pCl/6Q9/5fJ9mXnBJO2vo/gjYjuHjoKbyPbJ/iGLiJcCby3vvjgzR38dUpIkSZIkSVLJEcWaTcMjnx4E/LAcNdUow2UnDlB8LVOSJEmSJEnSODombyI1zbfK24UUXxduiLJ+2KPKu1fX81VcSZIkSZIkqZ2ZKNZs+njNeiNn6z6vZt0ZdSVJkiRJkqRJmCjWrClnMf5ceffp5cQQ44qI4yLiDydpUwGG2/ySYlIRSZIkSZIkSROwRrGmLSLWUsyoPKynZv2EiLigtn1mXjFGN88FtgDHAq8uZ0B+D/BdYD/wAIoyEk+jmMn5Y0xcc/ipFDMnA3xgrs2WLEmSJEmSJM1FkZmzHYMOUxFxBXB+ve0zM8bp56HAh4FVdXTz3sx83gQxXQX8QXl3dTlqWZIkSZIkSdIEHFGsWZeZP42INcAzKZK8a4AHAfOAvcBNwDeBTwDXjtdPRNwPeEZ594cmiSVJkiRJkqT6OKJYkiRJkiRJktqck9lJkiRJkiRJUpszUSxJkiRJkiRJbc5EsSRJkiRJkiS1ORPFkiRJkiRJktTmTBRLkiRJkiRJUpvrnO0AdHiIiPnAI8u7u4DqLIYjSZIkSZIkHW4qwJJy/buZec9sBjOaiWLV65HADbMdhCRJkiRJknQEWAVsme0gall6QpIkSZIkSZLanCOKVa9dwyvXX389xx577GzGIkmSJEmSJB1WbrvtNlavXj18d9dEbWeDiWLV696axMceeyxLly6dzVgkSZIkSZKkw9mcm//L0hOSJEmSJEmS1OZMFEuSJEmSJElSm2vbRHFEPDAizomI10fEpyNid0RkuVzRpHOui4jPRsRtEbE/Im6JiH+PiFPrOPaWmvgmWm5pRuySJEmSJEmSjlztXKP4F606UUQsAD4MnDNq10PL5dyIeG1mvqFVMUmSJEmSJEnSsHZOFNfaAdwIPKVJ/V/OSJL4y8A/ArcCjwReCRwPvD4ibsvMd0/S18eBv55g/8AMY5UkSZIkSZLUZto5Ufx64Abghsz8RUQcB2xv9Eki4gnAueXdTwK/k5nDsxreEBGfAP4b6AXeEhH/kZl7J+hyb2Z+r9FxSpIkSZIkSWpfbVujODNfk5mfysxml6B4WXlbBV5UkyQejmM38PLy7mLgwibHI0mSJEmSJEkHadtEcStExFHAk8u7n8/MneM0/QhwZ7n+u00PTJIkSZIkSZJqmChurtXA/HL9q+M1yswB4LrhYyJiXrMDkyRJkiRJkqRhJoqb6+Sa9R9O0nZ4fydw4gTtzoiI/4mI/ojYFxHbI+KDEfGsiIgZRStJkiRJkiSpLbXzZHatsKxmfbyyE8N2jDruB+O0Wz7q/nHl8hzg6xHxB5n5synECEBELJ2kyTFT7VOSJEmSJEnS4cFEcXPdt2b97kna9tesHzXG/gHgE8DngO8BdwCLgNOAF1Iklx8PfD4iTsvMO6YY647Jm0iSJEmSJEk6Epkobq4FNesDk7S9p2b9PmPsX52Ze8fY/pWIuBT4D+ApFOUuXgP8+RTilCRJkiRJktTGTBQ31/6a9a5J2s6vWf/V6J3jJImH990VEc8BfgI8AHh+RLyinCSvXssm2X8McMMU+pMkSZIkSZJ0mDBR3Fx31ayPVU6iVnfN+mRlKg6RmXdExFXARWVfpwDfmMLxE9ZQdp48SZIkSZIk6cjVMdsBHOFqk6+TTRZXO6J3uvWCayfAe8g0+5AkSZIkSZLUZkwUN1dt4vZhk7Qd3j8I/Hia53PYryRJkiRJkqQpM1HcXDcwMondE8ZrFBFdwKnDx0yxtnCth9es3zrNPiRJkiRJkqSWOlAdAmBP/wA79+xjT//AQdvVfNYobqJykrkvAr8FnBURS8epBfy7wP3K9Y9O51wRcX/gD8q7+4At0+lHkiRJkiRJapXB6hD7B4e46vo+Nm3uY/vu/nv3Le/pZv2aXtat7mVBZwedFce8NpPP7gxExAURkeXy2nGava287QQui4jKqD56gL8r7+4F3j3GeZ4WEfeZII77Ah8CHlBuujwz76n7gUiSJEmSJEktVh1Krr1pN2ve9AXeePWNByWJAbbv7ueNV9/Imjd9gWtv2k11KGcp0vbQtiOKI2ItcELNpp6a9RMi4oLa9pl5xXTOk5lfioirgHXAM4DPR8Q7KEpDPBK4BOgtm78iM/eM0c0rgE0R8RHga8BPgLuBRcBpwAsZmQzvR8BrpxOrJEmSJEmS1AqD1SGuvWk3GzZumTQB3D9QZcPGLVx+/imsPaHHkcVN0raJYmADcP44+x5fLrWumMG5nkdRWuLpwBPLpdYQ8IbM/LcJ+jiaIuYNE7S5Bjg3M2+fQaySJEmSJElSU+0fHOLiK7fWPUq4OpRctGkr119yloniJvFZbYHM/FVmng2sBz4P/C/FJHc7gCuBtZn52gm6eCnFqOKPAz8EdgODwJ3l/fcBTwPOzMyfNelhSJIkSZIkSTN2oFrUJO4fqE7puP6BKlfd0OcEd00Smdb20OQiYilFYpsdO3awdOnSWY5IkiRJkiRJh6snvu0rh9QkrseKnm6+9NIzGx9QC+zcuZNly4arx7IsM3fOZjyjOaJYkiRJkiRJUsvs6R+YVpIY4Obd/ezdN9DgiAQmiiVJkiRJkiS1UP/A4AyPn1rJCtXHRLEkSZIkSZKklunu6pzh8ZUGRaJaJoolSZIkSZIktczi7i6W93RP69gVPd0sWtjV4IgEJoolSZIkSZIktdCB6hDr1/RO69j1p/ZyoDrU4IgEJoolSZIkSZIktdC8SgfrVvdOuYREd1eFdat6mVcxpdkMPquSJEmSJEmSWmpBZweXnruSSkfU1b7SEVy2fiXzO01nNovPrCRJkiRJkqSW6qx0cMZJS3j3eadMOrK4u6vC5eefwuknLqHT0cRNM7MpBiVJkiRJkiRpGiodwekn9rD5krP44A19vP+6Prbv7r93/4qebtaf2su6Vb3M7+yoe/SxpsdEsSRJkiRJkqRZ0Vnp4KhKB+eddhwXrl3B3n0D9A9U6e6qsGhhFweqQ9YkbhETxZIkSZIkSZJm1XAyeNHCLhYtPHS7ms9nWp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WoDB6pDAOzpH2Dnnn3s6R84aLvaW+dsByBJkiRJkiSpeQarQ+wfHOKq6/vYtLmP7bv77923vKeb9Wt6Wbe6lwWdHXRWHFfariIzZzsGHQYiYimwA2DHjh0sXbp0liOSJEmSJEnSZKpDyTXbdnHxlVvpH6iO2667q8Kl567kjJOWUOmIFkbYPnbu3MmyZcuG7y7LzJ2zGc9ofkQgSZIkSZIkHYEGq0Ncs20XGzZumTBJDNA/UGXDxi1ce9MuBi1F0ZZMFEuSJEmSJElHoP2DQ1x85VaqQ/VVFKgOJRdt2so9gyaK25GJYkmSJEmSJOkIc6Ba1CSebCTxaP0DVa66oc8J7tqQiWJJkiRJkiTpCDOv0sGmzX3TOnbTdX3Mc1K7tuNPXJIkSZIkSTrC7OkfYPvu/mkde/PufvbuG2hwRJrrTBRLkiRJkiRJR5j+gcEZHj+1khU6/JkoliRJkiRJko4w3V2dMzy+0qBIdLgwUSxJkiRJkiQdYRZ3d7G8p3tax67o6WbRwq4GR6S5zkSxJEmSJEmSdIQ5UB1i/ZreaR27/tReDlSHGhyR5joTxZIkSZIkSdIRZl6lg3Wre6dcQqK7q8K6Vb3Mq5g2bDf+xCVJkiRJkqQj0ILODi49dyWVjqirfaUjuGz9SuZ3mjJsR/7UJUmSJEmSpCNQZ6WDM05awrvPO2XSkcXdXRUuP/8UTj9xCZ2OJm5LM5v+UJIkSZIkSdKcVekITj+xh82XnMUHb+jj/df1sX13/737V/R0s/7UXtat6mV+Z0fdo4915DFRLEmSJEmSJB3BOisdHFXp4LzTjuPCtSvYu2+A/oEq3V0VFi3s4kB1yJrEMlEsSZIkSZIktYPhZPCihV0sWnjodrU3rwJJkiRJkiRJanMmiiVJkiRJkiSpzZkoliRJkiRJkqQ2Z6JYkiRJkiRJktqciWJJkiRJkiRJanMmiiVJkiRJkiSpzZkoliRJkiRJkqQ2Z6JYkiRJkiRJktqciWJJkiRJkiRJanMmiiVJkiRJkiSpzZkoliRJkiRJkqQ2Z6JYkiRJkiRJktqciWJJkiRJkiRJanMmiiVJkiRJkiSpzZkoliRJkiRJkqQ2Z6JYkiRJkiRJktpc2yaKI+KBEXFORLw+Ij4dEbsjIsvliiadc11EfDYibouI/RFxS0T8e0ScOoU+HhARr4uI70TEHRFxZ7n+uoh4QDPiliRJkiRJknRk65ztAGbRL1p1oohYAHwYOGfUroeWy7kR8drMfMMk/awCPg4cO2rXo8plQ0Q8MzO3NCZySZIkSZIkSe2gbUcUj7ID+FwT+7+ckSTxl4FnAauBC4GfUPwcXh8RG8brICIeAnySIkk8CLwFOKNc3lJuezDwqbKtJEmSJEmSJNWlnUcUvx64AbghM38REccB2xt9koh4AnBuefeTwO9kZrW8f0NEfAL4b6AXeEtE/Edm7h2jqzcBDyrXz83MD9fsuzYitgAfKtu8AXheYx+JJEmSJEmSpCNV244ozszXZOanMrPZJSheVt5WgRfVJImH49gNvLy8u5hilPFBIuJBwB+Vdz87Kkk83M+Hgc+Wd88rj5EkSZIkSZKkSbVtorgVIuIo4Mnl3c9n5s5xmn4EuLNc/90x9j8DqJTr753glFeUt5XyGEmSJEmSJEmalIni5loNzC/Xvzpeo8wcAK4bPiYi5o1qcnrN+rj9jNq3tt4gJUmSJEmSJLU3E8XNdXLN+g8naTu8vxM4cZx+7sjMn4/XQWbexsjI5JPHaydJkiRJkqTmOFAdAmBP/wA79+xjT//AQduluaqdJ7NrhWU16+OVnRi2Y9RxPxijn8n6GO7n10ede1IRsXSSJsdMpT9JkiRJkqR2MlgdYv/gEFdd38emzX1s391/777lPd2sX9PLutW9LOjsoLPi2E3NPSaKm+u+Net3T9K2v2b9qHH6mayP2n5G9zGZHZM3kSRJkiRJ0mjVoeTam3Zz8ZVb6R+oHrJ/++5+3nj1jfzD57dx6bkrOeOkJVQ6YhYilcbnxxfNtaBmfWCStvfUrN9nnH4m66O2n9F9SJIkSZIkqcEGq0Ncs20XGzZuGTNJXKt/oMqGjVu49qZdDFqKQnOMieLm2l+z3jVJ2/k1678ap5/J+qjtZ3Qfk1k2ybJqiv1JkiRJkiQd8fYPDnHxlVupDmVd7atDyUWbtnLPoIlizS2Wnmiuu2rWJysF0V2zPrrExF3Awjr6qO2nnjIV98rMCesfR/h1CEmSJEmSpFoHqkVN4slGEo/WP1Dlqhv6OO+045hnvWLNEV6JzVWbfJ1ssrjayedG1wse7meyPmr7seawJEmSJElSE82rdLBpc9+0jt10XZ9JYs0pXo3N9YOa9YdN0nZ4/yDw43H6uX9EHDNeBxFxLHC/8u6N9QYpSZIkSZKkqdvTP8D23f3TOvbm3f3s3VfPdFRSa5gobq4bGJmA7gnjNYqILuDU4WMyc/S7xNdq1sftZ9S+r9cbpCRJkiRJkqauf2BwhsdPrWSF1EwmipsoM+8CvljePSsixisd8buMjAT+6Bj7PwEMVzh/7gSnvKC8HSqPkSRJkiRJUpN0d81s+q/urkqDIpFmzkTxDETEBRGR5fLacZq9rbztBC6LiIPeASKiB/i78u5e4N2jO8jMnwObyrtPjYjfHyOWZwNPLe/+e3mMJEmSJEmSmmRxdxfLe7qndeyKnm4WLexqcETS9M3sY4/DWESsBU6o2dRTs35CRFxQ2z4zr5jOeTLzSxFxFbAOeAbw+Yh4B3Ar8EjgEqC3bP6KzNwzTleXAE8DlgAfiIhTgE+V+84B/qJc3wX89XRilSRJkiRJUv0OVIdYv6aXN1499ami1p/ay4HqkBPaac5o20QxsAE4f5x9jy+XWlfM4FzPoygt8XTgieVSawh4Q2b+23gdZOaOiPht4GPAMcDLy6XWz4FnZebOGcQqSZIkSZKkOsyrdLBudS//8PltU6o33N1VYd2qXpPEmlO8GlsgM3+VmWcD64HPA/9LMcndDuBKYG1mvraOfjZTjEJ+I/A94O5y+W657RFlG0mSJEmSJLXAgs4OLj13JZWOqKt9pSO4bP1K5nealtPcEpk52zHoMFBOxLcDYMeOHSxdOt68fJIkSZIkSe2lOpRcs20XF1+5dcKRxd1dFS5bv5LTT1xSd2JZR46dO3eybNmy4bvL5lpVgHYuPSFJkiRJkiTNWKUjOP3EHjZfchYfvKGP91/Xx/bd/ffuX9HTzfpTe1m3qpf5nR0miTUnmSiWJEmSJEmSZqiz0sFRlQ7OO+04Lly7gr37BugfqNLdVWHRwi4nrtOcZ6JYkiRJkiRJapDhZPCihV0sWnjodmmu8gqVJEmSJEmSpDZnoliSJEmSJEmS2pyJYkmSJEmSJElqcyaKJUmSJEmSJKnNmSiWJEmSJEmSpDZnoliSJEmSJEmS2pyJYkmSJEmSJElqcyaKJUmSJEmSJKnNmSiWJEmSJEmSpDZnoliSJEmSJEmS2pyJYkmSJEmSJElqcyaKJUmSJEmSJKnNmSiWJEmSJEmSpDZnoliSJEmSJEmS2pyJYkmSJEmSJElqcyaKJUmSJEmSJKnNmSiWJEmSJEmSpDZnoliSJEmSJEmS2pyJYkmSJEmSJB1WDlSHANjTP8DOPfvY0z9w0HZJU9c52wFIkiRJkiRJ9RisDrF/cIirru9j0+Y+tu/uv3ff8p5u1q/pZd3qXhZ0dtBZcXykNBWRmbMdgw4DEbEU2AGwY8cOli5dOssRSZIkSZKkdlIdSq7ZtouLr9xK/0B13HbdXRUuPXclZ5y0hEpHtDBCaWI7d+5k2bJlw3eXZebO2YxnND9akSRJkiRJ0pw2WB3imm272LBxy4RJYoD+gSobNm7h2pt2MWgpCqluJoolSZIkSZI0p+0fHOLiK7dSHarvm/HVoeSiTVu5Z9BEsVQvE8WSJEmSJEmasw5Ui5rEk40kHq1/oMpVN/Q5wZ1UJxPFkiRJkiRJmrPmVTrYtLlvWsduuq6PeU5qJ9XFV4okSZIkSZLmrD39A2zf3T+tY2/e3c/efQMNjkg6MpkoliRJkiRJ0pzVPzA4w+OnVrJCalcmiiVJkiRJkjRndXd1zvD4SoMikY5sJoolSZIkSZI0Zy3u7mJ5T/e0jl3R082ihV0Njkg6MpkoliRJkiRJ0px1oDrE+jW90zp2/am9HKgONTgi6chkoliSJEmSJElz1rxKB+tW9065hER3V4V1q3qZVzH9JdXDV4okSZIkSZLmtAWdHVx67koqHVFX+0pHcNn6lczvNPUl1ctXiyRJkiRJkua0zkoHZ5y0hHefd8qkI4u7uypcfv4pnH7iEjodTSzVbWbTRkqSJEmSJEktUOkITj+xh82XnMUHb+jj/df1sX13/737V/R0s/7UXtat6mV+Z0fdo48lFUwUS5IkSZIk6bDQWengqEoH5512HBeuXcHefQP0D1Tp7qqwaGEXB6pD1iSWpslEsSRJkiRJkg4rw8ngRQu7WLTw0O2Sps5XjyRJkiRJkiS1ORPFkiRJkiRJktTmTBRLkiRJkiRJUptrSaI4IuZFxMPLZf4Y+xdExNsjYkdE/CoifhARF7ciNkmSJEmSJElqd62azO53gA8Au4FlY+z/KPAUIMr7DwP+MSJOzMyXtCZESZIkSZIkSWpPrSo98VSKJPBHMnOgdkdEnF3uB9hJkTT+Wdn+4og4rUUxSpIkSZIkSVJbalWieCWQwDVj7HtuebsN+PXM/D3gEcCN5fYNzQ9PkiRJkiRJktpXqxLFDyxvb67dGBEdwFkUSeRLM/MugMy8A7iUYlTxb7QoRkmSJEmSJElqS61KFPeUt/tHbX8McL9y/epR+75X3o5V01iSJEmSJEmS1CCtShQP1yXuGbX9jPJ2Z2beMmrfXeVtpVlBSZIkSZIkSZJalyi+pbxdM2r7bzN+7eKjy9tdTYpJkiRJkiRJkkTrEsVfpqg3/OKIOBkgIp4BnFnu/68xjnlEeXtb06OTJEmSJEmSpDbWqkTxP1OUn3gg8L2I2A18lCJ5/DPgP8c45ikUo423tChGSZIkSZIkSWpLLUkUZ+ZNwB8D+yiSw0eXt3uBP8zMgdr2EXEM8Jvl3c+3IkZJkiRJkiRJaledrTpRZn44Ir4KnA0cQ1FS4hOZefsYzR8FXFmuf6lFIUqSJEmSJElSW2pZohggM/8XeG8d7T4HfK75EUmSJEmSJEmSWlWjWJIkSZIkSZI0R5koliRJkiRJkqQ219LSEwAR8QDgNGAFcF+gMtkxmfn6ZsclSZIkSZIkSe2qZYniiHgg8A/A70/jvCaKJUmSJEmSJKlJWpIojojFwNeA44FoxTklSZIkSZIkSfVpVY3iVwAnUCSJPwc8DVgCVDKzY7KlRTFKkiRJkiRJUltqVemJZwIJXJ2Zz2jROSVJkiRJkiRJdWjVaN3e8vayFp1PkiRJkiRJklSnViWK7y5vf9Gi80mSJEmSJEmS6tSqRPF3y9uHtuh8kiRJkiRJkqQ6tSpR/G8UE9n9cYvOJ0mSJEmSJEmqU0sSxZn5IeADwO9ExCtacU5JkiRJkiRJUn06G9lZRJwxwe7LKUpPvCkifhe4EvghsG+yfjPzmsZEKEmSJEmSJEkaraGJYuArQNbR7nHlUo+k8XFKkiRJkiRJkkrNSMBGE/qUJEmSJEmSJDVJoxPFT2xwf5IkSZIkSZKkJmtoojgzv9rI/iRJkiRJkjQ7DlSHmFfpYE//AP0Dg3R3dbK4u+ve7ZKOLNb+lSRJkiRJ0r0Gq0PsHxziquv72LS5j+27++/dt7ynm/Vrelm3upcFnR10mjCWjhiRWc/cczM8ScR7KCal++vMvK3OY5YAfwdkZl7YzPg0uYhYCuwA2LFjB0uXLp3liCRJkiRJUqNVh5Jrtu3i4iu30j9QHbddd1eFS89dyRknLaHS4XRVUj127tzJsmXLhu8uy8ydsxnPaK362OeCclk8hWPuV3OcJEmSJEmSmmiwOsQ123axYeOWCZPEAP0DVTZs3MK1N+1isDrUogglNZPfD5AkSZIkSRL7B4e4+MqtVIfq+/Z5dSi5aNNW7hk0USwdCeZyonhBeXvPrEYhSZIkSZJ0hDtQLWoSTzaSeLT+gSpX3dDHAUcVS4e9uZwofnx5+4tZjUKSJEmSJOkIN6/SwabNfdM6dtN1fcxzUjvpsNfZjE4j4tXj7HpRRPzvJIfPB44HnkExAd7XGxmbJEmSJEmSDranf4Dtu/undezNu/vZu2+ARQu7GhyVpFZqSqIYeC1FkrdWAC+cQh8B7Afe2qCYJEmSJEmSNIb+gcEZHl9l0cIGBSNpVjTzewFRs2S5RB3LPcAtwCbgtMz8ThNjlCRJkiRJanvdXTMbS9jdVWlQJJJmS1NGFGfmQQnoiBiiSBQ/IjN/0IxzSpIkSZIkaXoWd3exvKd7WuUnVvR0W3ZCOgK0qtJ4X7kMtOh8kiRJkiRJqtOB6hDr1/RO69j1p/ZyoDrU4IgktVpLEsWZeVxmLs/MH7fifJIkSZIkSarfvEoH61b3TrmERHdXhXWreplXadVYREnN4qtYkiRJkiRJLOjs4NJzV1LpiLraVzqCy9avZH6n6SXpSOArWZIkSZIkSXRWOjjjpCW8+7xTJh1Z3N1V4fLzT+H0E5fQ6Whi6YjQlMnsJhIRTwSeBTwa6AHuA0z0UVVm5vEtCE2SJEmSJKmtVTqC00/sYfMlZ/HBG/p4/3V9B01wt6Knm/Wn9rJuVS/zOzvqHn0sae5rWaI4Ih4IXAU8YXjTOE1z1L5sZlySJEmSJEka0Vnp4KhKB+eddhwXrl3B3n0D9A9U6e6qsGhhFweqQ9Yklo5ALUkUR8Q84NPAYyiSwN8CbgXOpkgEvx9YDKwEHlxu2wp8rxXxSZIkSZIk6WDDyeBFC7tYtPDQ7ZKOLK16ZV8APLZcf25mPg54xfDOzDw/M5+RmUuB3wFuAx4OfCozn9vs4CKiNyLeFhE3RkR/RNweEddHxEsjYuHkPdR1jkdFxDsjYlt5jjsj4vsR8ZaI6K3j+FsiIutYbmlEvJIkSZIkSZLaR6sSxb9X3n4mM983UcPM/DhFeYoB4IqIOLGZgUXE2cD/AH8BPAxYSDG6eRXwVmBrRKyY4TleB3wb+BPgxPIc96VIhv8l8N2I+J2ZnEOSJEmSJB2eDlSHANjTP8DOPfvY0z9w0HZJaoVW1Sh+NCMlJg4REZGZ99YizsyfRMQ/Aq8GXgJc3IygIuLRwIcoErd3A38DfJligr11FIndXwOujohVmXn3NM7xCorHAcVI6bcC3yjv/wbwMuAY4AMR8aTM/MahvRzk48BfT7B/YKoxSpIkSZKk1husDrF/cIirru9j0+aDJ41b3tPN+jW9rFvdy4LODjot9yCpyaImP9u8k0TcQ5GUfnxmXlduOxH4EUUC+X6Z2T/qmNOBrwI3ZeavNSmuLwNnAoPAGZn5zVH7/xJ4S3n3NZn5+in2/xDgJ8B8iprMqzLz1jHaXE9Rm/k7wMrMPOQjw7KkxEOB92XmBVOJoxEiYimwA2DHjh0sXbq01SFIkiRJknTEqA4l12zbxcVXbqV/oDpuu+6uCpeeu5IzTlpCpSNaGKGkRtu5cyfLli0bvrssM3fOZjyjterjqIFRtwB31qw/ZIxj9k+wb8YiYhVFkhjg8tFJ4tLbgRvL9T8tJ+WbinUUSWIoEs23jm6QmT8DXlPefTTwW1M8hyRJkiRJOowMVoe4ZtsuNmzcMmGSGKB/oMqGjVu49qZdDFqKQlITtSpR3FfePmh4Q2b+ArirvLtmjGN+fbhpk2J6Vs36e8dqUI7s3VjeXcxIYrleq2rWPz1Bu8/UrP/+FM8hSZIkSZIOI/sHh7j4yq1Uh+pLeVSHkos2beWeQRPFkpqnVYnireXtY0dtvwYI4CURMTzyloi4P0Xt3gR+0KSYTi9v+4H/nqDdV2vW107xHEfXrP9igna1+54wxXNIkiRJkqTDxIFqUZN4spHEo/UPVLnqhj4nuJPUNK1KFH+RIiF89qjt/6+8fSzw3Yh4a0RcBnwXeFi5byPNcXJ5++PMHJyg3Q/HOKZetXWX7z9Bu9p9x0XEwgnanhER/xMR/RGxLyK2R8QHI+JZEWGxIkmSJEmS5rB5lQ42be6bvOEYNl3XxzwntZPUJK16d/kYRfmJpRFx/PDGzLwaeA9FEvkE4M+BFwDDM6V9DvjXRgcTEQuAnvLuhEWjM3MPIwnfZRO1HcONNesTjRQ+ozY8Rh7/WJYDjwQWAvcBjgOeA3wUuLacHG/KImLpRAtwzHT6lSRJkiRJI/b0D7B9d//kDcdw8+5+9u4bmLyhJE1DZytOkpl7KRKaY+3bEBHfBDZQ1CXuBG6iGEn8j2Wd4Ea7b8363XW07we6gaOmeJ6PA39Vrr86Iv4rM/fXNiiT1q+eIL5hA8AnKJLn3wPuABYBpwEvpEhiPx74fESclpl3TDHWHVNsL0mSJEmSpqh/YKIvNddzfJVFE30PWZKmqSWJ4slk5uXA5S085YKa9Xo+irunvL3PVE6SmZsj4hPAM4BHA1+NiFcC3yybnAa8udw3AHRNcJ7VZcJ9tK9ExKXAfwBPoSiP8RqK0dmSJEmSJGkO6e6aWSqmu6vSoEgk6WDtWtimdlRv17itRgxPtPeraZzrfOC6cn018AWKEcr95fpq4AZgU80xd43uZJwk8fC+uyjKT/yy3PT8iKjncdVaNsmyaor9SZIkSZKkURZ3d7G8p3tax67o6WbRwqn+uy9J9WnXRHFtIraechLD7+D1lKk4SJngfQLwZ8APRu3+OfAG4HTgfjXb90zjPHcAV5V3u4FTpnj8zomWMlZJkiRJkjQDB6pDrF/TO61j15/ay4FqMyp0StIsJIoj4oSIeH1EfD4ivhsRP46IE0a1eUREPD0iJpoAbtrKOsG7y7sTTRxHRCxmJFE8rTq+mTmQme/IzF+nqCt8EvBg4MGZ+erMvAd4VNn8LiaZYG8CtYnoaU1qJ0mSJEmSmmdepYN1q3unXEKiu6vCulW9zKu065g/Sc3WsneXiOiIiLcCNwKXAE+mmLxuOYeWf1gGfIpiYrZmJTxvLG9PiIiJCgQ9bIxjpi0z78jMmzLztsxMgIh4EDCcLL9hBhP4xUzjkyRJkiRJzbWgs4NLz11JpaO+f+MrHcFl61cyv9MksaTmaeU7zL9RTLBWAW6lmHxtTJn5aeDmsu3vNymer5W33cDjJmhXO6r5602K5Q8ZSfJ+aAb9PLxm/dYZ9CNJkiRJkpqks9LBGSct4d3nnTLpyOLurgqXn38Kp5+4hE5HE0tqopa8w0TEmcCF5d03A8dl5nMmOezDFMnTJzYprI/VrD93rAYR0QGcV97dC3y50UFExP2Al9ec48pp9nN/4A/Ku/uALTMOTpIkSZIkNUWlIzj9xB42X3IWrzrn5EMmuFvR082rzjmZ6y85i7Un9NQ9+liSpmuikguN9ILy9r8y86/rPOb68vbXmxAPmXl9RFxLMZHchRHxvsz85qhmfwGcXK7/Y2YeqN0ZERcA7y3vvi4zXzv6PBFxLLB79LHlvvsC/wkcU256aWbeNUa7pwFfzcxfjfVYyn4+BDyg3HR5WfdYkiRJkiTNUZ2VDo6qdHDeacdx4doV7N03QP9Ale6uCosWdnGgOmRNYkkt06pE8WlAApdP4ZjhCd2OmbDVzLyEopzEfYDPRcSbKUYN3wdYBzy/bLcNePs0z7EeeGlEvA/4KnAbcD/gVOBFwPBUp+/NzPGen1cAmyLiIxQlM34C3E0xMd5pwAsp6joD/Ah47TRjlSRJkiRJLTacDF60sItFCw/dLkmt0KpE8QPL2+1TOGawvJ3X4FjulZnfiog/AN5Pkbx98xjNtgFnjzXSdwoeBLysXEYbpEhCv3KSPo4GNpTLeK4Bzs3M26cTpCRJkiRJkqT21KpE8a+ALmDhZA1rDI+03dP4cEZk5icj4lEUo4vPBpYCA8CPKeokX5qZ+2Zwio8AC4AnAcdTJM3voRgx/TmKMhHfn6SPlwJPphg9/GtAD8Vo4n0Uk9ZtBj4AfC4zcwaxSpIkSZIkSWpDrUoUbwceAzwWGF0HeDznlLc/aEZAtTLzp8Cfl8tUjrsCuGKSNjcDbyyXacnMLTg5nSRJkiRJ0zZc73dP/wD9A4N0d3WyuNs6wJI0rFWJ4s9RJImfHxH/LzOHJmocEY8D/piirvFnWhCfJEmSJEk6Ag1Wh9g/OMRV1/exaXMf23f337tveU8369f0sm51Lws6O+g0YSypjbXqHfBSivITjwTeFRHj1h2OiN+jSA53AXcC72xJhJIkSZIk6YhSHUquvWk3a970Bd549Y0HJYkBtu/u541X38iaN32Ba2/aTXXIao6S2ldLEsWZ+TPg/wIBXADcHBH/UtPkwoj414i4CfgQ8ACK0cTPz8w7WhGjJEmSJEk6cgxWh7hm2y42bNxC/0B1wrb9A1U2bNzCtTftYrA64ZegJemI1bLvVGTm5cAGipHFDwH+D0UyGOBPgedTTPYWFJO9PS8zP9yq+CRJkiRJ0pFj/+AQF1+5te5RwtWh5KJNW7ln0ESxpPbU0uI7mfke4GHA3wM/oUgK1y4/A/4VODkz39fK2CRJkiRJ0pHhQLWoSTzZSOLR+geqXHVDHwccVSypDbW8Sntm7szMl2bmScAi4CTgZOCBmbksMy/KzFtaHZckSZIkSToyzKt0sGlz37SO3XRdH/Oc1E5SG+qczZNn5p0UE9ZJkiRJkiQ1xJ7+gUMmrqvXzbv72btvgEULuxoclSTNbX5EJkmSJEmSjij9A4MzPH5qJSsk6UjQshHFEXEMcDpFqYnFwH0pRhPfDvwI+Fpm/m+r4pEkSZIkSUem7q6ZpTu6uyoNikSSDh9NTxRHxDOAvwJW19H2m8DfZObVzY5LkiRJkqTD0YHqEPMqHezpH6B/YJDurk4Wd3fdu12wuLuL5T3d0yo/saKn27ITktpS0xLFETEfuAJ4zvCmOg47DfhERFwJXJiZA00KT5IkSZKkw8pgdYj9g0NcdX0fmzb3HZQEXd7Tzfo1vaxb3cuCzg46ZylhPFeS2AeqQ6xf08sbr75xyseuP7XXpLukthSZ2ZyOIz4F/BYjCeIfAV8EtgK/BO6mKD/RAzwWOAs4sWybwCcz81lNCU5TFhFLgR0AO3bsYOnSpbMckSRJkiS1j+pQcs22XVx85dYJ6+d2d1W49NyVnHHSEiod9YzXaoy5mMS++55B1rzpC1OqN9zdVeH6S86ie37LKnVKaiM7d+5k2bJlw3eXZebO2YxntKYkiiPiBcC/UCR8dwIvyMxP13Hc2cC/AkvLY/9PZr674QFqykwUS5IkSdLsGKwOce1Nu9mwcQvVocn/h690BJeffwprT+hpSVJ2riax5/rzJqn9zPVEccPf+SIigFeUd7cDK+tJEgOUtYlXlscF8MpGxydJkiRJ0uFk/+AQF1+5ta5kJxSJ24s2beWewaEmR1YkY6/ZtosNG7dMOnK3f6DKho1buPamXQxWmx9bZ6WDM05awrvPO2XSyem6uypcfv4pnH7iEpPEktpWM979ngr0UowI/qPM/OVUDs7M3cAfl3cfGhFPaXB8kiRJkiQdFg5Ui3IOUymfAEVS9qob+jjQ5ITsXE5iQzFK+PQTe9h8yVm86pyTWd7TfdD+FT3dvOqck7n+krNYe0JPS8t1SNJc04yiO08ob7+RmddNp4PM/EZEfINicrszgc81KDZJkiRJkg4b8yodbNrcN61jN13Xx4VrVzQ4ohEzTWKfd9pxLZkwrrPSwVGVDs477TguXLuCvfsG6B+o0t1VYdHC1k+0J0lzVTPeCU+hGE382Rn28xmK8hOrZhyRJEmSJEmHoT39AwdNDDcVN+/uZ+++gQZHNGKmSexWJ2eHz7doYRcPWXQfFi3sOmi7JLW7ZrwbLi9vvzXDfoaPb97Hn5IkSZIkzWH9A4MzPH5qo32nYi4nsSVJU9eMRPH9y9sp1SYew/Dx95+wlSRJkiRJR6jurplVjJxsEreZmMtJbEnS1DUzUXznDPu5q7y97wz7kSRJkiTpsLS4u+uQCdjqtaKn+97yCs0wl5PYkqSpa0aiuNET5DVjwj1JkiRJkua8A9Uh1q/pndax60/t5UB1qMERjZjLSWxJ0tRZsV2SJEmSpDlqXqWDdat7pzz6trurwrpVvU2dqG0uJ7ElSVPXzNG6z4yIU2Zw/EMaFokkSZIkSYepBZ0dXHruSjZs3EJ1KCdtX+kILlu/kvmdzR0bNpzE/ofPb5tSveFWJLElSVPXzETxG5vYtyRJkiRJbaGz0sEZJy3h3eedwsVXbp0wKdvdVeGy9Ss5/cQlVDqi6bHN1SS2JGnqInPyN/IpdRjR6O+OZGZa4X6WRcRSYAfAjh07WLp06SxHJEmSJEntZbA6xP7BIT54Qx/vv66P7bv77923oqeb9af2sm5VL/M7O+hs4Wjd6lByzbZdcy6JLUlzzc6dO1m2bNnw3WWZuXM24xmtGYni8xvaIZCZ72t0n5oaE8WSJEmSNDccqA4xr9LB3n0D9A9U6e6qsGhh173bZ8NcTWJL0lzSdoliHZlMFEuSJEmSJjMXk9iSNFfM9URxM2sUS5IkSZJ0WBpObO7pH6B/YJDurk4Wd5vwnMzwc7NoYReLFh66XZI0d5koliRJkiSpNFxC4arr+9i0+eASCst7ulm/ppd1q3tZYAkFSdIRxtITqoulJyRJkiQd6aYyKdul567kjJOclE2SVL+5XnrCjz8lSZIkSW1vsDrENdt2sWHjlgmTxAD9A1U2bNzCtTftYrA61KIIJUlqLhPFkiRJkqS2t39wiIuv3Ep1qL5v3VaHkos2beWeQRPFkqQjg4liSZIkSVJbO1AtahJPNpJ4tP6BKlfd0McBRxVLko4AJoolSZIkSW1tXqWDTZv7pnXspuv6mOekdpKkI4C/zSRJkiRJbW1P/wDbd/dP69ibd/ezd99AgyOSJKn1TBRLkiRJktpa/8DgDI+fWskKSZLmooYmiiPi78vlgY3sV5IkSZKkZunu6pzh8ZUGRSJJ0uxp9IjiPwVeAvTUboyI7RHxk4g4ocHnkyRJkiRpRhZ3d7G8p3tax67o6WbRwq4GRyRJUuu1qvTEQ4HjAH97SpIkSZLmlAPVIdav6Z3WsetP7eVAdajBEUmS1HqNThTvK297JmwlSZIkSdIcMa/SwbrVvVMuIdHdVWHdql7mVZz+R5J0+Gv0b7Mfl7fnRUQ0uG9JkiRJkppiQWcHl567kkpHff/KVjqCy9avZH6nSWJJ0pFhZhX7D/VR4FHAc4HfioibgQM1+98bEf1T7DMz88mNClCSJEmSpNE6Kx2ccdIS3n3eKVx85Vb6B6rjtu3uqnDZ+pWcfuKSuhPLkiTNdZGZjessYgHwReC0BnSXQFAkip1CdpZFxFJgB8COHTtYunTpLEckSZIkSY03WB1i/+AQH7yhj/df18f23SNjnVb0dLP+1F7WreplfmcHnZackCRNwc6dO1m2bNnw3WWZuXM24xmtoSOKM3N/RDwBeDZwFvAQYD7wBIrE738DUx1RLEmSJElSS3RWOjiq0sF5px3HhWtXsHffAP0DVbq7Kixa2MWB6pA1iSVJR6RGl54gMweBD5QLABExPAXsBZn5g0afU5IkSZKkRhpOBi9a2MWihYdulyTpSONvOEmSJEmSJElqcw0fUTyO5eXtz1p0PkmSJEmSJElSnVqSKM7Mn7biPJIkSZIkSZKkqWvViOKDRMTjKCa7ewRwdLn5duB7wBcy879nIy5JkiRJkiRJakctTRRHxCOBdwKrJ2j25ojYDPyfzPxuayKTJEmSJEmSpPbVssnsIuIs4HqKJHGUyyDwC+B/y/Xh7acC10fEk1sVnyRJkiRJkiS1q5YkiiOiB/gwMB9I4N3AGqA7Mx+cmccCCymSyO8CqmXbD0fEA1oRoyRJkiRJkiS1q1aNKH4JcH9gADg7M5+fmTdk5uBwg8ysZuaWzPw/wNnAgfKYl7QoRkmSJEmSJElqS61KFJ9NMZL40sz87GSNM/NzwD9TlKE4u8mxSZIkSZIkSVJba1WieHl5+4kpHDPcdkWDY5EkSZIkSZIk1WhVonhBeds/hWP2lbfzGxyLJEmSJEmSJKlGqxLFPy9vHzuFY4bb/qLBsUiSJEmSJEmSarQqUXwtRb3hV0TE/SZrXLZ5OUVd42ubHJskSZIkSZIktbVWJYr/rbxdDlwTEavGaxgRq4FrGKlN/G/jtZUkSZIkSZIkzVxnK06SmV+PiH8BXgQ8ErguIn4AbKYoLZHAMcAa4OE1h/5LZn69FTFKkiRJkiRJUrtqSaK49GKKCer+nGIk869zcFIYivIUAEPA24BXtCw6SZIkSZIkSWpTrSo9QRZeBjwG+FfgJorEcO1yU7nvMZn58szMVsUnSZIkSZIkSe2qlSOKAcjM7wEXAUREF7C43LUnMwdaHY8kSZIkSZIktbuWJ4prlYnhX8xmDJIkSZIkSZLU7lpWekKSJEmSJEmSNDeZKJYkSZIkSZKkNjerpSfGExHn1d7PzI2zFYskSZIkSZIkHenmZKIYuALIcj0BE8WSJEmSJEmS1CRzNVEMELMdgCRJkiRJkiS1g7maKH7dbAcgSZIkSZIkSe1iTiaKM9NEsSRJkiRJkiS1SMdsByBJkiRJkiRJml0miiVJkiRJkiSpzc1K6YmImAesBB4BHF1uvh34HrA1Mw/MRlySJEmSJEmS1I5amiiOiIXAq4A/ARaP02xPRLwTeGNm7mtZcJIkSZKkljpQHWJepYM9/QP0DwzS3dXJ4u6ue7dLkqTWaVmiOCJ6gS8AxwMxQdOjgZcDvxcRT87Mna2IT5IkSZLUGoPVIfYPDnHV9X1s2tzH9t399+5b3tPN+jW9rFvdy4LODjpNGEuS1BKRmc0/SVFq4tvAyeWmHwLvBTYDP6dIHD8IWA1cADy8bPd94LGZOdj0IDWhiFgK7ADYsWMHS5cuneWIJEmSJB2OqkPJNdt2cfGVW+kfqI7brrurwqXnruSMk5ZQ6ZhorJEkSYeHnTt3smzZsuG7y+baANlWfTS7gSJJnMCbgEdk5lsz85rM3JaZPyrX3wY8CnhjedzDy2MlSZIkSYe5weoQ12zbxYaNWyZMEgP0D1TZsHEL1960i8HqUIsilCSpfbUqUfxsiiTxxzLzVZk57m/5zBzKzFcDH6UYafzsFsUoSZIkSWqi/YNDXHzlVqpD9X2ztTqUXLRpK/cMmiiWJKnZWpUofkR5+54pHHN5efvIBsciSZIkSWqxA9WiJvFkI4lH6x+octUNfRxwVLEkSU3VqkTx/cvbW6dwzG3l7f0aHIskSZIkqcXmVTrYtLlvWsduuq6PeU5qJ0lSU7XqN+3t5e3yKRyzYtSxkiRJkqTD1J7+Abbv7p/WsTfv7mfvvoEGRyRJkmq1KlG8laLe8EVTOOYiirrG32pKRJIkSZKklukfGJzh8VMrWSFJkqamVYniD5S3Z0bEeyKie7yGEdEdEe8Bziw3bWp2cJIkSZKk5uru6pzh8ZUGRSJJksYys9/U9dsEvAD4DeB84OyI+BCwGfgFxcjhY4A1wLOBJeVxX8/MK1sUoyRJkiSpSRZ3d7G8p3ta5SdW9HSzaGFXE6KSJEnDWpIozsyMiN8GrgZOpUgEv6hcRovy9pvAM1sRnyRJkiSpuQ5Uh1i/ppc3Xn3jlI9df2ovB6pDTmgnSVITtey3bGbuAdYCLwZupEgIj7XcCFwMnF4eI0mSJEk6zM2rdLBude+US0h0d1VYt6rXJLEkSU3WqtITAGTmEHAZcFlEHAs8Aji63H078L3MvK2VMUmSJEmSWmNBZweXnruSDRu3UB3KSdtXOoLL1q9kfqdJYkmSmq2lieJaZULYpLAkSZIktYnOSgdnnLSEd593ChdfuZX+geq4bbu7Kly2fiWnn7iESkeM206SJDWGH8sCEdEbEW+LiBsjoj8ibo+I6yPipRGxsEHneFREvDMitpXnuDMivh8Rb4mI3in084CIeF1EfCci7ij7+U657QGNiFWSJEmSmqXSEZx+Yg+bLzmLV51zMst7ug/av6Knm1edczLXX3IWa0/oMUksSVKLRObkX/c5kkXE2cAm4P7jNPkR8PTMvHkG53gd8CpGJuob7U7ggsz86CT9rAI+Dhw7TpNbgWdm5pbpxjrBuZcCOwB27NjB0qVLG30KSZIkSW1meIK6vfsG6B+o0t1VYdHCLieukyQdkXbu3MmyZcuG7y7LzJ2zGc9oLS09ERGdwNnA6cAK4L7AZDMZZGY+uUnxPBr4ELAQuBv4G+DLwH2AdcCfAL8GXB0RqzLz7mmc4xXAq8u7twFvBb5R3v8N4GXAMcAHIuJJmfmNQ3uBiHgI8EngQcAg8PfAp8rd5wB/DjwY+FREPC4zfzbVWCVJkiSplYaTwYsWdrFo4aHbJUlS67QsURwRa4F/B2rLLEz0HaIs9zdzyPM7KJLEg8BTMvObNfu+FBE3AW8BHkaRiH39VDovk7uvLe/eCqzKzFtrmmyOiA8B11Mkef8lIlaWk/6N9iaKJDHAuZn54Zp910bEFoqk94OANwDPm0qskiRJkiRJktpXS0pPRMTDgC0UI3UDGABuAm4HxkqKHiQzn9iEmFZRJGgB/i0zXzBGmw7ge8DJwB7gQZl5YArn+AvgbeXdP8nMd4/TbgPwrvLuOZl59aj9DwJ+RjH6+rOZ+bRx+vkM8FSgCjwkM39Rb6yTsfSEJEmSJEmSNH2Wnii8kmLkbhV4DfBP0ynj0GDPqll/71gNMnMoIjZSlKRYDJwJfH4K51hVs/7pCdp9pmb994GrR+1/BiMlOsaMtXQFRaK4Uh7zrgnaSpIkSWMarg+7p3+A/oFBurs6Wdxt3VhJkqQjWasSxU+iKCHxj5n55hadczKnl7f9wH9P0O6rNetrmVqi+Oia9YlG99bue8IY+0+vWf/qGPvH2rcWE8WSJEmagsHqEPsHh7jq+j42be5j++7+e/ct7+lm/Zpe1q3uZUFnB50mjCVJko4orUoU95S3H23R+epxcnn748wcnKDdD8c4pl79Nev3B345Trv716wfFxELM3PfGOe9IzN/Pt7JMvO2iLgTuN9UYy1LS0zkmKn0J0mSpMNLdSi59qbdXHzlVvoHqofs3767nzdefSP/8PltXHruSs44aQmVjommHJEkSdLhpFXDAHaVt79q0fkmFBELGEleT1gLJDP3MJLwXTZR2zHcWLM+1kjhYWfUhgeMTtoOn7eeuiU7Rh1Trx2TLDdMsT9JkiQdJgarQ1yzbRcbNm4ZM0lcq3+gyoaNW7j2pl0MViedbkRzwIHy57Snf4Cde/axp3/goO2SJEnQuhHFXwOeAzwC2Nqic07kvjXr9dRK7ge6gaOmeJ6PA39Vrr86Iv4rM/fXNiiT1q+eIL7a+/XGClOPVZIkSW1q/+AQF1+5lepQfRNdV4eSizZt5fpLzrIExRxmKRFJkjQVrfpr4O8pJrJ7SUS0Kjk9kQU16wN1tL+nvL3PVE6SmZuBT5R3Hw18NSKeHBELy+XJFHWFHz0qjtHnGY63abFSjECeaFk1/qGSJEmaqrkyyvNAtUgkTjaSeLT+gSpX3dDnqNQ5ariUyJo3fYE3Xn3jQUliGCklsuZNX+Dam3bX/SGBJEk6crUkaZuZN0TEnwP/CHwkIp6Xmbtbce5x1I7q7aqj/fzydjqlM84HPg2cCqwGvjBGmxuA7wHPLe/fNWr/fmAhTYw1MycsaxFh/TlJkqRGmGujPOdVOti0uW9ax266ro8L165ocESaqcHqENfetJsNG7dMmgAeLiVy+fmnsPaEHkcWS5LUxlqSKI6I4dIKm4FzgJ9GxOcpJorbN+6Bpcx8fYNDqk3E1lOiobu8raf0w0Eyc29EPAF4EfAnwMNrdv8ceBfwJmBTzfY9o7q5iyJR3NRYJUmS1FxzccK4Pf0Dh4w2rdfNu/vZu2+ARQvrGc+gVrGUiCRJmo5WlYF4LTD8V0pSlEX47XKpR0MTxZm5PyJ2U0xoN3riuINExGJGkq87Jmo7wfkGgHcA74iI+wMPpEjk/jwzszzPo8rmd3HopHU7gQdNFmtpeBK7acUqSZKk5pirozz7BwZneHyVRQsbFIxmbKalRM477TjmmSyWJKkttfIvgKhZRt+fbGmGG8vbEyapm/ywMY6Ztsy8IzNvyszbapLEDwJOKJvckJmjC739oLy9f0QcM17fEXEscL9GxSpJkqTGme4oz3sGm1sDuLtrZmNHursqDYpEjTDTUiImiSVJal8t+SsgMztmsjQprK+Vt93A4yZo94Sa9a83KZY/ZCQh/qEx9n+tZv0JY+wfa1+zYpUkSdIUzeUJ4xZ3d7G8p3vyhmNY0dNt2Yk5phGlRCRJUntq54+LP1az/tyxGkREB3BeeXcv8OVGBxER9wNeXnOOK8do9glg+L+DMWMtXVDeDpXHSJIkaQ6Yy6M8D1SHWL+md1rHrj+1t6lJbE1dI0qJSJKk9tS2ieLMvB64trx7YUScNkazvwBOLtf/MTMP1O6MiAsiIsvltWOdJyKOjYh54+y7L/CfwHA5iZdm5l2j22XmzxmZ7O6pEfH7Y/T1bOCp5d1/L4+RJEnSHDCXR3nOq3SwbnXvlEtIdHdVWLeq11IFc4ylRCRJ0nS1+191LwF+RTGp3+ci4q8i4tSIeGJE/BvwlrLdNuDt0zzHemBHRPxdRDw9Ih4bEU+IiJcD3wPOKtu9NzMvn6CfS4Bd5foHIuJvI2JtufwtIyORdwF/Pc1YJUmS1ARzfZTngs4OLj13JZWO+qYHqXQEl61fyfzOdv93Yu6xlIgkSZqutv7LLjO/BfwBcCdwFPBm4JvAl4Dnl822AWePNdJ3Ch4EvAy4GtgKfAX4W6AXGAT+DtgwSaw7gN8Gfk6R2H45xYjoa8v1znLfb2fmzhnEKkmSpAab66M8OysdnHHSEt593imTnqu7q8Ll55/C6ScuodPRxHOOpUQkSdJ0zewv1iNAZn4yIh5FMbr4bGApMAD8GPgwcGlm7pvBKT4CLACeBBwPPBC4B9gJfA64PDO/X2esmyPikWWszwKOK3dtBz4OvCMzfzmDWCVJktQEw6M8p1N+olWjPCsdwekn9rD5krP44A19vP+6voPiXdHTzfpTe1m3qpf5nR11jz5Waw2XEvmHz2+b0kh0S4lIkqTIzNmOQYeBiFgK7ADYsWMHS5cuneWIJEmSDh8HqkO87xu38Marb5zysa8652TOO+24libwDlSHmFfpYO++AfoHqnR3VVi0sOve7ZrbBqtDXHvTbjZs3EJ1aPL/9yodweXnn8LaE3ocJS5JUhPt3LmTZcuWDd9dNteqAvhXgCRJktRkh9uEccPnW7Swi4csus+9I5pNEh8eLCUiSZKmw78EJEmSpBZwwji1Um0pkVedc/IhE9yt6OnmVeeczPWXnMXaE3osJSJJkiw9ofpYekKSJGnmqkPJNdt2cfGVWyesH9vdVeGy9Ss5/cQlJvA0Y5YSkSRpbpjrpSfafjI7SZIkqVWcME6zobaUyKKFh26XJEkCE8WSJElSS3VWOjiq0sF5px3HhWtXOMpTkiRJc4KJYkmSJGkWOMpTkiRJc4l/hUqSJEmSJElSm2voiOKIGH9GjunLzHTksyRJkiRJkiQ1SaMTsM62IUmSJEmSJEmHmUYnil/X4P4kSZIkSZIkSU3W0ERxZpooliRJkiRJkqTDjJPZSZIkSZIkSVKbM1EsSZIkSZIkSW3ORLEkSZIkSZIktblGT2ZXl4hYDDwa6AHuA8RE7TNzYyvikiRJkiRJkqR21NJEcUScCbwOWDuFwxIwUSxJkiRJkiRJTdKyRHFEvBD4Z4rRwxOOIJYkSZIkSZIktU5LahRHxMnAP1EkiL8LPAs4u9ydwPHAKcALgK3l9q8Bvw6saEWMkiRJkiRJktSuWjWZ3YuBCrAbOD0zPwH0De/MzO2ZuTUz3wmsAt5KUZ7inzPzpy2KUZIkSZIkSZLaUqsSxU+gGDn8T5l510QNs/By4EvAEyPiea0IUJIkSZIkSZLaVasSxUvL260123J4JSLmjXHMOylKVfxRE+OSJEmSJEmSpLbXqkTxgvL21ppt/TXri8c45sfl7cObEpEkSZIkSZIkCWhdovj28ra7ZtsuRkYVnzTGMT3l7aImxSRJkiRJkiRJonWJ4h+WtycOb8jMfcBN5d1njHHM8LZdTYxLkiRJkiRJktpeqxLFX6OoN3zGqO0fKbf/34h4XkR0R8SSiHgp8HyKEcdfalGMkiRJkiRJktSWWpUo/lR5+8yIWFCz/e0UZSnmAe8C7gR+Dvwd0AnsB/62RTFKkiRJmuMOVIcA2NM/wM49+9jTP3DQdkmSJE1PZytOkpmbI+K55fkWA7eV238ZEU8FPgQsH3XY/wLnZeaNrYhRkiRJ0tw1WB1i/+AQV13fx6bNfWzfPTI39vKebtav6WXd6l4WdHbQWWnVeBhJkqQjR2Tm5K2aHUTEPOBJwK9TJJNvAj5b1jHWHBARS4EdADt27GDp0qWzHJEkSZLaRXUouWbbLi6+civ9A9Vx23V3Vbj03JWccdISKh3RwgglSZImt3PnTpYtWzZ8d1lm7pzNeEZryYjiyWTmAeCz5SJJkiRJQDGS+NqbdrNh4xaqQxMPcukfqLJh4xYuP/8U1p7Q48hiSZKkKWjJX04RcUa53GcKxywYPq6ZsUmSJEmau/YPDnHxlVsnTRIPqw4lF23ayj2D1iyWJEmailZ9xP4V4EscWod4Ig+pOU6SJElSmzlQLWoST1RuYiz9A1WuuqHPCe4kSZKmoJXfxZpukTCLi0mSJEltaF6lg02b+6Z17Kbr+phn6QlJkqS6zeW/nIZjm9rwAUmSJElHhD39A2zf3T+tY2/e3c/efQMNjkiSJOnINZcTxceVt3fMZhCSJEmSZkf/wOAMj3fMiSRJUr06m9FpRPSOs+vYiLh7ksPnA8cDbwAS+H4jY5MkSZJ0eOjumtm/K91dlQZFMrkD1SHmVTrY0z9A/8Ag3V2dLO7uune7JEnSXNeURDGwfYxtAXxuGn1tnGEskiRJalMm7w5vi7u7WN7TPa3yEyt6ulm0sKsJUR1ssDrE/sFi0r1Nm/sOinV5Tzfr1/SybnUvCzo76PSakyRJc1izEsXjTUA3lYnp9gP/lJnvaUA8kiRJaiMm744MB6pDrF/TyxuvvnHKx64/tbfpHwhUh5Jrb9rNxVduHbPMxfbd/bzx6hv5h89v49JzV3LGSUuodDhXtyRJmpsiMxvfacT5oza9l6KMxKuAn01waFIkiG8DvpWZk5WpUItExFJgB8COHTtYunTpLEckSZI0tupQcs22XeMm74Z1d1VM3h0G7r5nkDVv+sKU6g13d1W4/pKz6J7frHExxYcR1960mw0bt1Admvx/qkpHcPn5p7D2hB4/nJAkqU3t3LmTZcuWDd9dlpk7ZzOe0ZqSKD7kJBFDFEngR2bmD5p+QjWciWJJknQ4MHl35JmrP9O5msCWJElz11xPFLfqr+EnAk9i7NrFkiRJUkPsHxzi4iu31pVQhGL08UWbtnLP4FCTI9N0dVY6OOOkJbz7vFMmnZyuu6vC5eefwuknLmlqkvhAtShrMpUkMUD/QJWrbujjQNXrTZIkzT0tSRRn5lfL5VetOJ8kSZLaj8m7I1elIzj9xB42X3IWrzrnZJb3dB+0f0VPN68652Suv+Qs1p7Q0/RSIvMqHWza3DetYzdd1+dEipIkaU6ale88RcQ8YCXwCODocvPtwPeArZl5YDbikiRJ0uFrpsm7C9euaHBEaqTOSgdHVTo477TjuHDtCvbuG6B/oEp3V4VFC7uaPnFdrT39AwdNkDgVN+/uZ+++ARYt7GpwVJIkSTPT0kRxRCykmNDuT4DF4zTbExHvBN6YmftaFpwkSZIOaybv2sNwMnjRwi4WLTx0eyv0DwzO8PjqQbFLkiTNBS37ayoieoFvAy+jGEUc4yxHAy8HvlVOoCZJkiRNqhHJO6ke3V0zG28zWa1lSZKk2dCSRHFZauLTwAkUyeAfUiSDzwQeBpxcrr8M+EHZ5kTg0xHhlMCSJEmalMk7tcri7q5D6iTXa0VPtyPXJUnSnNSqEcUbKJLBCbwJeERmvjUzr8nMbZn5o3L9bcCjgDeWxz28PFaSJEmakMk7tcqB6hDr1/RO69j1p/Y6caIkSZqTWpUofjZFkvhjmfmqzBz3L6PMHMrMVwMfpRhZ/OwWxShJkqTDmMk7tcq8SgfrVvdOeRR6d1eFdat6W1pPWZIkqV6t+gvlEeXte6ZwzOXl7SMbHIskSZKOQCbv1EoLOju49NyVVDqirvaVjuCy9SuZ3+l1JkmS5qZW/ZVy//L21ikcc1t5e78GxyJJkqQjlMk7tUpnpYMzTlrCu887ZdIPJ7q7Klx+/imcfuISOv1AQpIkzVGt+ivl9vJ2+RSOWTHqWEmSJGlCJu/USpWO4PQTe9h8yVm86pyTD6mRvaKnm1edczLXX3IWa0/oqfsDDEmSpNkQmdn8k0RcDfwW8OXMfHKdx3wJeALwmcw8u5nxaXIRsRTYAbBjxw6WLl06yxFJkiSNb7A6xP7BIT54Qx/vv66P7bv77923oqeb9af2sm5VL/M7O0wSqyEOVIeYV+lg774B+geqdHdVWLSw697tkiRJO3fuZNmyZcN3l2XmztmMZ7TORncYEUPAEPCozPxBufkDFIniMyPiPcCLM7N/nOO7gX8GzqSYAG9To2OUJEnSka2z0sFRlQ7OO+04Lly7wuSdmm74elq0sItFCw/dLkmSNNc1PFFcGv2dqk3AC4DfAM4Hzo6IDwGbgV9QJISPAdYAzwaWlMd9PTOvbFKMkiRJOsKZvJMkSZLq06xE8UEyMyPit4GrgVMpEsEvKpfRhpPM3wSe2Yr4JEmSJEmSJKmdtWwoRWbuAdYCLwZupEgIj7XcCFwMnF4eI0mSJEmSJElqopaMKB6WmUPAZcBlEXEs8Ajg6HL37cD3MvO2VsYkSZIkSZIkSe2upYniWmVC2KSwJEmSJEmSJM2yZpaeyCb2LUmSJEmSJElqkGaOKP5cRBxoQD+Zmcc3oB9JkiRJkiRJ0hiamSh+SIP6cWSyJEmSJEmSJDVRMxPFtwKNGFEsSZIkSZIkSWqiZiaKn5KZP2hi/5IkSZIkSZKkBmjmZHaSJEmSJEmSpMOAiWJJkiRJkiRJanMmiiVJkiRJkiSpzZkoliRJkiRJkqQ2Z6JYkiRJM3KgOgTAnv4Bdu7Zx57+gYO2S5IkSZr7Omc7AEmSJB2eBqtD7B8c4qrr+9i0uY/tu/vv3be8p5v1a3pZt7qXBZ0ddFYcnyBJkiTNZZGZje0w4qHl6s8yc7ChnWvWRMRSYAfAjh07WLp06SxHJEmSZlN1KLlm2y4uvnIr/QPVcdt1d1W49NyVnHHSEiod0cIIJUmSpLll586dLFu2bPjusszcOZvxjNbwoR2Z+dNyMUksSZJ0BBqsDnHNtl1s2LhlwiQxQP9AlQ0bt3DtTbsYtBSFJEmSNGf5HUBJkiRNyf7BIS6+civVofq+mVYdSi7atJV7Bk0US5IkSXOViWJJkiTV7UC1qEk82Uji0foHqlx1Q58T3EmSJElzlIliSZIk1W1epYNNm/umdeym6/qY56R2kiRJ0pzkX+qSJEmq257+Abbv7p/WsTfv7mfvvoEGRyRJkiSpEUwUS5IkqW79AzObr3iqJSskSZIktYaJYkmSJNWtu6tzhsdXGhSJJEmSpEYyUSxJkqS6Le7uYnlP97SOXdHTzaKFXQ2OSJIkSVIjmCiWJElS3Q5Uh1i/pndax64/tZcD1aEGRyRJkiSpEUwUS5IkqW7zKh2sW9075RIS3V0V1q3qZV7FPz8lSZKkuci/1CVJkjQlCzo7uPTclVQ6oq72lY7gsvUrmd/pn56SJEnSXOVf65IkSZqSzkoHZ5y0hHefd8qkI4u7uypcfv4pnH7iEjodTSxJkiTNWTObtlqSJEltqdIRnH5iD5svOYsP3tDH+6/rY/vu/nv3r+jpZv2pvaxb1cv8zo66Rx9LkiRJmh0miiVJkjQtnZUOjqp0cN5px3Hh2hXs3TdA/0CV7q4KixZ2caA6ZE1iSZIk6TBholiSJEkzMpwMXrSwi0ULD90uSZIkae7zr3dJkiRJkiRJanMmiiVJkiRJkiSpzZkoliRJkiRJkqQ2Z6JYkiRJkiRJktqciWIgInoj4m0RcWNE9EfE7RFxfUS8NCIWTt5DXed4eET8c0R8NyLujIiBiNgVEV+OiD+LiPtOcvwtEZF1LLc0Il5JkiRJkiRJ7aNztgOYbRFxNrAJuH/N5oXAqnLZEBFPz8ybZ3COvwD+lkOf7x7gzHJ5SUQ8IzP/Z7rnkSRJkiRJkqTpaOtEcUQ8GvgQRWL4buBvgC8D9wHWAX8C/BpwdUSsysy7p3GO5wBvK+8OAJcBXwB2A8cDLwLWAg8FPhMRJ2fmHRN0+XHgryfYPzDVGCVJkiRJkiS1t7ZOFAPvoEgSDwJPycxv1uz7UkTcBLwFeBjw58Drp3GOV9Ws/25mXl1z/3rgAxHxn8DvAscCFwJ/P0F/ezPze9OIQ5IkSZIkSZLG1LY1iiNiFUXJB4DLRyWJh70duLFc/9OImDfFc9wPeER5d+uoJHGt19Ws/8ZUziFJktrDgeoQAHv6B9i5Zx97+gcO2i5JkiRJM9HOI4qfVbP+3rEaZOZQRGykKEmxmCKx/PkpnKOrZn2iGsc/qVmfP4X+JUnSEW6wOsT+wSGuur6PTZv72L67/959y3u6+f/t3X28XFV96P/P98zJCeQghnqoVJLTEB4UH0tMCPhLUFputYrKz4saSQUUirU+3N5ab71SW62gtde2WqH1ASqmhILe6zP1KqgRFAnEYH1CAhKaxKcmmiCckJycOev+sfchw2Fmzsx5mn1mf96v13rN3rPXWnvNnFmzznxnzdprVw6y5uRBDuntobdS2jkAkiRJkqaozJ8mVue3Q8C3muT7Ws32qnZOkFLaBfwy313aJOuxNdtb2jmHJEnqXtXRxM1372LlpTdyyfV3PiJIDLB11xCXXH8nKy+9kZvv3kV1NHWopZIkSZLmujIHik/Mb+9JKY00yffDOmXa8eH8dllE/F6DPGPrGFeBKyao77SI+E5EDEXE3ojYGhHXRcRZERGTaJ8kSSqgkeooN23ZyYXrNjE0XG2ad2i4yoXrNnHz3TsZcSkKSZIkSZNQyqUnIuIQYCDf3dEsb0ppd0QMAf3A4kmc7lJgOXAG8KmIuAz4MrCLbJbxa4FnkwWJ35hSurNRRbljxu0vydPLgG9ExMtTSj9ut5ERsWiCLEe1W6ckSZq8fSOjvP6azS3PEq6OJl63fjO3XXyGS1BIkiRJalspA8XAY2q2H2wh/1ig+LB2T5RSejCfSXw+8BbgTXmq9Ungb1JKG5tUNQx8FvgS8D3gfmAhcCpZsHkx8P8BN0TEqSml+9ts6vY280uSpBlyoJqtSTzRTOLxhoarXHv7Ns49dQnzDBZLkiRJakNZP0EcUrM93EL+/fntoZM833LgFTRep/gM4LyIOLxJHSenlF6cUro8pfS1lNK3U0obUkrvBp5CFkCGbHmMv5xkOyVJUgHMq/SwfuO2SZVdf+s2g8SSJEmS2lbWTxH7arb7Wsg/P799qN0TRcTZwAbgt4HvAv8/8Lj8vMcCbwXmkc0KviUi6i7xkFLa0+gcKaUHyJae+EV+10UR0crjqrV4grSizfokSdIk7R4aftSF61p1764h9uxt5XtwSZIkSTqorEtPPFCz3cpyEv35bSvLVDwsIh4PXEUWaP4+8KyUUu2nvnuBd0fEbcANZDODPwC8tJ3zAKSU7o+Ia4HX5e1dDtzSRvmmazV7nTxJkmbP0HCz6+y2Ur7KwgXT1BhJkiRJpVDKGcUppX1kF5MDaHoRt4g4goOB4nbX8V1TU/Zd44LEte35MtkF7gBekp9zMn5Qs330JOuQJEkd1t83te/y+/sq09QSSZIkSWVRykBx7s789riIaPZp7El1yrTqxJrtzRPk/VZ+2wOc0OZ5xjjtV5KkLnBEfx/HDPRPnLGOpQP9LFzQ7gpUkiRJksquzIHir+e3/cAzm+R7ds32N9o8R+3vRieaGjSvQbl2PLlm+yeTrEOSJHXYgeooa1cOTqrs2lMGOVAdneYWSZIkSep2ZQ4Uf7pm+1X1MkRED3BuvrsH+Gqb59has716gryn5bcJuK/N8xARjwVenu/uBTa1W4ckSSqGeZUe1pw82PYSEv19FdasGGRepcz/4kmSJEmajNJ+ikgp3QbcnO9eEBGn1sn2Jg4uH/H+lNKB2oMRcX5EpDy9vU7568kCvwAXR0TddYMj4iKyi88B3JpS+sW448+LiEMbPZaIeAzwceBx+V1XppT2N8ovSZKK75DeHi47ZxmVntZWlqr0BJevXcb83tL+eydJkiRpCsr+SeK/AQ+RLQvxpYj4nxFxSkScHhEfAv4mz7cF+Nt2K08p/RD4aL57NHBHRLw1IlZHxG9FxAsjYj3woTxPFXhrnareAuyIiI9ExHkRsSov/5yI+J/A94HfzfPeBby93bZKkqRi6a30cNoJR3LFucsnnFnc31fhyvOWs/r4I+l1NrEkSZKkSZjaJbXnuJTSHRHxcuBq4HDgXXWybQFekFJ6YJKn+SOydZBfDhwJXNog3xBwUUppQ4PjvwZcmKdGbgLOSSn9cnJNlSRJRVLpCVYfP8DGi8/gutu3cfWt29i6a+jh40sH+ll7yiBrVgwyv7en5dnHkiRJkjReqQPFACmlz0XE08lmF78AWAQMA/cAnwAuSyntnUL9+4E1+Qzl84FTyGYXzwd+RTYD+EbgwymlHQ2q+VPgd4BTgScCA8BCsrWIfwJsBP4V+FJKKTWoQ5IkzUG9lR4Oq/Rw7qlLuGDVUvbsHWZouEp/X4WFC/o4UB11TWJJkiRJUxbGFdWKiFgEbAfYvn07ixYt6nCLJEmSJEmSpLljx44dLF68eGx3cZNJox3h9BNJkiRJkiRJKjkDxZIkSZIkSZJUcgaKJUmScgeqowDsHhpmx+697B4afsT9kiRJktStSn8xO0mSpJHqKPtGRrn2tm2s37iNrbuGHj52zEA/a1cOsubkQQ7p7aHXC8dJkiRJ6kJezE4t8WJ2kqRuVR1N3LRlJ6+/ZjNDw9WG+fr7Klx2zjJOO+FIKj0xiy2UJEmS1A28mJ0kSVJBjVRHuWnLTi5ct6lpkBhgaLjKhes2cfPdOxlxKQpJkiRJXcZAsSRJKq19I6O8/prNVEdb+4VVdTTxuvWb2T9ioFiSJElSdzFQLEmSSulANVuTeKKZxOMNDVe59vZtXuBOkiRJUlcxUCxJkkppXqWH9Ru3Tars+lu3Mc+L2kmSJEnqIn7CkSRJpbR7aJitu4YmVfbeXUPs2Ts8zS2SJEmSpM4xUCxJkkppaHhkiuXbW7JCkiRJkorMQLEkSSql/r7eKZavTFNLJEmSJKnzDBRLkqRSOqK/j2MG+idVdulAPwsX9E1ziyRJkiSpcwwUS5KkUjpQHWXtysFJlV17yiAHqqPT3CJJkiRJ6hwDxZIkqZTmVXpYc/Jg20tI9PdVWLNikHkV/42SJEmS1D38hCNJkkrrkN4eLjtnGZWeaCl/pSe4fO0y5vf6L5QkSZKk7uKnHEmSVFq9lR5OO+FIrjh3+YQzi/v7Klx53nJWH38kvc4mliRJktRlpna5b0mSpDmu0hOsPn6AjRefwXW3b+PqW7exddfQw8eXDvSz9pRB1qwYZH5vT8uzjyVJkiRpLjFQLEmSSq+30sNhlR7OPXUJF6xayp69wwwNV+nvq7BwQR8HqqOuSSxJkiSpqxkoliRJyo0Fgxcu6GPhgkffL0mSJEndyk89kiRJkiRJklRyBoolSZIkSZIkqeQMFEuSJEmSJElSyRkoliRJkiRJkqSSM1AsSZIkSZIkSSVnoFiSJEmSJEmSSs5AsSRJkiRJkiSVnIFiSZIkSZIkSSo5A8WSJEmSJEmSVHIGiiVJkiRJkiSp5AwUS5IkSZIkSVLJGSiWJEmSJEmSpJIzUCxJkiRJkiRJJWegWJIkSZIkSZJKzkCxJEmSJEmSJJWcgWJJkiRJkiRJKjkDxZIkSZIkSZJUcgaKJUmSJEmSJKnkDBRLkiRJkiRJUskZKJYkSZIkSZKkkjNQLEmSJEmSJEklZ6BYkiRJkiRJkkrOQLEkSZIkSZIklZyBYkmSJEmSJEkqOQPFkiRJkiRJklRyBoolSZIkSZIkqeQMFEuSpFl3oDoKwO6hYXbs3svuoeFH3C9JkiRJml29nW6AJEkqj5HqKPtGRrn2tm2s37iNrbuGHj52zEA/a1cOsubkQQ7p7aG34vfZkiRJkjRbIqXU6TZoDoiIRcB2gO3bt7No0aIOt0iSNNdURxM3bdnJ66/ZzNBwtWG+/r4Kl52zjNNOOJJKT8xiCyVJkiRp5uzYsYPFixeP7S5OKe3oZHvGc6qOJEmacSPVUW7aspML121qGiQGGBqucuG6Tdx8905GXIpCkiRJkmaFgWJJkjTj9o2M8vprNlMdbe2XTNXRxOvWb2b/iIFiSZIkSZoNBoolSdKMOlDN1iSeaCbxeEPDVa69fZsXuJMkSZKkWWCgWJIkzah5lR7Wb9w2qbLrb93GPC9qJ0mSJEkzzk9ekiRpRu0eGmbrrqFJlb131xB79g5Pc4skSZIkSeMZKJYkSTNqaHhkiuXbW7JCkiRJktQ+A8WSJGlG9ff1TrF8ZZpaIkmSJElqxECxJEmaUUf093HMQP+kyi4d6Gfhgr5pbpEkSZIkaTwDxZIkaUYdqI6yduXgpMquPWWQA9XRaW6RJEmSJGk8A8WSJGlGzav0sObkwbaXkOjvq7BmxSDzKv67IkmSJEkzzU9ekiRpxh3S28Nl5yyj0hMt5a/0BJevXcb8Xv9VkSRJkqTZ4KcvSZI043orPZx2wpFcce7yCWcW9/dVuPK85aw+/kh6nU0sSZIkSbNiapchlyRJalGlJ1h9/AAbLz6D627fxtW3bmPrrqGHjy8d6GftKYOsWTHI/N6elmcfS5IkSZKmzkCxJEmaNb2VHg6r9HDuqUu4YNVS9uwdZmi4Sn9fhYUL+jhQHXVNYkmSJEnqAAPFkiRp1o0Fgxcu6GPhgkffL0mSJEmaXX4akyRJkiRJkqSSM1AsSZIkSZIkSSVnoFiSJEmSJEmSSs5AsSRJkiRJkiSVnIFiSZIkSZIkSSo5A8WSJEmSJEmSVHIGiiVJkiRJkiSp5AwUS5IkSZIkSVLJGSiWJEmSJEmSpJIzUCxJKrwD1VEAdg8Ns2P3XnYPDT/iftXn8yZJkiRJalVvpxsgSdPtQHWUeZUedg8NMzQ8Qn9fL0f09z18v+aOkeoo+0ZGufa2bazfuI2tu4YePnbMQD9rVw6y5uRBDuntode/7cN83iRJkiRJ7YqUUqfboDkgIhYB2wG2b9/OokWLOtwi6dHmQnDMIHbrqqOJm7bs5PXXbGZouNowX39fhcvOWcZpJxxJpSdmsYXF5PMmSZIkScW0Y8cOFi9ePLa7OKW0o5PtGc9AsVpioFhFV/TgmEHs9oxUR7n57l1cuG4T1dGJx6lKT3DlectZddxAqWfI+rxJkiRJUnEZKFZXMFCsIit6cMwgdvse3D/CyktvbPp8jdffV+G2i8+gf355V1XyeZMkSZKk4ip6oNjpQ5ImpUgXydo3Msrrr9ncUpAYssDt69ZvZv/IzLd1pDrKTVt2cuG6TRMG74aGq1y4bhM3372TkVl6HqujiZvv3sXKS2/kkuvvfESQGGDrriEuuf5OVl56Izffvavl53gqDlSzoHU7wU7Inr9rb99W2gu1+bxJkiRJkqbCQLGktoxUR3lw/wgfu+U+Tn/vBk565w2ses9XOemdN3D6ezfwsVvu48H9I7MW6Cx6cMwgdvvmVXpYv3HbpMquv3Vbadd69nmTJEmSJE2FnwoltayIs0+LHBwziD05u4eGH/XaatW9u4bYs3d4mlvUXFFm18+1502SJEmSVCwuSCipJe2sAzw2+3Q21gGejuDYwgV909yqzFSD2BesWjrNLTpoqkHsc09dMmNB9qHhkSmWr7JwwTQ1pomire08V543SZIkSVIxOaNYUkuKOvt0OoJjM6XIMzyLPBO7v29q32H291WmqSWNFXF2/Vx43iRJkiRJxWWgWNKEiryEQpGDYwaxJ+eI/j6OGeifVNmlA/0zNkN8TFHXdi768yZJkiRJKjYDxVLBFWH90yLPPi1ycMwg9uQcqI6yduXgpMquPWWwtGs7F/15kyRJkiQVm4FiqaBGqqM8uH+Ej91yH6e/dwMnvfMGVr3nq5z0zhs4/b0b+Ngt9/Hg/pEZn6UIxZ59WuTgmEHsyZlX6WHNyYNtn6O/r8KaFYOlvUBhkZ83SZIkSVLx+alQKqCirX9a5NmnRQ6OGcSevEN6e7jsnGVUeqKl/JWe4PK1y5jfO7PDWpFn10NxnzdJkiRJUvH5yVAqmCKuf1rk2adQ3OCYQezJ6630cNoJR3LFucsnfP76+ypced5yVh9/JL0zHIgt8ux6KO7zJkmSJEkqPj8ZSgVTxPVPiz77tMjBMYPYk1fpCVYfP8DGi8/gbWee+KjX4NKBft525oncdvEZrDpuoOXneCqKPLt+TBGfN0mSJElS8U1tmmCXiIhB4I3AC4BBYD9wD/Bx4B9TSnun4RxPBl4LPAf4TeAQ4H7ge8BngStSSg+0UM/j8raeBSwBAtgKfBr4h5TSL6baVnXOVNc/PffUJTMSwBubfXrJ9Xe2XXZs9ulMBxZrg2PX3b6Nq2/d9oiZn0sH+ll7yiBrVgwyv7dn1oJjtUHs11+zuenftr+vwuVrl7H6+CNnpX1jQewL121q6YuJTixT0Fvp4bBKD+eeuoQLVi1lz95hhoar9PdVWLigb1ZeW7WKPrt+TNGeN0mSJElS8UVKM7u2adFFxAuA9cBjG2S5C3h+SuneKZzjTcBf0zww/x/Ai1JK32lSzwrgM8BvNMjyE+DFKaVNk21rk3MvArYDbN++nUWLFk33KZQ7/b0bJvXT9qUD/XzlT58z/Q3KPbh/hJWX3thWELu/r8JtF59B//zZ/U5qLAhWpODYSHWUfSOjLQWxZ3MZgOpo4qYtOwsXxC6yovZRSZIkSVKx7dixg8WLF4/tLk4p7ehke8YrdaA4Ip4B3AIsAB4E3g18FTgUWAP8QZ71h8CKlNKDkzjHy4Dr8t1h4HLgRmAXcCzwR8Cq/PhPgRNTSvfXqedo4FvA44ER4O+Az+eHzwT+hCwQ/XPgmSmlH7fb1gkeh4HiWbB7aJiT3nnDpMt/+y/+y4wt8zBSHeXmu3e1Nfv0yvOWs+q4Adc/rWEQe247UB3lY7fcN6nZ9W8788QZm/UvSZIkSSq+ogeKy770xPvIgsQjwO+mlL5Zc+wrEXE38DfAk8gCsX81iXO8rWb7JSml62v2bwP+NSL+D/ASspnCF5AFgce7lCxIDHBOSukTNcdujohNZEtlPB54J/DqSbRVHTYd658uXDBNjRmnyEsozCVjQcKFC/oe8bfqZPDQZQpaN7a289/fsKXt2fWztbazJEmSJEmTUdpPrPkyDs/Jd68cFyQe87fA2LSxP46IeW2e43Dgqfnu5nFB4lrvqNl+Vp16Hg/8fr77xXFBYgDy+76Y756bl9EcU/T1T71IVnerDWIfvfDQh2enG9x8pKJeoFCSJEmSpKko84zis2q2P1ovQ0ppNCLWkS1JcQRZYLmddQFq1wBotsbxj2q259c5/iJgLAJYt625q4Dn5nlfBHxk4iaqSI7o7+OYgf5Jr386U8tO1HL2qcrO2fWSJEmSpG5U5mjO6vx2iGzt30a+VrO9qmGuOlJKu4Bf5rtLm2Q9tmZ7S53jq2u2v1bneL1jbbVVxXCgOsralYOTKrv2lEEOVEenuUWNOftUZebsekmSJElStynzjOIT89t7UkrNFob9YZ0y7fgw8BZgWUT8XkrpC3XyjK1jXAWuqHN87Lz3p5R+1uhEKaWfRsSvgMMn2VZ1mOufSnOHs+slSZIkSd2klIHiiDgEGMh3m15dMKW0OyKGgH5gcbO8DVwKLAfOAD4VEZcBXwZ2kc0yfi3wbLIg8RtTSnfWqWPsvK1cCXE78JR22xoRiybIclQ79WnyxtY/vXDdJqqjacL8rn8qdVYRL1AoSZIkSVK7ShkoBh5Ts/1gC/nHAsWHtXuilNKDEfF7wPlkM4vflKdanwT+JqW0sUE1Y+1tta3Qflu3t5lfM8T1TyVJkiRJkjTbyhooPqRme7iF/Pvz20Mneb7lwCtovE7xGcDPI+LOlNKv6hwfa+9stLWUxn4ivntomKHhEfr7ejmiv3M/Ha9d//S627dx9a3bHnGBu6UD/aw9ZZA1KwaZ39tjkFiSJEmSJElTUtZA8b6a7b4W8s/Pbx9q90QRcTZwdV7Hd4C/BG4CHiBbHuLlZGsUvxY4LSLOqLMO8T5gwQy3daKlKo4Cbm+zzsIbqY6yb2SUa2/bxvqNjwzGHjPQz9qVg6w5eZBDenvoneWAseufSpIkSZIkabaUNVD8QM12K0s0jF3OvpWlHx4WEY8HriIL3n4feFZKaagmy73AuyPiNuAGsrWFPwC8tE57F8xkW1NKTdc/jui+GavV0cTNd+9quLzD1l1DXHL9nfz9DVu47JxlnHZCZ5Z3cP1TSZIkSZIkzbRSRppSSvvILiYH0PQibhFxBAeDr+2u47umpuy7xgWJa9vzZbIL3AG8JD9nrbEg7kQXnIODM4Ndc7iJkeooN23ZyYXrNjVdAxhgaLjKhes2cfPdOxmpjs5SCyVJkiRJkqTZU8pAce7O/Pa4iGg2s/pJdcq06sSa7c0T5P1WftsDnDDu2A/y28dGxFGNKoiI3wAOz3fbbWup7BsZ5fXXbKY6mlrKXx1NvG79ZvaPGCiWJEmSJElS9ylzoPjr+W0/8Mwm+Z5ds/2NNs8xUrM90TIf8xqUg4NtHd+e8abS1tI4UM3WJJ5oJvF4Q8NVrr19GwecVSxJkiRJkqQuU+ZA8adrtl9VL0NE9ADn5rt7gK+2eY6tNdurJ8h7Wn6bgPvGHfssMBadrNvW3Pn57WheRnXMq/SwfuO2SZVdf+s21waWJEmSJElS1yltxCuldBtwc757QUScWifbmzi4fMT7U0oHag9GxPkRkfL09jrlrycL/AJcHBFH12tLRFwELM93b00p/WJcW38GrM93nxsRZ9ep46XAc/Pdf8nLqI7dQ8Ns3VV3uegJ3btriD17h6e5RZIkSZIkSVJnTbQcQrf7b2RLNBwKfCki3kU2a/hQsgvRXZTn2wL8bbuVp5R+GBEfBV4NHA3cERHvIwtQP0B24bk1wDl5kSrw1gbVXQw8DzgS+NeIWA58Pj92JllQG2An8OfttrVMhobHr+zRbvkqCxdMU2MkSZIkSZKkAih1oDildEdEvBy4muwicO+qk20L8IKU0gOTPM0fka2D/HKyIO+lDfINARellDY0aOv2iHgh2ZIZRwF/lqdaPwPOSintmGRbS6G/b2ov+/6+yjS1RJIkSZIkSSqG0i49MSal9Dng6cDfkwWF95KtR7yJLBB7UkrpninUvz+ltAb4bWBdfo4hsgvW/RL4JvBO4EkppWsmqGsj8DTgEuB7wIN5+m5+31PzPGriiP4+jhnon1TZpQP9LFzQN80tkiRJkiRJkjorUkoT51LpRcQiYDvA9u3bWbRoUYdbNHkHqqN87Jb7uOT6O9su+7YzT+TcU5d4QTtJkiRJkiS1ZceOHSxevHhsd3HRVgUw2qXSmVfpYc3Jg20vIdHfV2HNikGDxJIkSZIkSeo6RrxUSof09nDZOcuo9ERL+Ss9weVrlzG/1y4jSZIkSZKk7mPUS6XUW+nhtBOO5Ipzl084s7i/r8KV5y1n9fFH0utsYkmSJEmSJHWh3k43QOqUSk+w+vgBNl58Btfdvo2rb93G1l1DDx9fOtDP2lMGWbNikPm9PS3PPpYkSZIkSZLmGgPFKrXeSg+HVXo499QlXLBqKXv2DjM0XKW/r8LCBX0cqI66JrEkSZIkSZK6noFiCR4OBi9c0MfCBY++X5IkSZIkSepmRsEkSZIkSZIkqeQMFEuSJEmSJElSyRkoliRJkiRJkqSSM1AsSZIkSZIkSSVnoFiSJEmSJEmSSs5AsSRJkiRJkiSVnIFiSZIkSZIkSSo5A8WSJEmSJEmSVHIGiiVJkiRJkiSp5AwUS5IkSZIkSVLJGSiWJEmSJEmSpJIzUCxJkiRJkiRJJWegWJIkSZIkSZJKzkCxJEmSJEmSJJWcgWJJkiRJkiRJKrneTjdAc0ZlbOOnP/1pJ9shSZIkSZIkzTnjYmqVRvk6JVJKnW6D5oCIWA7c3ul2SJIkSZIkSV1gRUppU6cbUculJyRJkiRJkiSp5JxRrJZExHzgafnuTqDawebMlKM4OGt6BfCzDrZF6hT7gWQ/kMbYFyT7gQT2A2nMdPSFCnBkvv3dlNL+6WjYdHGNYrUkf+EWajr8dIuI2t2fpZR2dKotUqfYDyT7gTTGviDZDySwH0hjprEv/Mc0NGdGuPSEJEmSJEmSJJWcgWJJkiRJkiRJKjkDxZIkSZIkSZJUcgaKJUmSJEmSJKnkDBRLkiRJkiRJUskZKJYkSZIkSZKkkjNQLEmSJEmSJEklFymlTrdBkiRJkiRJktRBziiWJEmSJEmSpJIzUCxJkiRJkiRJJWegWJIkSZIkSZJKzkCxJEmSJEmSJJWcgWJJkiRJkiRJKjkDxZIkSZIkSZJUcgaKJUmSJEmSJKnkDBRLkiRJkiRJUskZKJYkSZIkSZKkkjNQLEmSJEmSJEklZ6BYhRIRvx4RZ0bEX0XEFyJiV0SkPF3VZl3HRMTfR8T3IuKBiBiKiC0RcXlEPKWNes6MiP8dETsiYn/epm9GxJsiYkEb9TwlIj4YEfdExEMRsTMiboqI10REbzuPTd2v2/pCRCypaf9Eqa3Hp+4VEcsi4q15H9iev+4ezF+/V0XE6jbre15EfLLmNbwj339eG3UsiIg3R8RtEfHLvD13RsR7I2KwjXocE9SSbusHjgearCL1hYg4LCJOi4g/jYiPR8TWmtftfZN4bI4Jakm39QPHBE1WwfrCYES8NiKui4i7Ivu8vS+v4zMR8Yp23ss7PiaklEymwiQgNUlXtVHPRcD+JnXtB147QR2PAT47QZu2AE9qoT0XAPua1PNN4HGdfv5NxUnd1heAJROUn9TjM3VvAr7W4utlHdA3QV0BfGiCej4ExAT1HAv8sEkde4Dnt/DYHBNMLaVu7AeOB6bJpKL1BeCrTcre1+Zjc0wwtfpa6bp+4JhgmkwqUl8A/goYbaEttwODLTy2jo8JzihWkW0HvtRuoYhYQ9aR+4D7gb8AVgEryIJm9+THLo+IsxvUEcB1wAvzu74F/D6wHDgdeC9ZgO144AsR8bgm7Xku8GFgPvBz4I3ASuD3gE/m2U4BPhkR9knV0xV9ocafA09rki5u86GqOx2d3/4EeD9wNnAycCrwJ8CP8+OvBK6aoK5LyF7zAHcAr8jrekW+T378nY0qiIjDgM8DT8zv+gjwO8CzyF6zDwKPBT4REU9vUo9jgtrRlf2ghuOBWlWovkAWWBizG7iB7PXfFscEtakr+0ENxwS1qkh94QlkfWEIuBp4Fdln7uX5+W/P8y0Hbsz/l6qrMGNCp78JMJlqE/AO4Ezg8fn+Etr4BhFYkHeoBDwAPLVOnsOB7+R5fgr018lzds15v0Sdb6GAM4CRPM8/NGhPL3B3nud+4Ng6eS6vOde5nf4bmIqRurAv1Lb//E4/v6biJ7Jg1MuASoPjA8BdNa+r1Q3yHQcc4OA3+YeOO74gvz/l+R71Pp3ne3vNud5c5/ipNef5SoM6HBNMbaUu7QeOB6a2UwH7wkXAOcBxNffdR3szKR0TTG2lLu0HjgmmtlOR+gLwHuB/AI9pcI4K2cSrsba8rUG+wowJHf8Dm0zNEu0Hx/5rTf5LmuQ7oybf6+oc/1zN8eOb1HN1nmc/cESd4y+tqectDepYAPwyz/PdTj/npmKmLugL/hNomvZE9mXK2Ovq/Q3y1P5DdUqDPKfU5PlAnePzyGbKJOAHQE+Dej5YU88z6xx3TDBNe5qD/cDxwDQjabb6QpPz30d7ATLHBNO0pznYDxwTTDOSOt0XxtXxOA4uB/nvDfIUZkzw5yvqNitqtr/QJN8GsnVfIJsx2aiee1JKdzep5//mt33Ai+ocP6tm+6p6FaSU9gIfz3efGhHHNzmf1Kqi9QVpJmyo2T52/MF86ZQX57s/TCndWq+S/P678t2z8nK1ngMszLc/llIabdCeq2q2X1Ln+FkN8ta2xTFB7dpQsz0X+oE0UzbUbM9kX5guZ9VsX9WgLY4JateGmu250A+kmbKhZrujfSGl9AuyX/LWbctY3TXbVzWoZ1bGBAPF6ja/VrP980aZUkojZN/EADyrzpUjx+ppWEed48+uc3zsSpt3pZR+1qSer9Vsr5rgnFIritYXpJnQV7NdL2h1DAfXMPtaneO1xo4vIpvdUmt1nXz1bCJbnwzqv5c7JmgmzLV+IM2U2eoL08UxQTNhrvUDaaYUrS/Mb9IWKNCYYKBY3WaoZvuxjTLl3wIdnu/2ka1NU6+ehnXUOf7kcec4jOyNBLKrgzdTe/zECfJKrShMX6jjDRGxNSL2R8T9EfH9iPhgRCyboJw0Xu2XEvXeZ0+c4DgNjo9/H26pnvyLlx/Vq8MxQTNozvSDOhwPNJ1mqy9MmWOCZtCc6Qd1OCZoOhWmL0TEr9eUe9S5ijYmGChWt7mzZrvZrMaTgNqrTQ42qOfEiDiyST2nNaljEQevBLujSR0A22u2F0+QV2pFkfrCeMvIvontIwtSPxl4DfCt/J/B+U3KSgDkV/p9S81dH6+Trfb9dCrvw2P7QymlPS3Wc+S417JjgqbdHOwH4zkeaFrMcl+YDo4JmnZzsB+M55igaVHAvvBmsovVNWpLocYEA8XqNv9GdjVKgD+JiIHxGfI3jUvH3f2YcfufyW8rwCX1TpSvB/OqJnXU7j/YpM3wyNmfhzXMJbWuSH1hzB7go8B5wLPI/hl8AfB+DvaR1wD/3KC8VOu/Ayfn259KKW2qk2e63ofH6pmojmb1OCZoJsy1fjBmD44Hml6z2RemQ5Haou4x1/rBmD04Jmh6FaYvRMRK4I/z3R3AP3aqLa0yUKyuklLaAfxTvns08I2IeHFEHB4Rh0TEKWQBtOcBwzVFDx1X1T9x8JuciyLiXyLi6RHRFxGPi4hXAjeRdczhBnUcUrM9THP7m7RFalvB+gLAT4CjU0qvTimtSyl9M6V0R0rp31JKf0z2D+G2PO85EeEF8dRQRDwb+Ot89z+B1zbIOl3vw2P1TFRHs3ocEzSt5mg/AMcDTbMO9IXpUKS2qAvM0X4AjgmaZkXqCxHxeOB/k80mTsB5+QXpZr0t7TBQrG70ZuBz+fYJwKeB+4GHgG8CzwXuBf6hpswDtRWklH4FvAgYW0T894F/J+uUu4B1wFFk3wZtqVcHsK9mu4/man9G89AEeaVWFaUvkFIabjAojh2/G1hbc9cbJnpwKqeIeArwKbJ/uPYDL0spNbrY4nS9D4/VM1EdzepxTNC0mcP9wPFA06pDfWE6FKktmuPmcD9wTNC0KlJfiIjHANdzcO3ht6aUvtKJtrTLQLG6TkppGHgx2U/hv8Ujryq5B/gA2TeTUXP/7jr13AE8A3gf8NNxh78LnJtSeh3wGw3qqA2WTfSTgP6a7VZ+0ilNqEB9odX2fh34fr67Kl8aQ3pYRBwDfAk4AqgCr0gpNbtK8XS9D4/V08rPuxrV45igaTHH+0FLHA/Uig72helQpLZoDpvj/aAljglqRZH6QkQcQraE4zPzu/4upfTXTYoUql/2TpxFmntSSgm4Crgqv4Lk48mm8P8kpVQFiIin1xT5QYN6/pNsfZv/nl+pciGwM6W0O6/jN4DHNaijdhHyRTRXuwj59oa5pDYVpC+04wfAU8h+fvM4YOcU6lIXiYgnADcCTyD76darU0qfmqDYdL0P7wBWAv0RsXCCC3mN1bMzpVT70zDHBE1ZF/SDdjgeqKEO94XpUKS2aI7qgn7QDscENVSkvhARvWQXrDs9v+uKlNKbOtGWyfKbGHW9lNKDKaUfpZS21wTG+ji4uPm9KaVdLdTznymlLWOBsdzqmu2N48/LwY77pAmqrz1+50RtkSajU32hTTFxFpVNfjHGG4Cl+V1vSCmta6Fo7ZcWU3kfbqme/B/DY+vV4ZigqeqGftAmxwPVVYC+MGWOCZqqbugHbXJMUF1F6gv5bPd/AV6Y33Ud2YUYmyramGCgWGX1fOCx+fbHp1DPOTXbn6hz/Ov57RMj4qgm9Ty7ZvsbU2iP1K7Z6gutenJ+ux/4xRTqUZeIiMcCX+Tga+MtKaXLWyy+lewiKfDI99l6TstvfwzcN+7Y12u2m9WznIM/B6v3Xu6YoEnpsn7QKscDPUpB+sJ0cUzQpHRZP2iVY4IepYB94UPAmnz788ArU0qjTfLXKsyYYKBYpZPPdHlHvnsA+Mgk61lJdpEvgC+nlH5YJ9una7bPb1DPAuBl+e4PUkpb6uWTptss94VW6lnFwUH+620MqupS+fvj9WRraQNcmlJ6T6vl86VXPpPvPikiTmlwnlM4+O38Z/JytTaQXQgS4LyIaDSr5fya7Xo/d/t0g7y1bXFM0CN0YT+YkOOB6ilQX5gun67ZPr9BWxwT9Ahd2A8m5JigeorWFyLi74AL890vA2enlA602h6KNCaklEymwiZgCdkaMwm4qsUyA8CCBsf6gHU1db6zST2DTY4dR/bTgET2reaTG+SbB9yT57sfOLZOnstr2nN+p59zUzFTF/SFs4CYoJ7/qGnPSzr9nJs6m/LX6BdrXhPvm2Q9J5B9EZKA24FDxx0/NL8/5fmOb1DPX9W05c11jp9ac54NDepwTDC1lbq0HzgemNpOResLDeq+Ly93X4v5HRNMbaUu7QeOCaa2U9H6AvD2mrZ8A+ifRFsKMyZEfjKpEPJvC4+ruWsA+F/59jeAK2rzp5SuqlPH2WQzI9eTLWi+DVgAnAT8IQe/jfwS8MKU0nCDtnwe+E2yYNomYA/w68BzydaZWUDWQS9IKX20yWN6PvA5shn8PwcuAW4juxrnHwD/Nc/6deA5KV87VuXWbX0hIhLZwPdJstf/DrLA8hOA3yX79nXsp8ofTym9vF49Ko+I+D/AS/LdrwB/TPY6a2Q4NfhWPSLeDbwl370DeA/wI7J1VP+MrE8AvDul9NYGdTyG7PV/Qn7Xh4FrgYfILlbxVrKrFD8EPCul9O0G9TgmqGXd2A8cDzQZBewLxwGrxt39XrKLbP0C+NNxx/5vSulndepxTFDLurEfOCZoMorUFyLiDcA/5Ls/Bl7OwV9gNXJXqjPbuDBjQqe/CTCZahNwFQe/IZkwNajj7BbKfhQ4ZIK2fH6COn4BvKLFx/UHZANeo7o2AgOdfv5NxUnd1hfaeCz/CMzv9PNv6nxq5/XPBDNXyP7ZunKC8lcAPRO06ThgS5M67gfObOGxOSaYWkrd2A8cD0yTSUXrC2Q/C26nPc9pUpdjgqml1I39wDHBNJlUpL5AtjRXu+1Z0qQ9HR8TepG6z83Am4HfJltL5vHAKNlC5V8l+9n+rS3U827gLmA1sJjsm9E9ZN8ufRa4IqW0s5UGpZQ+EhHfBN4I/A7ZN6RDZFepXJ/XNdLi45NaVaS+8CKynySvJJudPEA2O+BXwL15W/85pfS91h+e1JqUrWV3QT774CJgBdlrcBfZz8k+lFL6Qgv13BMRJwGvA15KFjDrI1t+5d+A96eU/qOFehwTNOsK1A8cD9RR09UXprE9jgmadQXqB44J6qgC9YWx9nR8THDpCUmSJEmSJEkquZ5ON0CSJEmSJEmS1FkGiiVJkiRJkiSp5AwUS5IkSZIkSVLJGSiWJEmSJEmSpJIzUCxJkiRJkiRJJWegWJIkSZIkSZJKzkCxJEmSJEmSJJWcgWJJkiRJkiRJKjkDxZIkSZIkSZJUcgaKJUmSJEmSJKnkDBRLkiRJkiRJUskZKJYkSZIkSZKkkjNQLEmSJEmSJEklZ6BYkiRJkiRJkkrOQLEkSZIkSZIklZyBYkmSJEmSJEkqOQPFkiRJkiRJklRyBoolSZKkGRQR10dEiojRiFjVYplVef4UEZ+f6TZKkiRJkVLqdBskSZKkrhURi4DvA4cDdwG/lVLa1yT/fODfgScCvwKeklLaMRttlSRJUnk5o1iSJEmaQXmQ98/y3ScCfzlBkb/I8wH8D4PEkiRJmg3OKJYkSZJmWEQE8FXg2cAIcHJK6Y46+Z4BbAJ6gQ3Abyf/YZckSdIsMFAsSZIkzYKIOA74DnAo8G1gRUpppOZ4BdgIPBN4CHhaSulHHWiqJEmSSsilJyRJkqRZkFK6h2xZCYDfAt48LsufkAWJAd5WGySOiEUR8e6I2BwRuyNiX0Rsi4jrIuL0ZueNiCMi4lURcXVE/CAiHoyI4Yj4WUR8MSIuioi+JuWX5BfVSxFxfn7fSyLi3yLiJxExEhEb2noyJEmSVDjOKJYkSZJmST5r+JvACmA/8IyU0l0RcSzwXbLZxrcDp6aUqnmZC4AP5McauRL4w9oZyjXnvA/4zQmadgfw/JTSz+qUXwJszXdfDZwOvHJctq+llJ4zwTkkSZJUYAaKJUmSpFkUEU8DvgXMA74BnAbcSBaAPQAsSyl9L8/7arIgMMD3gA+RBXX3AscAFwDPz4//XUrpTXXOtx34MfD5vOzPgb68/O8Dz8uz1g32jgsUfwd4OnAz8E/AFmAhsCSldOX4spIkSZo7DBRLkiRJsywi3sHBZSi+DPxOvv2OlNLb8zyLgR8CC4CPARc2mDF8KfBWYBQ4MaW0Zdzx41NKdzdpy6uAf853z0gpfXnc8SUcDBQDrAPO9yJ7kiRJ3cVAsSRJkjTL8jWBNwNPqbn7e8AzU0rDeZ73Am8CfgIcm1La16CuXuA+4Gjg0pTSn0+iPZuBk4DLUkpvGHdsCQcDxXuAwZTSA+2eQ5IkScXmxewkSZKkWZYHg18NVPO7qsAFY0Hi3Ivz2881ChLndY2QrXsMcGqz80bmqIg4ISKeOpbIgtEAz5ig6Z8zSCxJktSdejvdAEmSJKmMUkq3RcQOsgvN7Ugp3TZ2LCIeCxyX774mIl7TYrVH1bszIl4AvJZsPeTHNCk/MEH932mxHZIkSZpjDBRLkiRJxfPrkyy3oHYnIgL4CNlF71px6ATHd0+mUZIkSSo+A8WSJElS8VRqtt8HXNliueFx+6/mYJD423ldG4EfA3tTSlWAiFgHvBKICeqvTnBckiRJc5SBYkmSJKl4flGzvSCl9L1J1vMH+e2PgGellB5qkO+ISdYvSZKkLuHF7CRJkqSCSSntJJv1C3BGvoTEZDwlv/1MoyBxXveySdYvSZKkLmGgWJIkSSqmz+a3S4GzJ1nH2C8IFzTJ8yLgCZOsX5IkSV3CQLEkSZJUTP8L2J9vfzAiljfLHBHPj4inj7v77vz2hRHxqOUlIuJY4B+n3FJJkiTNeQaKJUmSpAJKKW0F/jDf/TXgGxFxRUScFRHLIuLkiHhJRPx1RNwDXA8MjqtmXX57NHBLRLwqL3daRLwd+FZe9+aZf0SSJEkqMi9mJ0mSJBVUSumqiHgI+DBwOHBBnuoZBYbG3fd+4L8Avws8CfjncccfAs4FXoDrFEuSJJWaM4olSZKkAkspXQcsAd4CbAD+EzgA7AXuBT4H/AmwJKX01XFlD5AFgd8IbMrLPATcA3wQWJZS+sRsPA5JkiQVW6SUOt0GSZIkSZIkSVIHOaNYkiRJkiRJkkrOQLEkSZIkSZIklZyBYkmSJEmSJEkqOQPFkiRJkiRJklRyBoolSZIkSZIkqeQMFEuSJEmSJElSyRkoliRJkiRJkqSSM1AsSZIkSZIkSSVnoFiSJEmSJEmSSs5AsSRJkiRJkiSVnIFiSZIkSZIkSSo5A8WSJEmSJEmSVHIGiiVJkiRJkiSp5AwUS5IkSZIkSVLJGSiWJEmSJEmSpJIzUCxJkiRJkiRJJWegWJIkSZIkSZJKzkCxJEmSJEmSJJWcgWJJkiRJkiRJKjkDxZIkSZIkSZJUcgaKJUmSJEmSJKnkDBRLkiRJkiRJUskZKJYkSZIkSZKkkjNQLEmSJEmSJEklZ6BYkiRJkiRJkkru/wHXbyzbXx6Tlw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8" descr="data:image/png;base64,iVBORw0KGgoAAAANSUhEUgAABYoAAAMFCAYAAADa3sK2AAAAOXRFWHRTb2Z0d2FyZQBNYXRwbG90bGliIHZlcnNpb24zLjUuMSwgaHR0cHM6Ly9tYXRwbG90bGliLm9yZy/YYfK9AAAACXBIWXMAAB7CAAAewgFu0HU+AACnwklEQVR4nOzdeXxcZ3Xw8d/RyLKxAthBhgRsETtLCWU1sZ0UJwRIgZIU6AJ14zYJxOUFEl66UKCk7Etblpa2SfsWCAQXhwAte8q+JSxx4hooS8CBOMgmgdrEziLjyBqd9497FY1lLSNpZiR7ft/P537mzr3Pfe6Z0Z2RdOaZ80RmIkmSJEmSJElqXx2zHYAkSZIkSZIkaXaZKJYkSZIkSZKkNmeiWJIkSZIkSZLanIliSZIkSZIkSWpzJoolSZIkSZIkqc2ZKJYkSZIkSZKkNmeiWJIkSZIkSZLanIliSZIkSZIkSWpzJoolSZIkSZIkqc2ZKJYkSZIkSZKkNmeiWJIkSZIkSZLanIliSZIkSZIkSWpzJoolSZIkSZIkqc2ZKJYkSZIkSZKkNmeiWJIkSZIkSZLanIliSZIkSZIkSWpzJoolSZIkSZIkqc2ZKJYkSZIkSZKkNmeiWJIkSZIkSZLanIliSZIktUxE3BIRWS7HzXY87SIijo6IV0fE5ojYExHVmp/DBbMdX7upee5ztmOZqYi4T0T8WURcExG7I2Kw5vG9drbjm6uacQ1ExFdq+j2zUf1KktqHiWJJksYRhWtq/un6akTEFPt4Q83xuyPigc2Kdy6KiBfXPP7+iDhqmv10RcQva/p6RaNjbZSIuKI2AdCA5ZbZfkw6vJUJ+W8DrwNWA4uY4f8BEXHBBNdstUxG3xIR346IKyPipRGxdqrvoZrbImIRsBn4e+B04AFAZTZjaraI6I2IF0bERyLiBxGxKyIOlNf8j8vtL4+IFbMdqyRJU9U52wFIkjRXZWZGxIXAd4D7AGcALwT+pZ7jI+JRwMtrNr0kM/+34YHObVcCbwfmAQuB3wPeN41+zgaOLteHgPc3JLo2Uo4u+3J596uZeeasBaNW+zdgWbn+K+ALwM+Aarntxgafr4MiGb0IeCjwaOAPy30/iYh3Af+cmfsafN5ZUX6Y89Dy7vLMvGX2omm5vwMeWa5XKa6tnwIHym3Xz0ZQzRARy4BXAxcw9v/Ri8rleOB3gL+NiC8Br8zMza2JUpKkmTFRLEnSBDLzpoh4NfDWctPfRsSnMrNvouMiogJcTpEgBfhUZm5qYqhzUmb+MiKuBp5VbjqP6SWKz6tZ/2Jm7pxpbE30BeDuSdpcVLP+MYqk3Xh+OdOA1L4i4hjgKeXde4BHZ+ZNDT7NXcDGUdu6KZJmSykSxcPvhccDfwtcGBF/bALt8BURncD6mk1PzsyvzlY8zRQRTwT+E1hcszmB/wF+QvE+fV/gWOAUiusf4EnAdRFxqte6JOlwYKJYkqTJ/QPwbIqvbN8XeCfwtEmO+TOKfxYB7gBe0LTo5r73MZIoPjMilmXmjnoPjoijgaeP6m/Oysz3M8mI54ioTRT/Y2Z+palBqZ2trFm/tglJYoDbM/Pi8XZGxALgLIr3xSeVm08EromIszLz2ibEpOY7iZGE6I+P4CTxb1MkiYc/7OinKLVxWWb+Yoz28ymu91cAa8vN92lBqPhNEUnSTFmjWJKkSWRmFXguMFBueupEkz9FxPHA62s2/UVmTjRi9Eh3NbC7XO/g4BFo9fhDoKtcvwv4aIPiktpB7QjI22YjgMzcn5mfyswnU7yX/qrc1QV8NJzU8HA169dWs5V1hjcykiT+KfC4zHz1WEligMy8JzOvzszTKUpQ7GlNtJIkzZyJYkmS6pCZPwDeULPp78uvdB+knKjpXYyMHvp8Zl7eghDnrMw8AHygZtMfT7GL2rITHz5S6ppKLTKvZn1o1qIoZeYVwPk1mx4AvHZWgtFMzalrq0neSVFCBYqSQk/KzB/Ve3Bmfozi20V1f4tGkqTZZKJYkqT6/S3w7XJ9MWNPavcnwBPL9bvL+weJiGUR8aqIuDYibo2IeyLi9oj4VkS8LSJOqieYiLhPRDwrIv4pIr4WEb+IiIGIuDsibilnXn9eRHTV0deZEZHl8pWa7U+PiA9ExE1lvxkRf1pPfKPUlot4eEQ8rp6Dyudi9Tj9jG77sIh4S0RcFxG7y+fijnIW+usi4l/K5+t+04h/VkXEr0fEW8trZHd5zdwaEV+JiJdHxAMmOPa1EZGMTGQH8ISan3ftcssYx3dExOkR8fqI+FxE9EXEvojYX8bwpYh4ZUT0NOGhTygijhsr9og4JSLeHRHbylj3RMT1ZZzdE3Q51jlOjYhLI+L7ZT/7I2JnRHwmIi6ean9TOO9REfF/I+Kz5fn2l+f/XhnPmgmOvff1DLy3Ztf5Y/zMX9uM+CeSmR+mmOhy2Pp6RhVHRHdEvDAiPhkRPy1/tneV70/viYgnTdZH2c+Mr+naa4+RiewAto/z2jqzjrh+LSLeERE3lu+3d0bEdyLib+p9fUVET0S8NCK+UD6W/eVj+2lE/HcU7+fPjYiH1NPfJI97sveUKybo56nlz2xb+Th/Vcb40TK+eeMdW9PHFTXnuqDctigiXhIR10TEzyJisNy/aBqP9RTgyTWbXpmZN0+1n8y8OTN/Uuc5Z3QNRPE7YcJrbpznrTsiXhQjf0vcExE7yuvl8XXGPq/8ub4lIr5cc/39Kor3sP8qfzZH1dOfJGmWZKaLi4uLi4tLnQvwGIrZ3LNcnlOz78HA3pp9F406toOiJMWvatqMtRwA3gTEBHGsoSjDMFE/w8t24LGTPK4za9p/Bbg/8JFx+vvTaT5336vp4x11HvOmmmNuHu85oRiReGCceEcv758D11FtPGdO0K4T+CdgcJLHtAc4f4Lnpp7nJYFbRh07D9hZ57F3A39Ux2O/peaY42b4PB5XGzsQwOuA6gRx3gysqKPvbuCqOh73rcBvNfj6OIfiq/yTnXsTsHCS1/Nky2unGeMF4103dR6/clQcfzZJ+2fX+Zx8Erj/BP005Joede3Vs5w56vh795X3XwDsn+D43cApkzxHzwRurzOenQ14zU22XDHG8Q+kmPBzsmO31fF4r6hpfwHweKBvnP4WTeOxXl5z/F7GeK3N8HXejGvgK+NdcxM8bycDP5jk5/G6Sc67rIyvnutiF/CbjXwuXVxcXFwatziZnSRJU5CZ346IvwMuKTf9c0R8MTN/STHC+P7l9muoGXEcERXgg8Dv1XR3G7AZ+F/gKIrk7/EUycFXAkuA548TyuLyGMrjv0+R/OgHFgInUIzE7aT4x/6rEbEyM39cx8MMisnYzqH4p+4G4MZy+yPKbdOxEfi7cv0PI+KlmTk4bhARwcH1jP89Mw85dxQjnF9Ts2k3cB0jSaWjgYdR/DNcmWbsLRcRHRQTKD2jZvPtFImA2yn+MX8iRZ3XRcAVEbE4M98xqqvrgcuAhzAyqeCtjF3r+Zej7lfK46BImn2fItF6J0XCbSlwKnA/isTqv0fEgcz8YN0PtLFeA7y6XP828F2KDxAew8ikbsuBj0XE47Ioi3KIiFgIfImDR7PfClxL8TycQDFJVQU4FvhERPxhZv7HTB9ARPwBRQJ4+FqtAl8Dfkzxmj+d4kMpgHOB5RHxpMzcX9PNzyh+5lBc+8OjIn8IfHHUKa+faczTkZlbI+JmYEW56QyKiUMPERF/Bryd4j0Iig/Jvknxdf4K8HBgVbn/HIr3u9/IscvUNOqavpOR5/g8iolOoXifu2uM845bp74c1fmv5d0fAVsoPlB8GEXyMyhKdHwyIk7OzL1j9HEK8B+MTFb+K4r3wVuAe8rHczzwSIrfEdNV+7gne0+5blSMDwK+XsYx7CcUvwfvofg5Do+UPxH4ckQ8LTO/XkdcJwDvoPgdfBfF7+BbKX5XnlHH8WOpHaH+8XGup4ZoxDUwTQ+mSNwPf9B9LfBzoIfi8Q//TfPqiPjBBO/t3WV8UHxw+X2Kes53U/yOWk7xulpQ9v1fEfGEzPxGgx6HJKlRZjtT7eLi4uLicrgtFP/0fJ+R0THvB/6g5v4+4MRRx7y+Zv8vgOcAHWP0/fscPCr5OePEsIZitO0jJojzgRRJi+G+vjBB2zNr2g2PzP0f4JFjtJ0/zeftwRw8MvacSdrXxpTA8WO06eTgUUyvAOaN09/RFBNpvWwOXEO1j+vMcdq8bFS7vxv93APHAJ8d9bNbU8fz+ZUpXOvvKY8d73mdD/xlzXWzBzhqgj5vqYnjuBk+j8fV9HUPRZ3UHwOrx2j7bIoJKYfbnzdBv/9S024Q+LPRr1eKRNaWmnZ3AMtn+HiO5+BvCtzAoe8lHcCfc/Co6X+aoM8Latpd0cBruLbfW6bZx5U1fdw6Tpsn1zzWAYoP6brHaPcYDn5f/pe5fE3XtE+KUaT/CzxtjHZnlNfWcNtXj9Pfx2ra/AeweILH9nTg/zXgGjiz5pxfqaP9f9W07wfOHaPNKRTJ4+F2fYwzGpiDR8YO/6wuHf2zovgA4JDft5PEunTUz+hFjXrtNOsaKNt+pabdmXU8b8MjmP+OUSOmKX5nfrGm7U8Y/1s9D6X49svq8Z5rig8r3lrT37ap/lxcXFxcXJq/zHoALi4uLi4uh+NS/jNUm/SsTe78xai2x9W0vRN42CR9P6mmrx+M94/ZFGKt/ef85HHa1P7DnxSjcXua8Lx9puYcH5yk7Xtq2l47TptH1LT52mxfF1N4Hmqf6zPH2H+/UdfU2yfoaz7FqNDhtl+q42f8lSY8ppfX9P/CCdrdUtPuuBme87hRz+Vu4METtK9NUnx6nDbHc3AS9sUT9LeYorTLcNv3zPDxvG9UUmbRBG3/rKZtlXGS1MztRPFravoYHP1eR5EU31bTZv0k/R1D8UFcUiSVl87Va3rUdbsfeNQEbS+qaXvjOG121/Q1blK7kctU3lMovv1Q+5ifMUHb4zj4A9PxkuNXjOrzXQ18bGtH9f2EJjx/Db0GynZfqWl3Zp3P25sn6O9BFKOCh9uO+UHkFB/3v9b019CyPS4uLi4uM1+czE6SpGnIzOspvuY6bLgMxGYO/fr0Sxj5GvlbMvOHk/T9JYpRolCUS3jsjIIt/ikcdladx7w+M3fP8LxjqZ2M7hkRcf+xGkXEfShGV491XK3aiel2zTC2ueRcRq6pXwB/PV7DzLwHuLhm0xMj4teaGNt43luzXu911mhvzsxbJ9j/npr1VeO0+RNGJnz+H4oRimPKzD0UycRh5453TU+mnGzrD2o2/WVO/PXyf6QYQQtFvOOVqZnL7qhZrzBSvmHYb1OM3Ab4YmZumqizzPw5I++/8yi+uTETrbqm35mZ/zPB/o0UiXSAX4uxJ+Qc3rYvM+9uaHSN8X9q1j+ZmZ8Yr2Fm3gK8uWbTC8pSRBPZT/EtjEY5etT9vQ3seyyNuAamYxfFN57GlJm/AK6u2TTe++ZUzIXfFZKkcVijWNMWEQ+kGFG3muKPhlWM1KZ6X2Ze0KI4cqrHZOZkf2xKUj1eRVE/djiRMQA8LzOHRrV7es36VXX2/SXgqeX6WmDreA3LeqqnUtSeXEKRbKmtxVs7u/1j6jh3UtRTboaPUYyqvh9FrcJnA+8eo93vMJI0+hXw4XH666tZf1JZu/HGxoQ6q2prY16Vmb+aqHFmXh8R36W4BqAYvfejRgZU1kx+HMU1tJTiZzhvnOaPaeS5p2C862TYDymup/sAD4iIo8ZIqtU+9+/NzMn+zvgoRc3ooylGd59GMXJ+qn6jPB6KWtHjJtIAMnMoIt5DUbsXip/54Wb0c39fiveHYdN97xy2Fvj78RrOoWt6wus2M++KiJ8Av0ZRq7aXYnLQWn0Uo+EXR8S5mXllUyKdvtrr8z3jthrxXuBvKD4EOZbisU/0Ievnyg9uGmX0hxbNTr434hqYjk/mwfXNx/ItRj50OW6yDiNiHkV5rEdTjPK/LwfnHWqf28fUG6gkqTVMFGsmfjHbAUzTttkOQNKRITN/FRFXMjKR2jcz8we1bSLiAcBJNZv+rM4PuB5es75srAYRcTTFSKDaiZQm01NHm1sy8/Y6+5uS8jn7ELCh3HQeYyeKz6tZ/1hm3jFGGzJzZ0R8gyLJdj9gS0RsokjefS0zx5pU6nBQO4q8nomchtsNJ4pXTtRwKiKiE3gxRV3cpXUeVs911mh3ZOaOiRpkZkbEHopEMRQTNd2bACpHLT6m5pBJn/vMPBAR1wNPKzetZHqJ4tqf+eacYKLHceJ7bEREHYntuWT0+9ado+6fVrN+dkQ8po4+a0d0j/feOdeu6e/W0aZ2osmxRq1/kGISVID3R8S6ctuXMvO2GcY3IxHxEIqa+cMmncAsM3dFxDaKydygeF1NlCj+7+lHOKbRvzuOGrNV4zTiGpjV85bfBHol8ALqf73Mxu8KSdIETBSrUXYANwJPmYVzP3LyJpwPvLRcH+/ry5LUDMeOuv+iafSxePSGiHgoxazuvVPsq56EcrNLOLyPkUTx2og4rvyqMQARcSwHfx11svft5wFfpniuF1KUDvgToFqOsr0G+DTFZH71JN/mgiU16z+t85hbatYb8s93RMynGNk61d/v9X5w0UhjfpgwhgM166NHj95/1LZWPvcz/Zl3ceiI3LmuNul0YIwPdh5cs/6safQ/1nvnXLym67l2J7puoZjc9AnA4ylGnP52uRAR24FrgS8AH8/MVl8jtdf2rzLzf+s87hZGEsWTva4a/Xtr9Ielixrc/2iNuAZm7bwRsZhiNP9jpnj+2fhdIUmagDWKNROvp/gD9JjM7OXg2mMtk5nfm2yhmC0Yiq9Tv3824pTUthox6mesD3Y3MZIkvpPi6+dPBZZTjHyqZGaUpXZqv/Jbz+/+CcsczFRmfo1ioi4oEhp/PKrJekZKZ9xKkdyYqL8fUXzF9R84+J/7CsU/rf+XIlH804j4k5nE3kK1o9f66zymtl2j/vl+DSMJtSHgSopyISdTXNtdw9fZqLJOs1HiqREjaUePGmzlcz/Tn/lMzj1bHlazPtY31Wb6/jnWe+ecu6YbMQo8M/dRvNf/GSPvr8OWU3xLYyNwW0S8tRz92SrTubZHt53s2m70761bRt1/+FiNGmUWvwnQqPNexkiS+B7g3xgpzXVfoLPmNbW85jjzEZI0xziiWNOWma+ZvNXsKyf0WV3e/Upm9k3UXpIarPYf3b2ZecgIt6mKiN+gGDUGxddj10wyQd5cTB79O/Dacv2PgTfU7KtNHG/KzOpknWXmLuDPI+LlFLURz6CoT/p4RiZ5ejDwzoh4ZGb+35mF33R3M5Ik667zmNp2My65UY68fHHNpvMmmkwsIubidTZVo+uQdlNfYqsRz33tuafzM5/JuWfLmpr168bY38/I6+AxmfmdmZzsSL+mM/MAxSSr74iIR1C8D55eLsO16hdSfMvu9Ih44mT1zxtkOtf26LYtvbbLskY/BR5abloD/GsrYzhclKVF1pV3q8BTMvOaCQ45rF5XktRu/ARPc0JEdEbEhRHxXxFxa0TcExG7I+KaiPjTiFgwg+5r61xadkJSq9WOklsUEUvGbVm/J9esXzFJkhhG/tGdSzYyMpLpxIg4FSAiHg08qqbdlN63M/NAZn4tM9+cmU+n+Lry04Cv1jR7cUQ0Yub2Zqr9GnW95UVqf867GxDDakZGAn53ooTaGOc/XN3BwV+zbuVzP9Of+QCHUaI4Ik7h4Imxrh2jWe3754lj7J+qtrmmy2/V/Utm/mFmLqWogX15TZM1wEUtCqf22r5PRNRbnqXR72lTVTsx4jPLiWN1qCcxMuL+vyZJEsNh/LqSpHZgolizLiKOB75DMZnRb1HUmOwCHkAxAuIfgP+JiCn/g1BOSrO+vNsP/GcjYpakepWTCNV+k6ERtdxr63Z+v472Z0zepLUyc7hm5rDhUcS1H+79d2bW8/gmOs+BzPwsxfNeO2nPb8+k3xb4Vs36b9R5zONr1reOsX+qXzE+7K+zqSq//v3tmk2TPvflxGirazaN9dzXo/ZnvjoiKuO2HFH7M//WYTaR3V/UrA8AHxmjzeaa9ac24JzNuqbn/POemd/OzA3AO2s2P6NF5/4ZUFuXuJ7X1QOAX6vZNN3X1UzUjiBeRFEPX4dqu98VknQkM1GsWVVOWPR1irpfd1HU2PwtipmNnwj8DbCPYhTJZyJiqrXqzmTkU+uPZObor5RKUitcXbP+p+WHWDMxVLM+4QiniHgwLUoGTEPtaOE/KGtmnjvO/hnJzAHg8zWbHtSovpukdiTbusm+WRMRKzl4JPaXx2i2v2a9nomQpnKddQDPr6PPw0Htc39+Ha/XZ1B8uA3Fc/zNaZ73GxS1PaGY/OvsiRqXcZ1fs+lL47WdayLiOYx8VR1gY2buHKPpp2rWz42IB87w1M26pqf62ppNtc9pK98Ha9+TLqij/fmM/K96K/CjRgc0mcy8gYNfV2+OiOOm2k9ErCgHxhyppvK6WsjBHwhLkuYYE8Wabe+k+CN1B0XtuZdm5mcy81uZ+ZXMfCVFjcl+YAVFTbWpqP1DZGNDIpakqXs7Rd0+gFMoJlOqS0QcM8bmm2vWnznBsRWK99n59Z6vxT5M8WEgFIm2dwDDj/cA8IHJOoiIxWVCpx61X+ffNW6rueFKRsoIHMsE10xEdAH/XLPpy+UEf6P9smb9IWPsH632OnvCJB/W/iXFhIJHgncxkvhYyQTJwvI5eUvNpg9k5h3TOWlm7gU+WLPprZPUyL2Iked8iCLuOS8izgeuqNn0C+B14zT/T+DH5fpC4P0RUVciNiKOiojR9XCbdU1P9bXVUBExPyJGT8Q4ntl6H/y3mvXfiYinjdcwIpYBf1177CyOln8+xYSxUNTW/dJUvuUYEb8LbAGWNSG2uaL2dXV2+S2L8byduf9BrSS1NRPFmjXlJBvnlHcvzsybx2qXmd+imEkXpvCVr/IT698r7+7kMBppI+nIkpk/Ad5Ys+k1EXFFRCwdq31EVCLirIjYyNhft72aka86PyEi3jZ6BvsywfyfFKMSpzLLfMtk5l3AR2s21Sbkrs7MempSPhO4KSL+MiKWj9UgIhZExJ8y8jsB4L/GaHdcRGTNcmYd52+KzLyTg6+ZV0TEG8qk8L0i4kEUz+HwV7kHgb8ap9ubGbkWHhoRq8dpN+xbwM/K9fsDHy5HqNeef35EvB74W+bodTZV5eu1Nql1aURcNPoDiXKE4OeA4ZGCd3LwpIy1bV9bc13dMsHpX8fIxF8nAZ+NiBWj+uqIiBdTfLAy7LKynMucVL4Gz46Iz1MkiYffr/YDzxpnNDHlRJYvZOSDtt8ErpmoxnhEPCoi/oai5M/o94RmXdO1ZW2eU+cxjXQssCMi3j7e6zoKTwNeX7P5kPfBZsnMLwOfrtn04Yh49uh2EfFY4IvA8MSvO4B/an6EYyvfD86neG+F4praWr6mx0x4ltfQ0yPiWorfwzOexHaO+xIjH/oeD1wREYtqG0TE/SLincALOEJ+V0jSkWqiT/ukZhseBbePg7+WPZZrgJcBD46IZZm5o47+f4eRWXXfn5lDEzWWpCZ7HcXETcNfFT8f+KOI+BbwQ4rk0P0oyuU8mpEJl37JKJn5w4j4d0a+NfEXFF/LvoGiDuRxFDUAuyhGpf4l8P8a/oga432M1JIfvb1eKyhGdb4lIvqA/6F4HoJihPKpHPyP+qbM/Mb0wm2pt1F8q2a4nvJfAy+MiC8DeyhGqD2Rg0eM/2VmbmYMmTkUER9j5Pn+ckR8hiKhNpyIuz0z31zT/lXAe8p9vwlsi4hvAD+lGAV+JiPP7fOBySYHO1y8lGL0/yqKv5cvpUjWf43itXo8xWtsuI7wIHDhTJO1mXlzRGygeB4rwGnAj8qE00+Abor5G2o/ZLqO4m+k2XR0RFw6attCirquS4HHcGhJhhuBP8rMCWvPZuYXIuKFFPViKxSv5+sj4iaKxO8eisTzMeV5xi1P0cRr+j8pEmBQvEZXUnzIt6+mzb+WScdmWQT8OfDnEXE7I0nxeyiek0dxcOJ8G/CPTYxnLM+lKDl3PMXvuA+VP8fNFHWqT6b4+Q6Xe+kH/rAcbT9rMvNjEfFbFN+CWUQR+2uAV0fEdyhem7+k+L/jWIr3jdrR7EMcwcnRzNwTEW8DXl1uWg/8VkRsprgGj6V4XXVT/K55EU4wLklzlolizaZTytuFwOAUSnYeQzG6YDJ/XLNu2QlJs6r82uwFEbGFYkTXYoqkxymMvB8echjFP9VjeSHF++Hw5HjHcmgt4p0UdUDncs3ML1LEWZv4+iWTf4A47G6K52n4l0gvB3+1utYQRcL8T6cc5Swok1q/SzGp6wsprpcHAL8/RvM7gD/NzCsm6favKJLLD6b4/fu7o/b/FHhzTQzvjYgTgFeWm7opkmu19gN/lplXRsQRkSjOzH0R8STgckZGiC7l4Lq6w26jSBJ/eox90zn3ByOin2KS3wdR/L3+xHIZ7QPAhszcP8a+VrovRSmMetxEURLnssz8VT0HZOa7IuLHFCO9h7/2f2LN+li+D9w+Rl8Nv6bLZPb7gT8qN60pl1qfokgoNsMBioTw8IdGRwNPnqD9VygSsC1NXmbmLyLi8RSldZ5Ubh7v5/hj4NyyTvCsK3/Gj6FIEJ9H8X4cFB9OPGacw4YoRlFfkpnfaX6Us+r1FB9SD3+AfTTFvDO19lJ8WPDtVgUlSZo6E8WaTdOdkGTCSRLg3knyzirv3pCZN07zXJLUUJl5aUS8j+LDrN+kGD28BFhAMfp3J0WC4yvAf433DYoykfVbFJO/nQ88lmJE8m6KEgP/CVxRjvQ5s4kPaUbKZOj7gVfUbP5AZh6o8/j/KN/znwI8nuL5XEEx6guKBOo24GsUE2b9oFGxt0JmDgIvjoj/R1F+6ckUI4nvS5EE20bx9fF3ZeYho8/H6G9HRDwaeDHFc/ZrZV/j/k2YmZdExKeBiylGOC9h5Fr9DHB5Zt407Qc5R5UT4P5BRLyD4vV6JkWC/T4Ur7PvUST/3tPohFtmfqpMZj6PokzXrwM9wK8oJvb6MsX1PObo8TlgiOIauZNixO8PgP+mmLDvm9OpN5uZX46Ih1F8Y+xsipGnx1C87+2jqHX8w/Icn87Mb0/QVzOu6fMoPuBaT5E47KF4X2+6zPxZRDyAIvl6OvA44ASKxzX8zZKfAjcAH8zML7QirnFi/QXw5Ih4KsUHL2spfo7zKL4J8i3gYxTfBqzr90CrZOZPgedFxOsoXpe/CTyM4md9f4oPLncD36G4Dj80XlmVI01ZJub8iPgwxUj8NRQfiO+h+NbKxyneK2+NaUwIKElqnZi9eQF0pCl/6Q9/5fJ9mXnBJO2vo/gjYjuHjoKbyPbJ/iGLiJcCby3vvjgzR38dUpIkSZIkSVLJEcWaTcMjnx4E/LAcNdUow2UnDlB8LVOSJEmSJEnSODombyI1zbfK24UUXxduiLJ+2KPKu1fX81VcSZIkSZIkqZ2ZKNZs+njNeiNn6z6vZt0ZdSVJkiRJkqRJmCjWrClnMf5ceffp5cQQ44qI4yLiDydpUwGG2/ySYlIRSZIkSZIkSROwRrGmLSLWUsyoPKynZv2EiLigtn1mXjFGN88FtgDHAq8uZ0B+D/BdYD/wAIoyEk+jmMn5Y0xcc/ipFDMnA3xgrs2WLEmSJEmSJM1FkZmzHYMOUxFxBXB+ve0zM8bp56HAh4FVdXTz3sx83gQxXQX8QXl3dTlqWZIkSZIkSdIEHFGsWZeZP42INcAzKZK8a4AHAfOAvcBNwDeBTwDXjtdPRNwPeEZ594cmiSVJkiRJkqT6OKJYkiRJkiRJktqck9lJkiRJkiRJUpszUSxJkiRJkiRJbc5EsSRJkiRJkiS1ORPFkiRJkiRJktTmTBRLkiRJkiRJUpvrnO0AdHiIiPnAI8u7u4DqLIYjSZIkSZIkHW4qwJJy/buZec9sBjOaiWLV65HADbMdhCRJkiRJknQEWAVsme0gall6QpIkSZIkSZLanCOKVa9dwyvXX389xx577GzGIkmSJEmSJB1WbrvtNlavXj18d9dEbWeDiWLV696axMceeyxLly6dzVgkSZIkSZKkw9mcm//L0hOSJEmSJEmS1OZMFEuSJEmSJElSm2vbRHFEPDAizomI10fEpyNid0RkuVzRpHOui4jPRsRtEbE/Im6JiH+PiFPrOPaWmvgmWm5pRuySJEmSJEmSjlztXKP4F606UUQsAD4MnDNq10PL5dyIeG1mvqFVMUmSJEmSJEnSsHZOFNfaAdwIPKVJ/V/OSJL4y8A/ArcCjwReCRwPvD4ibsvMd0/S18eBv55g/8AMY5UkSZIkSZLUZto5Ufx64Abghsz8RUQcB2xv9Eki4gnAueXdTwK/k5nDsxreEBGfAP4b6AXeEhH/kZl7J+hyb2Z+r9FxSpIkSZIkSWpfbVujODNfk5mfysxml6B4WXlbBV5UkyQejmM38PLy7mLgwibHI0mSJEmSJEkHadtEcStExFHAk8u7n8/MneM0/QhwZ7n+u00PTJIkSZIkSZJqmChurtXA/HL9q+M1yswB4LrhYyJiXrMDkyRJkiRJkqRhJoqb6+Sa9R9O0nZ4fydw4gTtzoiI/4mI/ojYFxHbI+KDEfGsiIgZRStJkiRJkiSpLbXzZHatsKxmfbyyE8N2jDruB+O0Wz7q/nHl8hzg6xHxB5n5synECEBELJ2kyTFT7VOSJEmSJEnS4cFEcXPdt2b97kna9tesHzXG/gHgE8DngO8BdwCLgNOAF1Iklx8PfD4iTsvMO6YY647Jm0iSJEmSJEk6Epkobq4FNesDk7S9p2b9PmPsX52Ze8fY/pWIuBT4D+ApFOUuXgP8+RTilCRJkiRJktTGTBQ31/6a9a5J2s6vWf/V6J3jJImH990VEc8BfgI8AHh+RLyinCSvXssm2X8McMMU+pMkSZIkSZJ0mDBR3Fx31ayPVU6iVnfN+mRlKg6RmXdExFXARWVfpwDfmMLxE9ZQdp48SZIkSZIk6cjVMdsBHOFqk6+TTRZXO6J3uvWCayfAe8g0+5AkSZIkSZLUZkwUN1dt4vZhk7Qd3j8I/Hia53PYryRJkiRJkqQpM1HcXDcwMondE8ZrFBFdwKnDx0yxtnCth9es3zrNPiRJkiRJkqSWOlAdAmBP/wA79+xjT//AQdvVfNYobqJykrkvAr8FnBURS8epBfy7wP3K9Y9O51wRcX/gD8q7+4At0+lHkiRJkiRJapXB6hD7B4e46vo+Nm3uY/vu/nv3Le/pZv2aXtat7mVBZwedFce8NpPP7gxExAURkeXy2nGava287QQui4jKqD56gL8r7+4F3j3GeZ4WEfeZII77Ah8CHlBuujwz76n7gUiSJEmSJEktVh1Krr1pN2ve9AXeePWNByWJAbbv7ueNV9/Imjd9gWtv2k11KGcp0vbQtiOKI2ItcELNpp6a9RMi4oLa9pl5xXTOk5lfioirgHXAM4DPR8Q7KEpDPBK4BOgtm78iM/eM0c0rgE0R8RHga8BPgLuBRcBpwAsZmQzvR8BrpxOrJEmSJEmS1AqD1SGuvWk3GzZumTQB3D9QZcPGLVx+/imsPaHHkcVN0raJYmADcP44+x5fLrWumMG5nkdRWuLpwBPLpdYQ8IbM/LcJ+jiaIuYNE7S5Bjg3M2+fQaySJEmSJElSU+0fHOLiK7fWPUq4OpRctGkr119yloniJvFZbYHM/FVmng2sBz4P/C/FJHc7gCuBtZn52gm6eCnFqOKPAz8EdgODwJ3l/fcBTwPOzMyfNelhSJIkSZIkSTN2oFrUJO4fqE7puP6BKlfd0OcEd00Smdb20OQiYilFYpsdO3awdOnSWY5IkiRJkiRJh6snvu0rh9QkrseKnm6+9NIzGx9QC+zcuZNly4arx7IsM3fOZjyjOaJYkiRJkiRJUsvs6R+YVpIY4Obd/ezdN9DgiAQmiiVJkiRJkiS1UP/A4AyPn1rJCtXHRLEkSZIkSZKklunu6pzh8ZUGRaJaJoolSZIkSZIktczi7i6W93RP69gVPd0sWtjV4IgEJoolSZIkSZIktdCB6hDr1/RO69j1p/ZyoDrU4IgEJoolSZIkSZIktdC8SgfrVvdOuYREd1eFdat6mVcxpdkMPquSJEmSJEmSWmpBZweXnruSSkfU1b7SEVy2fiXzO01nNovPrCRJkiRJkqSW6qx0cMZJS3j3eadMOrK4u6vC5eefwuknLqHT0cRNM7MpBiVJkiRJkiRpGiodwekn9rD5krP44A19vP+6Prbv7r93/4qebtaf2su6Vb3M7+yoe/SxpsdEsSRJkiRJkqRZ0Vnp4KhKB+eddhwXrl3B3n0D9A9U6e6qsGhhFweqQ9YkbhETxZIkSZIkSZJm1XAyeNHCLhYtPHS7ms9nWp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WoDB6pDAOzpH2Dnnn3s6R84aLvaW+dsByBJkiRJkiSpeQarQ+wfHOKq6/vYtLmP7bv77923vKeb9Wt6Wbe6lwWdHXRWHFfariIzZzsGHQYiYimwA2DHjh0sXbp0liOSJEmSJEnSZKpDyTXbdnHxlVvpH6iO2667q8Kl567kjJOWUOmIFkbYPnbu3MmyZcuG7y7LzJ2zGc9ofkQgSZIkSZIkHYEGq0Ncs20XGzZumTBJDNA/UGXDxi1ce9MuBi1F0ZZMFEuSJEmSJElHoP2DQ1x85VaqQ/VVFKgOJRdt2so9gyaK25GJYkmSJEmSJOkIc6Ba1CSebCTxaP0DVa66oc8J7tqQiWJJkiRJkiTpCDOv0sGmzX3TOnbTdX3Mc1K7tuNPXJIkSZIkSTrC7OkfYPvu/mkde/PufvbuG2hwRJrrTBRLkiRJkiRJR5j+gcEZHj+1khU6/JkoliRJkiRJko4w3V2dMzy+0qBIdLgwUSxJkiRJkiQdYRZ3d7G8p3tax67o6WbRwq4GR6S5zkSxJEmSJEmSdIQ5UB1i/ZreaR27/tReDlSHGhyR5joTxZIkSZIkSdIRZl6lg3Wre6dcQqK7q8K6Vb3Mq5g2bDf+xCVJkiRJkqQj0ILODi49dyWVjqirfaUjuGz9SuZ3mjJsR/7UJUmSJEmSpCNQZ6WDM05awrvPO2XSkcXdXRUuP/8UTj9xCZ2OJm5LM5v+UJIkSZIkSdKcVekITj+xh82XnMUHb+jj/df1sX13/737V/R0s/7UXtat6mV+Z0fdo4915DFRLEmSJEmSJB3BOisdHFXp4LzTjuPCtSvYu2+A/oEq3V0VFi3s4kB1yJrEMlEsSZIkSZIktYPhZPCihV0sWnjodrU3rwJJkiRJkiRJanMmiiVJkiRJkiSpzZkoliRJkiRJkqQ2Z6JYkiRJkiRJktqciWJJkiRJkiRJanMmiiVJkiRJkiSpzZkoliRJkiRJkqQ2Z6JYkiRJkiRJktqciWJJkiRJkiRJanMmiiVJkiRJkiSpzZkoliRJkiRJkqQ2Z6JYkiRJkiRJktqciWJJkiRJkiRJanMmiiVJkiRJkiSpzZkoliRJkiRJkqQ2Z6JYkiRJkiRJktpc2yaKI+KBEXFORLw+Ij4dEbsjIsvliiadc11EfDYibouI/RFxS0T8e0ScOoU+HhARr4uI70TEHRFxZ7n+uoh4QDPiliRJkiRJknRk65ztAGbRL1p1oohYAHwYOGfUroeWy7kR8drMfMMk/awCPg4cO2rXo8plQ0Q8MzO3NCZySZIkSZIkSe2gbUcUj7ID+FwT+7+ckSTxl4FnAauBC4GfUPwcXh8RG8brICIeAnySIkk8CLwFOKNc3lJuezDwqbKtJEmSJEmSJNWlnUcUvx64AbghM38REccB2xt9koh4AnBuefeTwO9kZrW8f0NEfAL4b6AXeEtE/Edm7h2jqzcBDyrXz83MD9fsuzYitgAfKtu8AXheYx+JJEmSJEmSpCNV244ozszXZOanMrPZJSheVt5WgRfVJImH49gNvLy8u5hilPFBIuJBwB+Vdz87Kkk83M+Hgc+Wd88rj5EkSZIkSZKkSbVtorgVIuIo4Mnl3c9n5s5xmn4EuLNc/90x9j8DqJTr753glFeUt5XyGEmSJEmSJEmalIni5loNzC/Xvzpeo8wcAK4bPiYi5o1qcnrN+rj9jNq3tt4gJUmSJEmSJLU3E8XNdXLN+g8naTu8vxM4cZx+7sjMn4/XQWbexsjI5JPHaydJkiRJkqTmOFAdAmBP/wA79+xjT//AQduluaqdJ7NrhWU16+OVnRi2Y9RxPxijn8n6GO7n10ede1IRsXSSJsdMpT9JkiRJkqR2MlgdYv/gEFdd38emzX1s391/777lPd2sX9PLutW9LOjsoLPi2E3NPSaKm+u+Net3T9K2v2b9qHH6mayP2n5G9zGZHZM3kSRJkiRJ0mjVoeTam3Zz8ZVb6R+oHrJ/++5+3nj1jfzD57dx6bkrOeOkJVQ6YhYilcbnxxfNtaBmfWCStvfUrN9nnH4m66O2n9F9SJIkSZIkqcEGq0Ncs20XGzZuGTNJXKt/oMqGjVu49qZdDFqKQnOMieLm2l+z3jVJ2/k1678ap5/J+qjtZ3Qfk1k2ybJqiv1JkiRJkiQd8fYPDnHxlVupDmVd7atDyUWbtnLPoIlizS2Wnmiuu2rWJysF0V2zPrrExF3Awjr6qO2nnjIV98rMCesfR/h1CEmSJEmSpFoHqkVN4slGEo/WP1Dlqhv6OO+045hnvWLNEV6JzVWbfJ1ssrjayedG1wse7meyPmr7seawJEmSJElSE82rdLBpc9+0jt10XZ9JYs0pXo3N9YOa9YdN0nZ4/yDw43H6uX9EHDNeBxFxLHC/8u6N9QYpSZIkSZKkqdvTP8D23f3TOvbm3f3s3VfPdFRSa5gobq4bGJmA7gnjNYqILuDU4WMyc/S7xNdq1sftZ9S+r9cbpCRJkiRJkqauf2BwhsdPrWSF1EwmipsoM+8CvljePSsixisd8buMjAT+6Bj7PwEMVzh/7gSnvKC8HSqPkSRJkiRJUpN0d81s+q/urkqDIpFmzkTxDETEBRGR5fLacZq9rbztBC6LiIPeASKiB/i78u5e4N2jO8jMnwObyrtPjYjfHyOWZwNPLe/+e3mMJEmSJEmSmmRxdxfLe7qndeyKnm4WLexqcETS9M3sY4/DWESsBU6o2dRTs35CRFxQ2z4zr5jOeTLzSxFxFbAOeAbw+Yh4B3Ar8EjgEqC3bP6KzNwzTleXAE8DlgAfiIhTgE+V+84B/qJc3wX89XRilSRJkiRJUv0OVIdYv6aXN1499ami1p/ay4HqkBPaac5o20QxsAE4f5x9jy+XWlfM4FzPoygt8XTgieVSawh4Q2b+23gdZOaOiPht4GPAMcDLy6XWz4FnZebOGcQqSZIkSZKkOsyrdLBudS//8PltU6o33N1VYd2qXpPEmlO8GlsgM3+VmWcD64HPA/9LMcndDuBKYG1mvraOfjZTjEJ+I/A94O5y+W657RFlG0mSJEmSJLXAgs4OLj13JZWOqKt9pSO4bP1K5nealtPcEpk52zHoMFBOxLcDYMeOHSxdOt68fJIkSZIkSe2lOpRcs20XF1+5dcKRxd1dFS5bv5LTT1xSd2JZR46dO3eybNmy4bvL5lpVgHYuPSFJkiRJkiTNWKUjOP3EHjZfchYfvKGP91/Xx/bd/ffuX9HTzfpTe1m3qpf5nR0miTUnmSiWJEmSJEmSZqiz0sFRlQ7OO+04Lly7gr37BugfqNLdVWHRwi4nrtOcZ6JYkiRJkiRJapDhZPCihV0sWnjodmmu8gqVJEmSJEmSpDZnoliSJEmSJEmS2pyJYkmSJEmSJElqcyaKJUmSJEmSJKnNmSiWJEmSJEmSpDZnoliSJEmSJEmS2pyJYkmSJEmSJElqcyaKJUmSJEmSJKnNmSiWJEmSJEmSpDZnoliSJEmSJEmS2pyJYkmSJEmSJElqcyaKJUmSJEmSJKnNmSiWJEmSJEmSpDZnoliSJEmSJEmS2pyJYkmSJEmSJElqcyaKJUmSJEmSJKnNmSiWJEmSJEmSpDZnoliSJEmSJEmS2pyJYkmSJEmSJB1WDlSHANjTP8DOPfvY0z9w0HZJU9c52wFIkiRJkiRJ9RisDrF/cIirru9j0+Y+tu/uv3ff8p5u1q/pZd3qXhZ0dtBZcXykNBWRmbMdgw4DEbEU2AGwY8cOli5dOssRSZIkSZKkdlIdSq7ZtouLr9xK/0B13HbdXRUuPXclZ5y0hEpHtDBCaWI7d+5k2bJlw3eXZebO2YxnND9akSRJkiRJ0pw2WB3imm272LBxy4RJYoD+gSobNm7h2pt2MWgpCqluJoolSZIkSZI0p+0fHOLiK7dSHarvm/HVoeSiTVu5Z9BEsVQvE8WSJEmSJEmasw5Ui5rEk40kHq1/oMpVN/Q5wZ1UJxPFkiRJkiRJmrPmVTrYtLlvWsduuq6PeU5qJ9XFV4okSZIkSZLmrD39A2zf3T+tY2/e3c/efQMNjkg6MpkoliRJkiRJ0pzVPzA4w+OnVrJCalcmiiVJkiRJkjRndXd1zvD4SoMikY5sJoolSZIkSZI0Zy3u7mJ5T/e0jl3R082ihV0Njkg6MpkoliRJkiRJ0px1oDrE+jW90zp2/am9HKgONTgi6chkoliSJEmSJElz1rxKB+tW9065hER3V4V1q3qZVzH9JdXDV4okSZIkSZLmtAWdHVx67koqHVFX+0pHcNn6lczvNPUl1ctXiyRJkiRJkua0zkoHZ5y0hHefd8qkI4u7uypcfv4pnH7iEjodTSzVbWbTRkqSJEmSJEktUOkITj+xh82XnMUHb+jj/df1sX13/737V/R0s/7UXtat6mV+Z0fdo48lFUwUS5IkSZIk6bDQWengqEoH5512HBeuXcHefQP0D1Tp7qqwaGEXB6pD1iSWpslEsSRJkiRJkg4rw8ngRQu7WLTw0O2Sps5XjyRJkiRJkiS1ORPFkiRJkiRJktTmTBRLkiRJkiRJUptrSaI4IuZFxMPLZf4Y+xdExNsjYkdE/CoifhARF7ciNkmSJEmSJElqd62azO53gA8Au4FlY+z/KPAUIMr7DwP+MSJOzMyXtCZESZIkSZIkSWpPrSo98VSKJPBHMnOgdkdEnF3uB9hJkTT+Wdn+4og4rUUxSpIkSZIkSVJbalWieCWQwDVj7HtuebsN+PXM/D3gEcCN5fYNzQ9PkiRJkiRJktpXqxLFDyxvb67dGBEdwFkUSeRLM/MugMy8A7iUYlTxb7QoRkmSJEmSJElqS61KFPeUt/tHbX8McL9y/epR+75X3o5V01iSJEmSJEmS1CCtShQP1yXuGbX9jPJ2Z2beMmrfXeVtpVlBSZIkSZIkSZJalyi+pbxdM2r7bzN+7eKjy9tdTYpJkiRJkiRJkkTrEsVfpqg3/OKIOBkgIp4BnFnu/68xjnlEeXtb06OTJEmSJEmSpDbWqkTxP1OUn3gg8L2I2A18lCJ5/DPgP8c45ikUo423tChGSZIkSZIkSWpLLUkUZ+ZNwB8D+yiSw0eXt3uBP8zMgdr2EXEM8Jvl3c+3IkZJkiRJkiRJaledrTpRZn44Ir4KnA0cQ1FS4hOZefsYzR8FXFmuf6lFIUqSJEmSJElSW2pZohggM/8XeG8d7T4HfK75EUmSJEmSJEmSWlWjWJIkSZIkSZI0R5koliRJkiRJkqQ219LSEwAR8QDgNGAFcF+gMtkxmfn6ZsclSZIkSZIkSe2qZYniiHgg8A/A70/jvCaKJUmSJEmSJKlJWpIojojFwNeA44FoxTklSZIkSZIkSfVpVY3iVwAnUCSJPwc8DVgCVDKzY7KlRTFKkiRJkiRJUltqVemJZwIJXJ2Zz2jROSVJkiRJkiRJdWjVaN3e8vayFp1PkiRJkiRJklSnViWK7y5vf9Gi80mSJEmSJEmS6tSqRPF3y9uHtuh8kiRJkiRJkqQ6tSpR/G8UE9n9cYvOJ0mSJEmSJEmqU0sSxZn5IeADwO9ExCtacU5JkiRJkiRJUn06G9lZRJwxwe7LKUpPvCkifhe4EvghsG+yfjPzmsZEKEmSJEmSJEkaraGJYuArQNbR7nHlUo+k8XFKkiRJkiRJkkrNSMBGE/qUJEmSJEmSJDVJoxPFT2xwf5IkSZIkSZKkJmtoojgzv9rI/iRJkiRJkjQ7DlSHmFfpYE//AP0Dg3R3dbK4u+ve7ZKOLNb+lSRJkiRJ0r0Gq0PsHxziquv72LS5j+27++/dt7ynm/Vrelm3upcFnR10mjCWjhiRWc/cczM8ScR7KCal++vMvK3OY5YAfwdkZl7YzPg0uYhYCuwA2LFjB0uXLp3liCRJkiRJUqNVh5Jrtu3i4iu30j9QHbddd1eFS89dyRknLaHS4XRVUj127tzJsmXLhu8uy8ydsxnPaK362OeCclk8hWPuV3OcJEmSJEmSmmiwOsQ123axYeOWCZPEAP0DVTZs3MK1N+1isDrUogglNZPfD5AkSZIkSRL7B4e4+MqtVIfq+/Z5dSi5aNNW7hk0USwdCeZyonhBeXvPrEYhSZIkSZJ0hDtQLWoSTzaSeLT+gSpX3dDHAUcVS4e9uZwofnx5+4tZjUKSJEmSJOkIN6/SwabNfdM6dtN1fcxzUjvpsNfZjE4j4tXj7HpRRPzvJIfPB44HnkExAd7XGxmbJEmSJEmSDranf4Dtu/undezNu/vZu2+ARQu7GhyVpFZqSqIYeC1FkrdWAC+cQh8B7Afe2qCYJEmSJEmSNIb+gcEZHl9l0cIGBSNpVjTzewFRs2S5RB3LPcAtwCbgtMz8ThNjlCRJkiRJanvdXTMbS9jdVWlQJJJmS1NGFGfmQQnoiBiiSBQ/IjN/0IxzSpIkSZIkaXoWd3exvKd7WuUnVvR0W3ZCOgK0qtJ4X7kMtOh8kiRJkiRJqtOB6hDr1/RO69j1p/ZyoDrU4IgktVpLEsWZeVxmLs/MH7fifJIkSZIkSarfvEoH61b3TrmERHdXhXWreplXadVYREnN4qtYkiRJkiRJLOjs4NJzV1LpiLraVzqCy9avZH6n6SXpSOArWZIkSZIkSXRWOjjjpCW8+7xTJh1Z3N1V4fLzT+H0E5fQ6Whi6YjQlMnsJhIRTwSeBTwa6AHuA0z0UVVm5vEtCE2SJEmSJKmtVTqC00/sYfMlZ/HBG/p4/3V9B01wt6Knm/Wn9rJuVS/zOzvqHn0sae5rWaI4Ih4IXAU8YXjTOE1z1L5sZlySJEmSJEka0Vnp4KhKB+eddhwXrl3B3n0D9A9U6e6qsGhhFweqQ9Yklo5ALUkUR8Q84NPAYyiSwN8CbgXOpkgEvx9YDKwEHlxu2wp8rxXxSZIkSZIk6WDDyeBFC7tYtPDQ7ZKOLK16ZV8APLZcf25mPg54xfDOzDw/M5+RmUuB3wFuAx4OfCozn9vs4CKiNyLeFhE3RkR/RNweEddHxEsjYuHkPdR1jkdFxDsjYlt5jjsj4vsR8ZaI6K3j+FsiIutYbmlEvJIkSZIkSZLaR6sSxb9X3n4mM983UcPM/DhFeYoB4IqIOLGZgUXE2cD/AH8BPAxYSDG6eRXwVmBrRKyY4TleB3wb+BPgxPIc96VIhv8l8N2I+J2ZnEOSJEmSJB2eDlSHANjTP8DOPfvY0z9w0HZJaoVW1Sh+NCMlJg4REZGZ99YizsyfRMQ/Aq8GXgJc3IygIuLRwIcoErd3A38DfJligr11FIndXwOujohVmXn3NM7xCorHAcVI6bcC3yjv/wbwMuAY4AMR8aTM/MahvRzk48BfT7B/YKoxSpIkSZKk1husDrF/cIirru9j0+aDJ41b3tPN+jW9rFvdy4LODjot9yCpyaImP9u8k0TcQ5GUfnxmXlduOxH4EUUC+X6Z2T/qmNOBrwI3ZeavNSmuLwNnAoPAGZn5zVH7/xJ4S3n3NZn5+in2/xDgJ8B8iprMqzLz1jHaXE9Rm/k7wMrMPOQjw7KkxEOB92XmBVOJoxEiYimwA2DHjh0sXbq01SFIkiRJknTEqA4l12zbxcVXbqV/oDpuu+6uCpeeu5IzTlpCpSNaGKGkRtu5cyfLli0bvrssM3fOZjyjterjqIFRtwB31qw/ZIxj9k+wb8YiYhVFkhjg8tFJ4tLbgRvL9T8tJ+WbinUUSWIoEs23jm6QmT8DXlPefTTwW1M8hyRJkiRJOowMVoe4ZtsuNmzcMmGSGKB/oMqGjVu49qZdDFqKQlITtSpR3FfePmh4Q2b+ArirvLtmjGN+fbhpk2J6Vs36e8dqUI7s3VjeXcxIYrleq2rWPz1Bu8/UrP/+FM8hSZIkSZIOI/sHh7j4yq1Uh+pLeVSHkos2beWeQRPFkpqnVYnireXtY0dtvwYI4CURMTzyloi4P0Xt3gR+0KSYTi9v+4H/nqDdV2vW107xHEfXrP9igna1+54wxXNIkiRJkqTDxIFqUZN4spHEo/UPVLnqhj4nuJPUNK1KFH+RIiF89qjt/6+8fSzw3Yh4a0RcBnwXeFi5byPNcXJ5++PMHJyg3Q/HOKZetXWX7z9Bu9p9x0XEwgnanhER/xMR/RGxLyK2R8QHI+JZEWGxIkmSJEmS5rB5lQ42be6bvOEYNl3XxzwntZPUJK16d/kYRfmJpRFx/PDGzLwaeA9FEvkE4M+BFwDDM6V9DvjXRgcTEQuAnvLuhEWjM3MPIwnfZRO1HcONNesTjRQ+ozY8Rh7/WJYDjwQWAvcBjgOeA3wUuLacHG/KImLpRAtwzHT6lSRJkiRJI/b0D7B9d//kDcdw8+5+9u4bmLyhJE1DZytOkpl7KRKaY+3bEBHfBDZQ1CXuBG6iGEn8j2Wd4Ea7b8363XW07we6gaOmeJ6PA39Vrr86Iv4rM/fXNiiT1q+eIL5hA8AnKJLn3wPuABYBpwEvpEhiPx74fESclpl3TDHWHVNsL0mSJEmSpqh/YKIvNddzfJVFE30PWZKmqSWJ4slk5uXA5S085YKa9Xo+irunvL3PVE6SmZsj4hPAM4BHA1+NiFcC3yybnAa8udw3AHRNcJ7VZcJ9tK9ExKXAfwBPoSiP8RqK0dmSJEmSJGkO6e6aWSqmu6vSoEgk6WDtWtimdlRv17itRgxPtPeraZzrfOC6cn018AWKEcr95fpq4AZgU80xd43uZJwk8fC+uyjKT/yy3PT8iKjncdVaNsmyaor9SZIkSZKkURZ3d7G8p3tax67o6WbRwqn+uy9J9WnXRHFtIraechLD7+D1lKk4SJngfQLwZ8APRu3+OfAG4HTgfjXb90zjPHcAV5V3u4FTpnj8zomWMlZJkiRJkjQDB6pDrF/TO61j15/ay4FqMyp0StIsJIoj4oSIeH1EfD4ivhsRP46IE0a1eUREPD0iJpoAbtrKOsG7y7sTTRxHRCxmJFE8rTq+mTmQme/IzF+nqCt8EvBg4MGZ+erMvAd4VNn8LiaZYG8CtYnoaU1qJ0mSJEmSmmdepYN1q3unXEKiu6vCulW9zKu065g/Sc3WsneXiOiIiLcCNwKXAE+mmLxuOYeWf1gGfIpiYrZmJTxvLG9PiIiJCgQ9bIxjpi0z78jMmzLztsxMgIh4EDCcLL9hBhP4xUzjkyRJkiRJzbWgs4NLz11JpaO+f+MrHcFl61cyv9MksaTmaeU7zL9RTLBWAW6lmHxtTJn5aeDmsu3vNymer5W33cDjJmhXO6r5602K5Q8ZSfJ+aAb9PLxm/dYZ9CNJkiRJkpqks9LBGSct4d3nnTLpyOLurgqXn38Kp5+4hE5HE0tqopa8w0TEmcCF5d03A8dl5nMmOezDFMnTJzYprI/VrD93rAYR0QGcV97dC3y50UFExP2Al9ec48pp9nN/4A/Ku/uALTMOTpIkSZIkNUWlIzj9xB42X3IWrzrn5EMmuFvR082rzjmZ6y85i7Un9NQ9+liSpmuikguN9ILy9r8y86/rPOb68vbXmxAPmXl9RFxLMZHchRHxvsz85qhmfwGcXK7/Y2YeqN0ZERcA7y3vvi4zXzv6PBFxLLB79LHlvvsC/wkcU256aWbeNUa7pwFfzcxfjfVYyn4+BDyg3HR5WfdYkiRJkiTNUZ2VDo6qdHDeacdx4doV7N03QP9Ale6uCosWdnGgOmRNYkkt06pE8WlAApdP4ZjhCd2OmbDVzLyEopzEfYDPRcSbKUYN3wdYBzy/bLcNePs0z7EeeGlEvA/4KnAbcD/gVOBFwPBUp+/NzPGen1cAmyLiIxQlM34C3E0xMd5pwAsp6joD/Ah47TRjlSRJkiRJLTacDF60sItFCw/dLkmt0KpE8QPL2+1TOGawvJ3X4FjulZnfiog/AN5Pkbx98xjNtgFnjzXSdwoeBLysXEYbpEhCv3KSPo4GNpTLeK4Bzs3M26cTpCRJkiRJkqT21KpE8a+ALmDhZA1rDI+03dP4cEZk5icj4lEUo4vPBpYCA8CPKeokX5qZ+2Zwio8AC4AnAcdTJM3voRgx/TmKMhHfn6SPlwJPphg9/GtAD8Vo4n0Uk9ZtBj4AfC4zcwaxSpIkSZIkSWpDrUoUbwceAzwWGF0HeDznlLc/aEZAtTLzp8Cfl8tUjrsCuGKSNjcDbyyXacnMLTg5nSRJkiRJ0zZc73dP/wD9A4N0d3WyuNs6wJI0rFWJ4s9RJImfHxH/LzOHJmocEY8D/piirvFnWhCfJEmSJEk6Ag1Wh9g/OMRV1/exaXMf23f337tveU8369f0sm51Lws6O+g0YSypjbXqHfBSivITjwTeFRHj1h2OiN+jSA53AXcC72xJhJIkSZIk6YhSHUquvWk3a970Bd549Y0HJYkBtu/u541X38iaN32Ba2/aTXXIao6S2ldLEsWZ+TPg/wIBXADcHBH/UtPkwoj414i4CfgQ8ACK0cTPz8w7WhGjJEmSJEk6cgxWh7hm2y42bNxC/0B1wrb9A1U2bNzCtTftYrA64ZegJemI1bLvVGTm5cAGipHFDwH+D0UyGOBPgedTTPYWFJO9PS8zP9yq+CRJkiRJ0pFj/+AQF1+5te5RwtWh5KJNW7ln0ESxpPbU0uI7mfke4GHA3wM/oUgK1y4/A/4VODkz39fK2CRJkiRJ0pHhQLWoSTzZSOLR+geqXHVDHwccVSypDbW8Sntm7szMl2bmScAi4CTgZOCBmbksMy/KzFtaHZckSZIkSToyzKt0sGlz37SO3XRdH/Oc1E5SG+qczZNn5p0UE9ZJkiRJkiQ1xJ7+gUMmrqvXzbv72btvgEULuxoclSTNbX5EJkmSJEmSjij9A4MzPH5qJSsk6UjQshHFEXEMcDpFqYnFwH0pRhPfDvwI+Fpm/m+r4pEkSZIkSUem7q6ZpTu6uyoNikSSDh9NTxRHxDOAvwJW19H2m8DfZObVzY5LkiRJkqTD0YHqEPMqHezpH6B/YJDurk4Wd3fdu12wuLuL5T3d0yo/saKn27ITktpS0xLFETEfuAJ4zvCmOg47DfhERFwJXJiZA00KT5IkSZKkw8pgdYj9g0NcdX0fmzb3HZQEXd7Tzfo1vaxb3cuCzg46ZylhPFeS2AeqQ6xf08sbr75xyseuP7XXpLukthSZ2ZyOIz4F/BYjCeIfAV8EtgK/BO6mKD/RAzwWOAs4sWybwCcz81lNCU5TFhFLgR0AO3bsYOnSpbMckSRJkiS1j+pQcs22XVx85dYJ6+d2d1W49NyVnHHSEiod9YzXaoy5mMS++55B1rzpC1OqN9zdVeH6S86ie37LKnVKaiM7d+5k2bJlw3eXZebO2YxntKYkiiPiBcC/UCR8dwIvyMxP13Hc2cC/AkvLY/9PZr674QFqykwUS5IkSdLsGKwOce1Nu9mwcQvVocn/h690BJeffwprT+hpSVJ2riax5/rzJqn9zPVEccPf+SIigFeUd7cDK+tJEgOUtYlXlscF8MpGxydJkiRJ0uFk/+AQF1+5ta5kJxSJ24s2beWewaEmR1YkY6/ZtosNG7dMOnK3f6DKho1buPamXQxWmx9bZ6WDM05awrvPO2XSyem6uypcfv4pnH7iEpPEktpWM979ngr0UowI/qPM/OVUDs7M3cAfl3cfGhFPaXB8kiRJkiQdFg5Ui3IOUymfAEVS9qob+jjQ5ITsXE5iQzFK+PQTe9h8yVm86pyTWd7TfdD+FT3dvOqck7n+krNYe0JPS8t1SNJc04yiO08ob7+RmddNp4PM/EZEfINicrszgc81KDZJkiRJkg4b8yodbNrcN61jN13Xx4VrVzQ4ohEzTWKfd9pxLZkwrrPSwVGVDs477TguXLuCvfsG6B+o0t1VYdHC1k+0J0lzVTPeCU+hGE382Rn28xmK8hOrZhyRJEmSJEmHoT39AwdNDDcVN+/uZ+++gQZHNGKmSexWJ2eHz7doYRcPWXQfFi3sOmi7JLW7ZrwbLi9vvzXDfoaPb97Hn5IkSZIkzWH9A4MzPH5qo32nYi4nsSVJU9eMRPH9y9sp1SYew/Dx95+wlSRJkiRJR6jurplVjJxsEreZmMtJbEnS1DUzUXznDPu5q7y97wz7kSRJkiTpsLS4u+uQCdjqtaKn+97yCs0wl5PYkqSpa0aiuNET5DVjwj1JkiRJkua8A9Uh1q/pndax60/t5UB1qMERjZjLSWxJ0tRZsV2SJEmSpDlqXqWDdat7pzz6trurwrpVvU2dqG0uJ7ElSVPXzNG6z4yIU2Zw/EMaFokkSZIkSYepBZ0dXHruSjZs3EJ1KCdtX+kILlu/kvmdzR0bNpzE/ofPb5tSveFWJLElSVPXzETxG5vYtyRJkiRJbaGz0sEZJy3h3eedwsVXbp0wKdvdVeGy9Ss5/cQlVDqi6bHN1SS2JGnqInPyN/IpdRjR6O+OZGZa4X6WRcRSYAfAjh07WLp06SxHJEmSJEntZbA6xP7BIT54Qx/vv66P7bv77923oqeb9af2sm5VL/M7O+hs4Wjd6lByzbZdcy6JLUlzzc6dO1m2bNnw3WWZuXM24xmtGYni8xvaIZCZ72t0n5oaE8WSJEmSNDccqA4xr9LB3n0D9A9U6e6qsGhh173bZ8NcTWJL0lzSdoliHZlMFEuSJEmSJjMXk9iSNFfM9URxM2sUS5IkSZJ0WBpObO7pH6B/YJDurk4Wd5vwnMzwc7NoYReLFh66XZI0d5koliRJkiSpNFxC4arr+9i0+eASCst7ulm/ppd1q3tZYAkFSdIRxtITqoulJyRJkiQd6aYyKdul567kjJOclE2SVL+5XnrCjz8lSZIkSW1vsDrENdt2sWHjlgmTxAD9A1U2bNzCtTftYrA61KIIJUlqLhPFkiRJkqS2t39wiIuv3Ep1qL5v3VaHkos2beWeQRPFkqQjg4liSZIkSVJbO1AtahJPNpJ4tP6BKlfd0McBRxVLko4AJoolSZIkSW1tXqWDTZv7pnXspuv6mOekdpKkI4C/zSRJkiRJbW1P/wDbd/dP69ibd/ezd99AgyOSJKn1TBRLkiRJktpa/8DgDI+fWskKSZLmooYmiiPi78vlgY3sV5IkSZKkZunu6pzh8ZUGRSJJ0uxp9IjiPwVeAvTUboyI7RHxk4g4ocHnkyRJkiRpRhZ3d7G8p3tax67o6WbRwq4GRyRJUuu1qvTEQ4HjAH97SpIkSZLmlAPVIdav6Z3WsetP7eVAdajBEUmS1HqNThTvK297JmwlSZIkSdIcMa/SwbrVvVMuIdHdVWHdql7mVZz+R5J0+Gv0b7Mfl7fnRUQ0uG9JkiRJkppiQWcHl567kkpHff/KVjqCy9avZH6nSWJJ0pFhZhX7D/VR4FHAc4HfioibgQM1+98bEf1T7DMz88mNClCSJEmSpNE6Kx2ccdIS3n3eKVx85Vb6B6rjtu3uqnDZ+pWcfuKSuhPLkiTNdZGZjessYgHwReC0BnSXQFAkip1CdpZFxFJgB8COHTtYunTpLEckSZIkSY03WB1i/+AQH7yhj/df18f23SNjnVb0dLP+1F7WreplfmcHnZackCRNwc6dO1m2bNnw3WWZuXM24xmtoSOKM3N/RDwBeDZwFvAQYD7wBIrE738DUx1RLEmSJElSS3RWOjiq0sF5px3HhWtXsHffAP0DVbq7Kixa2MWB6pA1iSVJR6RGl54gMweBD5QLABExPAXsBZn5g0afU5IkSZKkRhpOBi9a2MWihYdulyTpSONvOEmSJEmSJElqcw0fUTyO5eXtz1p0PkmSJEmSJElSnVqSKM7Mn7biPJIkSZIkSZKkqWvViOKDRMTjKCa7ewRwdLn5duB7wBcy879nIy5JkiRJkiRJakctTRRHxCOBdwKrJ2j25ojYDPyfzPxuayKTJEmSJEmSpPbVssnsIuIs4HqKJHGUyyDwC+B/y/Xh7acC10fEk1sVnyRJkiRJkiS1q5YkiiOiB/gwMB9I4N3AGqA7Mx+cmccCCymSyO8CqmXbD0fEA1oRoyRJkiRJkiS1q1aNKH4JcH9gADg7M5+fmTdk5uBwg8ysZuaWzPw/wNnAgfKYl7QoRkmSJEmSJElqS61KFJ9NMZL40sz87GSNM/NzwD9TlKE4u8mxSZIkSZIkSVJba1WieHl5+4kpHDPcdkWDY5EkSZIkSZIk1WhVonhBeds/hWP2lbfzGxyLJEmSJEmSJKlGqxLFPy9vHzuFY4bb/qLBsUiSJEmSJEmSarQqUXwtRb3hV0TE/SZrXLZ5OUVd42ubHJskSZIkSZIktbVWJYr/rbxdDlwTEavGaxgRq4FrGKlN/G/jtZUkSZIkSZIkzVxnK06SmV+PiH8BXgQ8ErguIn4AbKYoLZHAMcAa4OE1h/5LZn69FTFKkiRJkiRJUrtqSaK49GKKCer+nGIk869zcFIYivIUAEPA24BXtCw6SZIkSZIkSWpTrSo9QRZeBjwG+FfgJorEcO1yU7nvMZn58szMVsUnSZIkSZIkSe2qlSOKAcjM7wEXAUREF7C43LUnMwdaHY8kSZIkSZIktbuWJ4prlYnhX8xmDJIkSZIkSZLU7lpWekKSJEmSJEmSNDeZKJYkSZIkSZKkNjerpSfGExHn1d7PzI2zFYskSZIkSZIkHenmZKIYuALIcj0BE8WSJEmSJEmS1CRzNVEMELMdgCRJkiRJkiS1g7maKH7dbAcgSZIkSZIkSe1iTiaKM9NEsSRJkiRJkiS1SMdsByBJkiRJkiRJml0miiVJkiRJkiSpzc1K6YmImAesBB4BHF1uvh34HrA1Mw/MRlySJEmSJEmS1I5amiiOiIXAq4A/ARaP02xPRLwTeGNm7mtZcJIkSZKkljpQHWJepYM9/QP0DwzS3dXJ4u6ue7dLkqTWaVmiOCJ6gS8AxwMxQdOjgZcDvxcRT87Mna2IT5IkSZLUGoPVIfYPDnHV9X1s2tzH9t399+5b3tPN+jW9rFvdy4LODjpNGEuS1BKRmc0/SVFq4tvAyeWmHwLvBTYDP6dIHD8IWA1cADy8bPd94LGZOdj0IDWhiFgK7ADYsWMHS5cuneWIJEmSJB2OqkPJNdt2cfGVW+kfqI7brrurwqXnruSMk5ZQ6ZhorJEkSYeHnTt3smzZsuG7y+baANlWfTS7gSJJnMCbgEdk5lsz85rM3JaZPyrX3wY8CnhjedzDy2MlSZIkSYe5weoQ12zbxYaNWyZMEgP0D1TZsHEL1960i8HqUIsilCSpfbUqUfxsiiTxxzLzVZk57m/5zBzKzFcDH6UYafzsFsUoSZIkSWqi/YNDXHzlVqpD9X2ztTqUXLRpK/cMmiiWJKnZWpUofkR5+54pHHN5efvIBsciSZIkSWqxA9WiJvFkI4lH6x+octUNfRxwVLEkSU3VqkTx/cvbW6dwzG3l7f0aHIskSZIkqcXmVTrYtLlvWsduuq6PeU5qJ0lSU7XqN+3t5e3yKRyzYtSxkiRJkqTD1J7+Abbv7p/WsTfv7mfvvoEGRyRJkmq1KlG8laLe8EVTOOYiirrG32pKRJIkSZKklukfGJzh8VMrWSFJkqamVYniD5S3Z0bEeyKie7yGEdEdEe8Bziw3bWp2cJIkSZKk5uru6pzh8ZUGRSJJksYys9/U9dsEvAD4DeB84OyI+BCwGfgFxcjhY4A1wLOBJeVxX8/MK1sUoyRJkiSpSRZ3d7G8p3ta5SdW9HSzaGFXE6KSJEnDWpIozsyMiN8GrgZOpUgEv6hcRovy9pvAM1sRnyRJkiSpuQ5Uh1i/ppc3Xn3jlI9df2ovB6pDTmgnSVITtey3bGbuAdYCLwZupEgIj7XcCFwMnF4eI0mSJEk6zM2rdLBude+US0h0d1VYt6rXJLEkSU3WqtITAGTmEHAZcFlEHAs8Aji63H078L3MvK2VMUmSJEmSWmNBZweXnruSDRu3UB3KSdtXOoLL1q9kfqdJYkmSmq2lieJaZULYpLAkSZIktYnOSgdnnLSEd593ChdfuZX+geq4bbu7Kly2fiWnn7iESkeM206SJDWGH8sCEdEbEW+LiBsjoj8ibo+I6yPipRGxsEHneFREvDMitpXnuDMivh8Rb4mI3in084CIeF1EfCci7ij7+U657QGNiFWSJEmSmqXSEZx+Yg+bLzmLV51zMst7ug/av6Knm1edczLXX3IWa0/oMUksSVKLRObkX/c5kkXE2cAm4P7jNPkR8PTMvHkG53gd8CpGJuob7U7ggsz86CT9rAI+Dhw7TpNbgWdm5pbpxjrBuZcCOwB27NjB0qVLG30KSZIkSW1meIK6vfsG6B+o0t1VYdHCLieukyQdkXbu3MmyZcuG7y7LzJ2zGc9oLS09ERGdwNnA6cAK4L7AZDMZZGY+uUnxPBr4ELAQuBv4G+DLwH2AdcCfAL8GXB0RqzLz7mmc4xXAq8u7twFvBb5R3v8N4GXAMcAHIuJJmfmNQ3uBiHgI8EngQcAg8PfAp8rd5wB/DjwY+FREPC4zfzbVWCVJkiSplYaTwYsWdrFo4aHbJUlS67QsURwRa4F/B2rLLEz0HaIs9zdzyPM7KJLEg8BTMvObNfu+FBE3AW8BHkaRiH39VDovk7uvLe/eCqzKzFtrmmyOiA8B11Mkef8lIlaWk/6N9iaKJDHAuZn54Zp910bEFoqk94OANwDPm0qskiRJkiRJktpXS0pPRMTDgC0UI3UDGABuAm4HxkqKHiQzn9iEmFZRJGgB/i0zXzBGmw7ge8DJwB7gQZl5YArn+AvgbeXdP8nMd4/TbgPwrvLuOZl59aj9DwJ+RjH6+rOZ+bRx+vkM8FSgCjwkM39Rb6yTsfSEJEmSJEmSNH2Wnii8kmLkbhV4DfBP0ynj0GDPqll/71gNMnMoIjZSlKRYDJwJfH4K51hVs/7pCdp9pmb994GrR+1/BiMlOsaMtXQFRaK4Uh7zrgnaSpIkSWMarg+7p3+A/oFBurs6Wdxt3VhJkqQjWasSxU+iKCHxj5n55hadczKnl7f9wH9P0O6rNetrmVqi+Oia9YlG99bue8IY+0+vWf/qGPvH2rcWE8WSJEmagsHqEPsHh7jq+j42be5j++7+e/ct7+lm/Zpe1q3uZUFnB50mjCVJko4orUoU95S3H23R+epxcnn748wcnKDdD8c4pl79Nev3B345Trv716wfFxELM3PfGOe9IzN/Pt7JMvO2iLgTuN9UYy1LS0zkmKn0J0mSpMNLdSi59qbdXHzlVvoHqofs3767nzdefSP/8PltXHruSs44aQmVjommHJEkSdLhpFXDAHaVt79q0fkmFBELGEleT1gLJDP3MJLwXTZR2zHcWLM+1kjhYWfUhgeMTtoOn7eeuiU7Rh1Trx2TLDdMsT9JkiQdJgarQ1yzbRcbNm4ZM0lcq3+gyoaNW7j2pl0MViedbkRzwIHy57Snf4Cde/axp3/goO2SJEnQuhHFXwOeAzwC2Nqic07kvjXr9dRK7ge6gaOmeJ6PA39Vrr86Iv4rM/fXNiiT1q+eIL7a+/XGClOPVZIkSW1q/+AQF1+5lepQfRNdV4eSizZt5fpLzrIExRxmKRFJkjQVrfpr4O8pJrJ7SUS0Kjk9kQU16wN1tL+nvL3PVE6SmZuBT5R3Hw18NSKeHBELy+XJFHWFHz0qjtHnGY63abFSjECeaFk1/qGSJEmaqrkyyvNAtUgkTjaSeLT+gSpX3dDnqNQ5ariUyJo3fYE3Xn3jQUliGCklsuZNX+Dam3bX/SGBJEk6crUkaZuZN0TEnwP/CHwkIp6Xmbtbce5x1I7q7aqj/fzydjqlM84HPg2cCqwGvjBGmxuA7wHPLe/fNWr/fmAhTYw1MycsaxFh/TlJkqRGmGujPOdVOti0uW9ax266ro8L165ocESaqcHqENfetJsNG7dMmgAeLiVy+fmnsPaEHkcWS5LUxlqSKI6I4dIKm4FzgJ9GxOcpJorbN+6Bpcx8fYNDqk3E1lOiobu8raf0w0Eyc29EPAF4EfAnwMNrdv8ceBfwJmBTzfY9o7q5iyJR3NRYJUmS1FxzccK4Pf0Dh4w2rdfNu/vZu2+ARQvrGc+gVrGUiCRJmo5WlYF4LTD8V0pSlEX47XKpR0MTxZm5PyJ2U0xoN3riuINExGJGkq87Jmo7wfkGgHcA74iI+wMPpEjk/jwzszzPo8rmd3HopHU7gQdNFmtpeBK7acUqSZKk5pirozz7BwZneHyVRQsbFIxmbKalRM477TjmmSyWJKkttfIvgKhZRt+fbGmGG8vbEyapm/ywMY6Ztsy8IzNvyszbapLEDwJOKJvckJmjC739oLy9f0QcM17fEXEscL9GxSpJkqTGme4oz3sGm1sDuLtrZmNHursqDYpEjTDTUiImiSVJal8t+SsgMztmsjQprK+Vt93A4yZo94Sa9a83KZY/ZCQh/qEx9n+tZv0JY+wfa1+zYpUkSdIUzeUJ4xZ3d7G8p3vyhmNY0dNt2Yk5phGlRCRJUntq54+LP1az/tyxGkREB3BeeXcv8OVGBxER9wNeXnOOK8do9glg+L+DMWMtXVDeDpXHSJIkaQ6Yy6M8D1SHWL+md1rHrj+1t6lJbE1dI0qJSJKk9tS2ieLMvB64trx7YUScNkazvwBOLtf/MTMP1O6MiAsiIsvltWOdJyKOjYh54+y7L/CfwHA5iZdm5l2j22XmzxmZ7O6pEfH7Y/T1bOCp5d1/L4+RJEnSHDCXR3nOq3SwbnXvlEtIdHdVWLeq11IFc4ylRCRJ0nS1+191LwF+RTGp3+ci4q8i4tSIeGJE/BvwlrLdNuDt0zzHemBHRPxdRDw9Ih4bEU+IiJcD3wPOKtu9NzMvn6CfS4Bd5foHIuJvI2JtufwtIyORdwF/Pc1YJUmS1ARzfZTngs4OLj13JZWO+qYHqXQEl61fyfzOdv93Yu6xlIgkSZqutv7LLjO/BfwBcCdwFPBm4JvAl4Dnl822AWePNdJ3Ch4EvAy4GtgKfAX4W6AXGAT+DtgwSaw7gN8Gfk6R2H45xYjoa8v1znLfb2fmzhnEKkmSpAab66M8OysdnHHSEt593imTnqu7q8Ll55/C6ScuodPRxHOOpUQkSdJ0zewv1iNAZn4yIh5FMbr4bGApMAD8GPgwcGlm7pvBKT4CLACeBBwPPBC4B9gJfA64PDO/X2esmyPikWWszwKOK3dtBz4OvCMzfzmDWCVJktQEw6M8p1N+olWjPCsdwekn9rD5krP44A19vP+6voPiXdHTzfpTe1m3qpf5nR11jz5Waw2XEvmHz2+b0kh0S4lIkqTIzNmOQYeBiFgK7ADYsWMHS5cuneWIJEmSDh8HqkO87xu38Marb5zysa8652TOO+24libwDlSHmFfpYO++AfoHqnR3VVi0sOve7ZrbBqtDXHvTbjZs3EJ1aPL/9yodweXnn8LaE3ocJS5JUhPt3LmTZcuWDd9dNteqAvhXgCRJktRkh9uEccPnW7Swi4csus+9I5pNEh8eLCUiSZKmw78EJEmSpBZwwji1Um0pkVedc/IhE9yt6OnmVeeczPWXnMXaE3osJSJJkiw9ofpYekKSJGnmqkPJNdt2cfGVWyesH9vdVeGy9Ss5/cQlJvA0Y5YSkSRpbpjrpSfafjI7SZIkqVWcME6zobaUyKKFh26XJEkCE8WSJElSS3VWOjiq0sF5px3HhWtXOMpTkiRJc4KJYkmSJGkWOMpTkiRJc4l/hUqSJEmSJElSm2voiOKIGH9GjunLzHTksyRJkiRJkiQ1SaMTsM62IUmSJEmSJEmHmUYnil/X4P4kSZIkSZIkSU3W0ERxZpooliRJkiRJkqTDjJPZSZIkSZIkSVKbM1EsSZIkSZIkSW3ORLEkSZIkSZIktblGT2ZXl4hYDDwa6AHuA8RE7TNzYyvikiRJkiRJkqR21NJEcUScCbwOWDuFwxIwUSxJkiRJkiRJTdKyRHFEvBD4Z4rRwxOOIJYkSZIkSZIktU5LahRHxMnAP1EkiL8LPAs4u9ydwPHAKcALgK3l9q8Bvw6saEWMkiRJkiRJktSuWjWZ3YuBCrAbOD0zPwH0De/MzO2ZuTUz3wmsAt5KUZ7inzPzpy2KUZIkSZIkSZLaUqsSxU+gGDn8T5l510QNs/By4EvAEyPiea0IUJIkSZIkSZLaVasSxUvL260123J4JSLmjXHMOylKVfxRE+OSJEmSJEmSpLbXqkTxgvL21ppt/TXri8c45sfl7cObEpEkSZIkSZIkCWhdovj28ra7ZtsuRkYVnzTGMT3l7aImxSRJkiRJkiRJonWJ4h+WtycOb8jMfcBN5d1njHHM8LZdTYxLkiRJkiRJktpeqxLFX6OoN3zGqO0fKbf/34h4XkR0R8SSiHgp8HyKEcdfalGMkiRJkiRJktSWWpUo/lR5+8yIWFCz/e0UZSnmAe8C7gR+Dvwd0AnsB/62RTFKkiRJmuMOVIcA2NM/wM49+9jTP3DQdkmSJE1PZytOkpmbI+K55fkWA7eV238ZEU8FPgQsH3XY/wLnZeaNrYhRkiRJ0tw1WB1i/+AQV13fx6bNfWzfPTI39vKebtav6WXd6l4WdHbQWWnVeBhJkqQjR2Tm5K2aHUTEPOBJwK9TJJNvAj5b1jHWHBARS4EdADt27GDp0qWzHJEkSZLaRXUouWbbLi6+civ9A9Vx23V3Vbj03JWccdISKh3RwgglSZImt3PnTpYtWzZ8d1lm7pzNeEZryYjiyWTmAeCz5SJJkiRJQDGS+NqbdrNh4xaqQxMPcukfqLJh4xYuP/8U1p7Q48hiSZKkKWjJX04RcUa53GcKxywYPq6ZsUmSJEmau/YPDnHxlVsnTRIPqw4lF23ayj2D1iyWJEmailZ9xP4V4EscWod4Ig+pOU6SJElSmzlQLWoST1RuYiz9A1WuuqHPCe4kSZKmoJXfxZpukTCLi0mSJEltaF6lg02b+6Z17Kbr+phn6QlJkqS6zeW/nIZjm9rwAUmSJElHhD39A2zf3T+tY2/e3c/efQMNjkiSJOnINZcTxceVt3fMZhCSJEmSZkf/wOAMj3fMiSRJUr06m9FpRPSOs+vYiLh7ksPnA8cDbwAS+H4jY5MkSZJ0eOjumtm/K91dlQZFMrkD1SHmVTrY0z9A/8Ag3V2dLO7uune7JEnSXNeURDGwfYxtAXxuGn1tnGEskiRJalMm7w5vi7u7WN7TPa3yEyt6ulm0sKsJUR1ssDrE/sFi0r1Nm/sOinV5Tzfr1/SybnUvCzo76PSakyRJc1izEsXjTUA3lYnp9gP/lJnvaUA8kiRJaiMm744MB6pDrF/TyxuvvnHKx64/tbfpHwhUh5Jrb9rNxVduHbPMxfbd/bzx6hv5h89v49JzV3LGSUuodDhXtyRJmpsiMxvfacT5oza9l6KMxKuAn01waFIkiG8DvpWZk5WpUItExFJgB8COHTtYunTpLEckSZI0tupQcs22XeMm74Z1d1VM3h0G7r5nkDVv+sKU6g13d1W4/pKz6J7frHExxYcR1960mw0bt1Admvx/qkpHcPn5p7D2hB4/nJAkqU3t3LmTZcuWDd9dlpk7ZzOe0ZqSKD7kJBFDFEngR2bmD5p+QjWciWJJknQ4MHl35JmrP9O5msCWJElz11xPFLfqr+EnAk9i7NrFkiRJUkPsHxzi4iu31pVQhGL08UWbtnLP4FCTI9N0dVY6OOOkJbz7vFMmnZyuu6vC5eefwuknLmlqkvhAtShrMpUkMUD/QJWrbujjQNXrTZIkzT0tSRRn5lfL5VetOJ8kSZLaj8m7I1elIzj9xB42X3IWrzrnZJb3dB+0f0VPN68652Suv+Qs1p7Q0/RSIvMqHWza3DetYzdd1+dEipIkaU6ale88RcQ8YCXwCODocvPtwPeArZl5YDbikiRJ0uFrpsm7C9euaHBEaqTOSgdHVTo477TjuHDtCvbuG6B/oEp3V4VFC7uaPnFdrT39AwdNkDgVN+/uZ+++ARYt7GpwVJIkSTPT0kRxRCykmNDuT4DF4zTbExHvBN6YmftaFpwkSZIOaybv2sNwMnjRwi4WLTx0eyv0DwzO8PjqQbFLkiTNBS37ayoieoFvAy+jGEUc4yxHAy8HvlVOoCZJkiRNqhHJO6ke3V0zG28zWa1lSZKk2dCSRHFZauLTwAkUyeAfUiSDzwQeBpxcrr8M+EHZ5kTg0xHhlMCSJEmalMk7tcri7q5D6iTXa0VPtyPXJUnSnNSqEcUbKJLBCbwJeERmvjUzr8nMbZn5o3L9bcCjgDeWxz28PFaSJEmakMk7tcqB6hDr1/RO69j1p/Y6caIkSZqTWpUofjZFkvhjmfmqzBz3L6PMHMrMVwMfpRhZ/OwWxShJkqTDmMk7tcq8SgfrVvdOeRR6d1eFdat6W1pPWZIkqV6t+gvlEeXte6ZwzOXl7SMbHIskSZKOQCbv1EoLOju49NyVVDqirvaVjuCy9SuZ3+l1JkmS5qZW/ZVy//L21ikcc1t5e78GxyJJkqQjlMk7tUpnpYMzTlrCu887ZdIPJ7q7Klx+/imcfuISOv1AQpIkzVGt+ivl9vJ2+RSOWTHqWEmSJGlCJu/USpWO4PQTe9h8yVm86pyTD6mRvaKnm1edczLXX3IWa0/oqfsDDEmSpNkQmdn8k0RcDfwW8OXMfHKdx3wJeALwmcw8u5nxaXIRsRTYAbBjxw6WLl06yxFJkiSNb7A6xP7BIT54Qx/vv66P7bv77923oqeb9af2sm5VL/M7O0wSqyEOVIeYV+lg774B+geqdHdVWLSw697tkiRJO3fuZNmyZcN3l2XmztmMZ7TORncYEUPAEPCozPxBufkDFIniMyPiPcCLM7N/nOO7gX8GzqSYAG9To2OUJEnSka2z0sFRlQ7OO+04Lly7wuSdmm74elq0sItFCw/dLkmSNNc1PFFcGv2dqk3AC4DfAM4Hzo6IDwGbgV9QJISPAdYAzwaWlMd9PTOvbFKMkiRJOsKZvJMkSZLq06xE8UEyMyPit4GrgVMpEsEvKpfRhpPM3wSe2Yr4JEmSJEmSJKmdtWwoRWbuAdYCLwZupEgIj7XcCFwMnF4eI0mSJEmSJElqopaMKB6WmUPAZcBlEXEs8Ajg6HL37cD3MvO2VsYkSZIkSZIkSe2upYniWmVC2KSwJEmSJEmSJM2yZpaeyCb2LUmSJEmSJElqkGaOKP5cRBxoQD+Zmcc3oB9JkiRJkiRJ0hiamSh+SIP6cWSyJEmSJEmSJDVRMxPFtwKNGFEsSZIkSZIkSWqiZiaKn5KZP2hi/5IkSZIkSZKkBmjmZHaSJEmSJEmSpMOAiWJJkiRJkiRJanMmiiVJkiRJkiSpzZkoliRJkiRJkqQ2Z6JYkiRJM3KgOgTAnv4Bdu7Zx57+gYO2S5IkSZr7Omc7AEmSJB2eBqtD7B8c4qrr+9i0uY/tu/vv3be8p5v1a3pZt7qXBZ0ddFYcnyBJkiTNZZGZje0w4qHl6s8yc7ChnWvWRMRSYAfAjh07WLp06SxHJEmSZlN1KLlm2y4uvnIr/QPVcdt1d1W49NyVnHHSEiod0cIIJUmSpLll586dLFu2bPjusszcOZvxjNbwoR2Z+dNyMUksSZJ0BBqsDnHNtl1s2LhlwiQxQP9AlQ0bt3DtTbsYtBSFJEmSNGf5HUBJkiRNyf7BIS6+civVofq+mVYdSi7atJV7Bk0US5IkSXOViWJJkiTV7UC1qEk82Uji0foHqlx1Q58T3EmSJElzlIliSZIk1W1epYNNm/umdeym6/qY56R2kiRJ0pzkX+qSJEmq257+Abbv7p/WsTfv7mfvvoEGRyRJkiSpEUwUS5IkqW79AzObr3iqJSskSZIktYaJYkmSJNWtu6tzhsdXGhSJJEmSpEYyUSxJkqS6Le7uYnlP97SOXdHTzaKFXQ2OSJIkSVIjmCiWJElS3Q5Uh1i/pndax64/tZcD1aEGRyRJkiSpEUwUS5IkqW7zKh2sW9075RIS3V0V1q3qZV7FPz8lSZKkuci/1CVJkjQlCzo7uPTclVQ6oq72lY7gsvUrmd/pn56SJEnSXOVf65IkSZqSzkoHZ5y0hHefd8qkI4u7uypcfv4pnH7iEjodTSxJkiTNWTObtlqSJEltqdIRnH5iD5svOYsP3tDH+6/rY/vu/nv3r+jpZv2pvaxb1cv8zo66Rx9LkiRJmh0miiVJkjQtnZUOjqp0cN5px3Hh2hXs3TdA/0CV7q4KixZ2caA6ZE1iSZIk6TBholiSJEkzMpwMXrSwi0ULD90uSZIkae7zr3dJkiRJkiRJanMmiiVJkiRJkiSpzZkoliRJkiRJkqQ2Z6JYkiRJkiRJktqciWIgInoj4m0RcWNE9EfE7RFxfUS8NCIWTt5DXed4eET8c0R8NyLujIiBiNgVEV+OiD+LiPtOcvwtEZF1LLc0Il5JkiRJkiRJ7aNztgOYbRFxNrAJuH/N5oXAqnLZEBFPz8ybZ3COvwD+lkOf7x7gzHJ5SUQ8IzP/Z7rnkSRJkiRJkqTpaOtEcUQ8GvgQRWL4buBvgC8D9wHWAX8C/BpwdUSsysy7p3GO5wBvK+8OAJcBXwB2A8cDLwLWAg8FPhMRJ2fmHRN0+XHgryfYPzDVGCVJkiRJkiS1t7ZOFAPvoEgSDwJPycxv1uz7UkTcBLwFeBjw58Drp3GOV9Ws/25mXl1z/3rgAxHxn8DvAscCFwJ/P0F/ezPze9OIQ5IkSZIkSZLG1LY1iiNiFUXJB4DLRyWJh70duLFc/9OImDfFc9wPeER5d+uoJHGt19Ws/8ZUziFJktrDgeoQAHv6B9i5Zx97+gcO2i5JkiRJM9HOI4qfVbP+3rEaZOZQRGykKEmxmCKx/PkpnKOrZn2iGsc/qVmfP4X+JUnSEW6wOsT+wSGuur6PTZv72L67/959y3u6+f/t3X28XFV96P/P98zJCeQghnqoVJLTEB4UH0tMCPhLUFputYrKz4saSQUUirU+3N5ab71SW62gtde2WqH1ASqmhILe6zP1KqgRFAnEYH1CAhKaxKcmmiCckJycOev+sfchw2Fmzsx5mn1mf96v13rN3rPXWnvNnFmzznxnzdprVw6y5uRBDuntobdS2jkAkiRJkqaozJ8mVue3Q8C3muT7Ws32qnZOkFLaBfwy313aJOuxNdtb2jmHJEnqXtXRxM1372LlpTdyyfV3PiJIDLB11xCXXH8nKy+9kZvv3kV1NHWopZIkSZLmujIHik/Mb+9JKY00yffDOmXa8eH8dllE/F6DPGPrGFeBKyao77SI+E5EDEXE3ojYGhHXRcRZERGTaJ8kSSqgkeooN23ZyYXrNjE0XG2ad2i4yoXrNnHz3TsZcSkKSZIkSZNQyqUnIuIQYCDf3dEsb0ppd0QMAf3A4kmc7lJgOXAG8KmIuAz4MrCLbJbxa4FnkwWJ35hSurNRRbljxu0vydPLgG9ExMtTSj9ut5ERsWiCLEe1W6ckSZq8fSOjvP6azS3PEq6OJl63fjO3XXyGS1BIkiRJalspA8XAY2q2H2wh/1ig+LB2T5RSejCfSXw+8BbgTXmq9Ungb1JKG5tUNQx8FvgS8D3gfmAhcCpZsHkx8P8BN0TEqSml+9ts6vY280uSpBlyoJqtSTzRTOLxhoarXHv7Ns49dQnzDBZLkiRJakNZP0EcUrM93EL+/fntoZM833LgFTRep/gM4LyIOLxJHSenlF6cUro8pfS1lNK3U0obUkrvBp5CFkCGbHmMv5xkOyVJUgHMq/SwfuO2SZVdf+s2g8SSJEmS2lbWTxH7arb7Wsg/P799qN0TRcTZwAbgt4HvAv8/8Lj8vMcCbwXmkc0KviUi6i7xkFLa0+gcKaUHyJae+EV+10UR0crjqrV4grSizfokSdIk7R4aftSF61p1764h9uxt5XtwSZIkSTqorEtPPFCz3cpyEv35bSvLVDwsIh4PXEUWaP4+8KyUUu2nvnuBd0fEbcANZDODPwC8tJ3zAKSU7o+Ia4HX5e1dDtzSRvmmazV7nTxJkmbP0HCz6+y2Ur7KwgXT1BhJkiRJpVDKGcUppX1kF5MDaHoRt4g4goOB4nbX8V1TU/Zd44LEte35MtkF7gBekp9zMn5Qs330JOuQJEkd1t83te/y+/sq09QSSZIkSWVRykBx7s789riIaPZp7El1yrTqxJrtzRPk/VZ+2wOc0OZ5xjjtV5KkLnBEfx/HDPRPnLGOpQP9LFzQ7gpUkiRJksquzIHir+e3/cAzm+R7ds32N9o8R+3vRieaGjSvQbl2PLlm+yeTrEOSJHXYgeooa1cOTqrs2lMGOVAdneYWSZIkSep2ZQ4Uf7pm+1X1MkRED3BuvrsH+Gqb59has716gryn5bcJuK/N8xARjwVenu/uBTa1W4ckSSqGeZUe1pw82PYSEv19FdasGGRepcz/4kmSJEmajNJ+ikgp3QbcnO9eEBGn1sn2Jg4uH/H+lNKB2oMRcX5EpDy9vU7568kCvwAXR0TddYMj4iKyi88B3JpS+sW448+LiEMbPZaIeAzwceBx+V1XppT2N8ovSZKK75DeHi47ZxmVntZWlqr0BJevXcb83tL+eydJkiRpCsr+SeK/AQ+RLQvxpYj4nxFxSkScHhEfAv4mz7cF+Nt2K08p/RD4aL57NHBHRLw1IlZHxG9FxAsjYj3woTxPFXhrnareAuyIiI9ExHkRsSov/5yI+J/A94HfzfPeBby93bZKkqRi6a30cNoJR3LFucsnnFnc31fhyvOWs/r4I+l1NrEkSZKkSZjaJbXnuJTSHRHxcuBq4HDgXXWybQFekFJ6YJKn+SOydZBfDhwJXNog3xBwUUppQ4PjvwZcmKdGbgLOSSn9cnJNlSRJRVLpCVYfP8DGi8/gutu3cfWt29i6a+jh40sH+ll7yiBrVgwyv7en5dnHkiRJkjReqQPFACmlz0XE08lmF78AWAQMA/cAnwAuSyntnUL9+4E1+Qzl84FTyGYXzwd+RTYD+EbgwymlHQ2q+VPgd4BTgScCA8BCsrWIfwJsBP4V+FJKKTWoQ5IkzUG9lR4Oq/Rw7qlLuGDVUvbsHWZouEp/X4WFC/o4UB11TWJJkiRJUxbGFdWKiFgEbAfYvn07ixYt6nCLJEmSJEmSpLljx44dLF68eGx3cZNJox3h9BNJkiRJkiRJKjkDxZIkSZIkSZJUcgaKJUmScgeqowDsHhpmx+697B4afsT9kiRJktStSn8xO0mSpJHqKPtGRrn2tm2s37iNrbuGHj52zEA/a1cOsubkQQ7p7aHXC8dJkiRJ6kJezE4t8WJ2kqRuVR1N3LRlJ6+/ZjNDw9WG+fr7Klx2zjJOO+FIKj0xiy2UJEmS1A28mJ0kSVJBjVRHuWnLTi5ct6lpkBhgaLjKhes2cfPdOxlxKQpJkiRJXcZAsSRJKq19I6O8/prNVEdb+4VVdTTxuvWb2T9ioFiSJElSdzFQLEmSSulANVuTeKKZxOMNDVe59vZtXuBOkiRJUlcxUCxJkkppXqWH9Ru3Tars+lu3Mc+L2kmSJEnqIn7CkSRJpbR7aJitu4YmVfbeXUPs2Ts8zS2SJEmSpM4xUCxJkkppaHhkiuXbW7JCkiRJkorMQLEkSSql/r7eKZavTFNLJEmSJKnzDBRLkqRSOqK/j2MG+idVdulAPwsX9E1ziyRJkiSpcwwUS5KkUjpQHWXtysFJlV17yiAHqqPT3CJJkiRJ6hwDxZIkqZTmVXpYc/Jg20tI9PdVWLNikHkV/42SJEmS1D38hCNJkkrrkN4eLjtnGZWeaCl/pSe4fO0y5vf6L5QkSZKk7uKnHEmSVFq9lR5OO+FIrjh3+YQzi/v7Klx53nJWH38kvc4mliRJktRlpna5b0mSpDmu0hOsPn6AjRefwXW3b+PqW7exddfQw8eXDvSz9pRB1qwYZH5vT8uzjyVJkiRpLjFQLEmSSq+30sNhlR7OPXUJF6xayp69wwwNV+nvq7BwQR8HqqOuSSxJkiSpqxkoliRJyo0Fgxcu6GPhgkffL0mSJEndyk89kiRJkiRJklRyBoolSZIkSZIkqeQMFEuSJEmSJElSyRkoliRJkiRJkqSSM1AsSZIkSZIkSSVnoFiSJEmSJEmSSs5AsSRJkiRJkiSVnIFiSZIkSZIkSSo5A8WSJEmSJEmSVHIGiiVJkiRJkiSp5AwUS5IkSZIkSVLJGSiWJEmSJEmSpJIzUCxJkiRJkiRJJWegWJIkSZIkSZJKzkCxJEmSJEmSJJWcgWJJkiRJkiRJKjkDxZIkSZIkSZJUcgaKJUmSJEmSJKnkDBRLkiRJkiRJUskZKJYkSZIkSZKkkjNQLEmSJEmSJEklZ6BYkiRJkiRJkkrOQLEkSZIkSZIklZyBYkmSJEmSJEkqOQPFkiRJkiRJklRyBoolSZIkSZIkqeQMFEuSpFl3oDoKwO6hYXbs3svuoeFH3C9JkiRJml29nW6AJEkqj5HqKPtGRrn2tm2s37iNrbuGHj52zEA/a1cOsubkQQ7p7aG34vfZkiRJkjRbIqXU6TZoDoiIRcB2gO3bt7No0aIOt0iSNNdURxM3bdnJ66/ZzNBwtWG+/r4Kl52zjNNOOJJKT8xiCyVJkiRp5uzYsYPFixeP7S5OKe3oZHvGc6qOJEmacSPVUW7aspML121qGiQGGBqucuG6Tdx8905GXIpCkiRJkmaFgWJJkjTj9o2M8vprNlMdbe2XTNXRxOvWb2b/iIFiSZIkSZoNBoolSdKMOlDN1iSeaCbxeEPDVa69fZsXuJMkSZKkWWCgWJIkzah5lR7Wb9w2qbLrb93GPC9qJ0mSJEkzzk9ekiRpRu0eGmbrrqFJlb131xB79g5Pc4skSZIkSeMZKJYkSTNqaHhkiuXbW7JCkiRJktQ+A8WSJGlG9ff1TrF8ZZpaIkmSJElqxECxJEmaUUf093HMQP+kyi4d6Gfhgr5pbpEkSZIkaTwDxZIkaUYdqI6yduXgpMquPWWQA9XRaW6RJEmSJGk8A8WSJGlGzav0sObkwbaXkOjvq7BmxSDzKv67IkmSJEkzzU9ekiRpxh3S28Nl5yyj0hMt5a/0BJevXcb8Xv9VkSRJkqTZ4KcvSZI043orPZx2wpFcce7yCWcW9/dVuPK85aw+/kh6nU0sSZIkSbNiapchlyRJalGlJ1h9/AAbLz6D627fxtW3bmPrrqGHjy8d6GftKYOsWTHI/N6elmcfS5IkSZKmzkCxJEmaNb2VHg6r9HDuqUu4YNVS9uwdZmi4Sn9fhYUL+jhQHXVNYkmSJEnqAAPFkiRp1o0Fgxcu6GPhgkffL0mSJEmaXX4akyRJkiRJkqSSM1AsSZIkSZIkSSVnoFiSJEmSJEmSSs5AsSRJkiRJkiSVnIFiSZIkSZIkSSo5A8WSJEmSJEmSVHIGiiVJkiRJkiSp5AwUS5IkSZIkSVLJGSiWJEmSJEmSpJIzUCxJKrwD1VEAdg8Ns2P3XnYPDT/iftXn8yZJkiRJalVvpxsgSdPtQHWUeZUedg8NMzQ8Qn9fL0f09z18v+aOkeoo+0ZGufa2bazfuI2tu4YePnbMQD9rVw6y5uRBDuntode/7cN83iRJkiRJ7YqUUqfboDkgIhYB2wG2b9/OokWLOtwi6dHmQnDMIHbrqqOJm7bs5PXXbGZouNowX39fhcvOWcZpJxxJpSdmsYXF5PMmSZIkScW0Y8cOFi9ePLa7OKW0o5PtGc9AsVpioFhFV/TgmEHs9oxUR7n57l1cuG4T1dGJx6lKT3DlectZddxAqWfI+rxJkiRJUnEZKFZXMFCsIit6cMwgdvse3D/CyktvbPp8jdffV+G2i8+gf355V1XyeZMkSZKk4ip6oNjpQ5ImpUgXydo3Msrrr9ncUpAYssDt69ZvZv/IzLd1pDrKTVt2cuG6TRMG74aGq1y4bhM3372TkVl6HqujiZvv3sXKS2/kkuvvfESQGGDrriEuuf5OVl56Izffvavl53gqDlSzoHU7wU7Inr9rb99W2gu1+bxJkiRJkqbCQLGktoxUR3lw/wgfu+U+Tn/vBk565w2ses9XOemdN3D6ezfwsVvu48H9I7MW6Cx6cMwgdvvmVXpYv3HbpMquv3Vbadd69nmTJEmSJE2FnwoltayIs0+LHBwziD05u4eGH/XaatW9u4bYs3d4mlvUXFFm18+1502SJEmSVCwuSCipJe2sAzw2+3Q21gGejuDYwgV909yqzFSD2BesWjrNLTpoqkHsc09dMmNB9qHhkSmWr7JwwTQ1pomire08V543SZIkSVIxOaNYUkuKOvt0OoJjM6XIMzyLPBO7v29q32H291WmqSWNFXF2/Vx43iRJkiRJxWWgWNKEiryEQpGDYwaxJ+eI/j6OGeifVNmlA/0zNkN8TFHXdi768yZJkiRJKjYDxVLBFWH90yLPPi1ycMwg9uQcqI6yduXgpMquPWWwtGs7F/15kyRJkiQVm4FiqaBGqqM8uH+Ej91yH6e/dwMnvfMGVr3nq5z0zhs4/b0b+Ngt9/Hg/pEZn6UIxZ59WuTgmEHsyZlX6WHNyYNtn6O/r8KaFYOlvUBhkZ83SZIkSVLx+alQKqCirX9a5NmnRQ6OGcSevEN6e7jsnGVUeqKl/JWe4PK1y5jfO7PDWpFn10NxnzdJkiRJUvH5yVAqmCKuf1rk2adQ3OCYQezJ6630cNoJR3LFucsnfP76+ypced5yVh9/JL0zHIgt8ux6KO7zJkmSJEkqPj8ZSgVTxPVPiz77tMjBMYPYk1fpCVYfP8DGi8/gbWee+KjX4NKBft525oncdvEZrDpuoOXneCqKPLt+TBGfN0mSJElS8U1tmmCXiIhB4I3AC4BBYD9wD/Bx4B9TSnun4RxPBl4LPAf4TeAQ4H7ge8BngStSSg+0UM/j8raeBSwBAtgKfBr4h5TSL6baVnXOVNc/PffUJTMSwBubfXrJ9Xe2XXZs9ulMBxZrg2PX3b6Nq2/d9oiZn0sH+ll7yiBrVgwyv7dn1oJjtUHs11+zuenftr+vwuVrl7H6+CNnpX1jQewL121q6YuJTixT0Fvp4bBKD+eeuoQLVi1lz95hhoar9PdVWLigb1ZeW7WKPrt+TNGeN0mSJElS8UVKM7u2adFFxAuA9cBjG2S5C3h+SuneKZzjTcBf0zww/x/Ai1JK32lSzwrgM8BvNMjyE+DFKaVNk21rk3MvArYDbN++nUWLFk33KZQ7/b0bJvXT9qUD/XzlT58z/Q3KPbh/hJWX3thWELu/r8JtF59B//zZ/U5qLAhWpODYSHWUfSOjLQWxZ3MZgOpo4qYtOwsXxC6yovZRSZIkSVKx7dixg8WLF4/tLk4p7ehke8YrdaA4Ip4B3AIsAB4E3g18FTgUWAP8QZ71h8CKlNKDkzjHy4Dr8t1h4HLgRmAXcCzwR8Cq/PhPgRNTSvfXqedo4FvA44ER4O+Az+eHzwT+hCwQ/XPgmSmlH7fb1gkeh4HiWbB7aJiT3nnDpMt/+y/+y4wt8zBSHeXmu3e1Nfv0yvOWs+q4Adc/rWEQe247UB3lY7fcN6nZ9W8788QZm/UvSZIkSSq+ogeKy770xPvIgsQjwO+mlL5Zc+wrEXE38DfAk8gCsX81iXO8rWb7JSml62v2bwP+NSL+D/ASspnCF5AFgce7lCxIDHBOSukTNcdujohNZEtlPB54J/DqSbRVHTYd658uXDBNjRmnyEsozCVjQcKFC/oe8bfqZPDQZQpaN7a289/fsKXt2fWztbazJEmSJEmTUdpPrPkyDs/Jd68cFyQe87fA2LSxP46IeW2e43Dgqfnu5nFB4lrvqNl+Vp16Hg/8fr77xXFBYgDy+76Y756bl9EcU/T1T71IVnerDWIfvfDQh2enG9x8pKJeoFCSJEmSpKko84zis2q2P1ovQ0ppNCLWkS1JcQRZYLmddQFq1wBotsbxj2q259c5/iJgLAJYt625q4Dn5nlfBHxk4iaqSI7o7+OYgf5Jr386U8tO1HL2qcrO2fWSJEmSpG5U5mjO6vx2iGzt30a+VrO9qmGuOlJKu4Bf5rtLm2Q9tmZ7S53jq2u2v1bneL1jbbVVxXCgOsralYOTKrv2lEEOVEenuUWNOftUZebsekmSJElStynzjOIT89t7UkrNFob9YZ0y7fgw8BZgWUT8XkrpC3XyjK1jXAWuqHN87Lz3p5R+1uhEKaWfRsSvgMMn2VZ1mOufSnOHs+slSZIkSd2klIHiiDgEGMh3m15dMKW0OyKGgH5gcbO8DVwKLAfOAD4VEZcBXwZ2kc0yfi3wbLIg8RtTSnfWqWPsvK1cCXE78JR22xoRiybIclQ79WnyxtY/vXDdJqqjacL8rn8qdVYRL1AoSZIkSVK7ShkoBh5Ts/1gC/nHAsWHtXuilNKDEfF7wPlkM4vflKdanwT+JqW0sUE1Y+1tta3Qflu3t5lfM8T1TyVJkiRJkjTbyhooPqRme7iF/Pvz20Mneb7lwCtovE7xGcDPI+LOlNKv6hwfa+9stLWUxn4ivntomKHhEfr7ejmiv3M/Ha9d//S627dx9a3bHnGBu6UD/aw9ZZA1KwaZ39tjkFiSJEmSJElTUtZA8b6a7b4W8s/Pbx9q90QRcTZwdV7Hd4C/BG4CHiBbHuLlZGsUvxY4LSLOqLMO8T5gwQy3daKlKo4Cbm+zzsIbqY6yb2SUa2/bxvqNjwzGHjPQz9qVg6w5eZBDenvoneWAseufSpIkSZIkabaUNVD8QM12K0s0jF3OvpWlHx4WEY8HriIL3n4feFZKaagmy73AuyPiNuAGsrWFPwC8tE57F8xkW1NKTdc/jui+GavV0cTNd+9quLzD1l1DXHL9nfz9DVu47JxlnHZCZ5Z3cP1TSZIkSZIkzbRSRppSSvvILiYH0PQibhFxBAeDr+2u47umpuy7xgWJa9vzZbIL3AG8JD9nrbEg7kQXnIODM4Ndc7iJkeooN23ZyYXrNjVdAxhgaLjKhes2cfPdOxmpjs5SCyVJkiRJkqTZU8pAce7O/Pa4iGg2s/pJdcq06sSa7c0T5P1WftsDnDDu2A/y28dGxFGNKoiI3wAOz3fbbWup7BsZ5fXXbKY6mlrKXx1NvG79ZvaPGCiWJEmSJElS9ylzoPjr+W0/8Mwm+Z5ds/2NNs8xUrM90TIf8xqUg4NtHd+e8abS1tI4UM3WJJ5oJvF4Q8NVrr19GwecVSxJkiRJkqQuU+ZA8adrtl9VL0NE9ADn5rt7gK+2eY6tNdurJ8h7Wn6bgPvGHfssMBadrNvW3Pn57WheRnXMq/SwfuO2SZVdf+s21waWJEmSJElS1yltxCuldBtwc757QUScWifbmzi4fMT7U0oHag9GxPkRkfL09jrlrycL/AJcHBFH12tLRFwELM93b00p/WJcW38GrM93nxsRZ9ep46XAc/Pdf8nLqI7dQ8Ns3VV3uegJ3btriD17h6e5RZIkSZIkSVJnTbQcQrf7b2RLNBwKfCki3kU2a/hQsgvRXZTn2wL8bbuVp5R+GBEfBV4NHA3cERHvIwtQP0B24bk1wDl5kSrw1gbVXQw8DzgS+NeIWA58Pj92JllQG2An8OfttrVMhobHr+zRbvkqCxdMU2MkSZIkSZKkAih1oDildEdEvBy4muwicO+qk20L8IKU0gOTPM0fka2D/HKyIO+lDfINARellDY0aOv2iHgh2ZIZRwF/lqdaPwPOSintmGRbS6G/b2ov+/6+yjS1RJIkSZIkSSqG0i49MSal9Dng6cDfkwWF95KtR7yJLBB7UkrpninUvz+ltAb4bWBdfo4hsgvW/RL4JvBO4EkppWsmqGsj8DTgEuB7wIN5+m5+31PzPGriiP4+jhnon1TZpQP9LFzQN80tkiRJkiRJkjorUkoT51LpRcQiYDvA9u3bWbRoUYdbNHkHqqN87Jb7uOT6O9su+7YzT+TcU5d4QTtJkiRJkiS1ZceOHSxevHhsd3HRVgUw2qXSmVfpYc3Jg20vIdHfV2HNikGDxJIkSZIkSeo6RrxUSof09nDZOcuo9ERL+Ss9weVrlzG/1y4jSZIkSZKk7mPUS6XUW+nhtBOO5Ipzl084s7i/r8KV5y1n9fFH0utsYkmSJEmSJHWh3k43QOqUSk+w+vgBNl58Btfdvo2rb93G1l1DDx9fOtDP2lMGWbNikPm9PS3PPpYkSZIkSZLmGgPFKrXeSg+HVXo499QlXLBqKXv2DjM0XKW/r8LCBX0cqI66JrEkSZIkSZK6noFiCR4OBi9c0MfCBY++X5IkSZIkSepmRsEkSZIkSZIkqeQMFEuSJEmSJElSyRkoliRJkiRJkqSSM1AsSZIkSZIkSSVnoFiSJEmSJEmSSs5AsSRJkiRJkiSVnIFiSZIkSZIkSSo5A8WSJEmSJEmSVHIGiiVJkiRJkiSp5AwUS5IkSZIkSVLJGSiWJEmSJEmSpJIzUCxJkiRJkiRJJWegWJIkSZIkSZJKzkCxJEmSJEmSJJWcgWJJkiRJkiRJKrneTjdAc0ZlbOOnP/1pJ9shSZIkSZIkzTnjYmqVRvk6JVJKnW6D5oCIWA7c3ul2SJIkSZIkSV1gRUppU6cbUculJyRJkiRJkiSp5JxRrJZExHzgafnuTqDawebMlKM4OGt6BfCzDrZF6hT7gWQ/kMbYFyT7gQT2A2nMdPSFCnBkvv3dlNL+6WjYdHGNYrUkf+EWajr8dIuI2t2fpZR2dKotUqfYDyT7gTTGviDZDySwH0hjprEv/Mc0NGdGuPSEJEmSJEmSJJWcgWJJkiRJkiRJKjkDxZIkSZIkSZJUcgaKJUmSJEmSJKnkDBRLkiRJkiRJUskZKJYkSZIkSZKkkjNQLEmSJEmSJEklFymlTrdBkiRJkiRJktRBziiWJEmSJEmSpJIzUCxJkiRJkiRJJWegWJIkSZIkSZJKzkCxJEmSJEmSJJWcgWJJkiRJkiRJKjkDxZIkSZIkSZJUcgaKJUmSJEmSJKnkDBRLkiRJkiRJUskZKJYkSZIkSZKkkjNQLEmSJEmSJEklZ6BYhRIRvx4RZ0bEX0XEFyJiV0SkPF3VZl3HRMTfR8T3IuKBiBiKiC0RcXlEPKWNes6MiP8dETsiYn/epm9GxJsiYkEb9TwlIj4YEfdExEMRsTMiboqI10REbzuPTd2v2/pCRCypaf9Eqa3Hp+4VEcsi4q15H9iev+4ezF+/V0XE6jbre15EfLLmNbwj339eG3UsiIg3R8RtEfHLvD13RsR7I2KwjXocE9SSbusHjgearCL1hYg4LCJOi4g/jYiPR8TWmtftfZN4bI4Jakm39QPHBE1WwfrCYES8NiKui4i7Ivu8vS+v4zMR8Yp23ss7PiaklEymwiQgNUlXtVHPRcD+JnXtB147QR2PAT47QZu2AE9qoT0XAPua1PNN4HGdfv5NxUnd1heAJROUn9TjM3VvAr7W4utlHdA3QV0BfGiCej4ExAT1HAv8sEkde4Dnt/DYHBNMLaVu7AeOB6bJpKL1BeCrTcre1+Zjc0wwtfpa6bp+4JhgmkwqUl8A/goYbaEttwODLTy2jo8JzihWkW0HvtRuoYhYQ9aR+4D7gb8AVgEryIJm9+THLo+IsxvUEcB1wAvzu74F/D6wHDgdeC9ZgO144AsR8bgm7Xku8GFgPvBz4I3ASuD3gE/m2U4BPhkR9knV0xV9ocafA09rki5u86GqOx2d3/4EeD9wNnAycCrwJ8CP8+OvBK6aoK5LyF7zAHcAr8jrekW+T378nY0qiIjDgM8DT8zv+gjwO8CzyF6zDwKPBT4REU9vUo9jgtrRlf2ghuOBWlWovkAWWBizG7iB7PXfFscEtakr+0ENxwS1qkh94QlkfWEIuBp4Fdln7uX5+W/P8y0Hbsz/l6qrMGNCp78JMJlqE/AO4Ezg8fn+Etr4BhFYkHeoBDwAPLVOnsOB7+R5fgr018lzds15v0Sdb6GAM4CRPM8/NGhPL3B3nud+4Ng6eS6vOde5nf4bmIqRurAv1Lb//E4/v6biJ7Jg1MuASoPjA8BdNa+r1Q3yHQcc4OA3+YeOO74gvz/l+R71Pp3ne3vNud5c5/ipNef5SoM6HBNMbaUu7QeOB6a2UwH7wkXAOcBxNffdR3szKR0TTG2lLu0HjgmmtlOR+gLwHuB/AI9pcI4K2cSrsba8rUG+wowJHf8Dm0zNEu0Hx/5rTf5LmuQ7oybf6+oc/1zN8eOb1HN1nmc/cESd4y+tqectDepYAPwyz/PdTj/npmKmLugL/hNomvZE9mXK2Ovq/Q3y1P5DdUqDPKfU5PlAnePzyGbKJOAHQE+Dej5YU88z6xx3TDBNe5qD/cDxwDQjabb6QpPz30d7ATLHBNO0pznYDxwTTDOSOt0XxtXxOA4uB/nvDfIUZkzw5yvqNitqtr/QJN8GsnVfIJsx2aiee1JKdzep5//mt33Ai+ocP6tm+6p6FaSU9gIfz3efGhHHNzmf1Kqi9QVpJmyo2T52/MF86ZQX57s/TCndWq+S/P678t2z8nK1ngMszLc/llIabdCeq2q2X1Ln+FkN8ta2xTFB7dpQsz0X+oE0UzbUbM9kX5guZ9VsX9WgLY4JateGmu250A+kmbKhZrujfSGl9AuyX/LWbctY3TXbVzWoZ1bGBAPF6ja/VrP980aZUkojZN/EADyrzpUjx+ppWEed48+uc3zsSpt3pZR+1qSer9Vsr5rgnFIritYXpJnQV7NdL2h1DAfXMPtaneO1xo4vIpvdUmt1nXz1bCJbnwzqv5c7JmgmzLV+IM2U2eoL08UxQTNhrvUDaaYUrS/Mb9IWKNCYYKBY3WaoZvuxjTLl3wIdnu/2ka1NU6+ehnXUOf7kcec4jOyNBLKrgzdTe/zECfJKrShMX6jjDRGxNSL2R8T9EfH9iPhgRCyboJw0Xu2XEvXeZ0+c4DgNjo9/H26pnvyLlx/Vq8MxQTNozvSDOhwPNJ1mqy9MmWOCZtCc6Qd1OCZoOhWmL0TEr9eUe9S5ijYmGChWt7mzZrvZrMaTgNqrTQ42qOfEiDiyST2nNaljEQevBLujSR0A22u2F0+QV2pFkfrCeMvIvontIwtSPxl4DfCt/J/B+U3KSgDkV/p9S81dH6+Trfb9dCrvw2P7QymlPS3Wc+S417JjgqbdHOwH4zkeaFrMcl+YDo4JmnZzsB+M55igaVHAvvBmsovVNWpLocYEA8XqNv9GdjVKgD+JiIHxGfI3jUvH3f2YcfufyW8rwCX1TpSvB/OqJnXU7j/YpM3wyNmfhzXMJbWuSH1hzB7go8B5wLPI/hl8AfB+DvaR1wD/3KC8VOu/Ayfn259KKW2qk2e63ofH6pmojmb1OCZoJsy1fjBmD44Hml6z2RemQ5Haou4x1/rBmD04Jmh6FaYvRMRK4I/z3R3AP3aqLa0yUKyuklLaAfxTvns08I2IeHFEHB4Rh0TEKWQBtOcBwzVFDx1X1T9x8JuciyLiXyLi6RHRFxGPi4hXAjeRdczhBnUcUrM9THP7m7RFalvB+gLAT4CjU0qvTimtSyl9M6V0R0rp31JKf0z2D+G2PO85EeEF8dRQRDwb+Ot89z+B1zbIOl3vw2P1TFRHs3ocEzSt5mg/AMcDTbMO9IXpUKS2qAvM0X4AjgmaZkXqCxHxeOB/k80mTsB5+QXpZr0t7TBQrG70ZuBz+fYJwKeB+4GHgG8CzwXuBf6hpswDtRWklH4FvAgYW0T894F/J+uUu4B1wFFk3wZtqVcHsK9mu4/man9G89AEeaVWFaUvkFIabjAojh2/G1hbc9cbJnpwKqeIeArwKbJ/uPYDL0spNbrY4nS9D4/VM1EdzepxTNC0mcP9wPFA06pDfWE6FKktmuPmcD9wTNC0KlJfiIjHANdzcO3ht6aUvtKJtrTLQLG6TkppGHgx2U/hv8Ujryq5B/gA2TeTUXP/7jr13AE8A3gf8NNxh78LnJtSeh3wGw3qqA2WTfSTgP6a7VZ+0ilNqEB9odX2fh34fr67Kl8aQ3pYRBwDfAk4AqgCr0gpNbtK8XS9D4/V08rPuxrV45igaTHH+0FLHA/Uig72helQpLZoDpvj/aAljglqRZH6QkQcQraE4zPzu/4upfTXTYoUql/2TpxFmntSSgm4Crgqv4Lk48mm8P8kpVQFiIin1xT5QYN6/pNsfZv/nl+pciGwM6W0O6/jN4DHNaijdhHyRTRXuwj59oa5pDYVpC+04wfAU8h+fvM4YOcU6lIXiYgnADcCTyD76darU0qfmqDYdL0P7wBWAv0RsXCCC3mN1bMzpVT70zDHBE1ZF/SDdjgeqKEO94XpUKS2aI7qgn7QDscENVSkvhARvWQXrDs9v+uKlNKbOtGWyfKbGHW9lNKDKaUfpZS21wTG+ji4uPm9KaVdLdTznymlLWOBsdzqmu2N48/LwY77pAmqrz1+50RtkSajU32hTTFxFpVNfjHGG4Cl+V1vSCmta6Fo7ZcWU3kfbqme/B/DY+vV4ZigqeqGftAmxwPVVYC+MGWOCZqqbugHbXJMUF1F6gv5bPd/AV6Y33Ud2YUYmyramGCgWGX1fOCx+fbHp1DPOTXbn6hz/Ov57RMj4qgm9Ty7ZvsbU2iP1K7Z6gutenJ+ux/4xRTqUZeIiMcCX+Tga+MtKaXLWyy+lewiKfDI99l6TstvfwzcN+7Y12u2m9WznIM/B6v3Xu6YoEnpsn7QKscDPUpB+sJ0cUzQpHRZP2iVY4IepYB94UPAmnz788ArU0qjTfLXKsyYYKBYpZPPdHlHvnsA+Mgk61lJdpEvgC+nlH5YJ9una7bPb1DPAuBl+e4PUkpb6uWTptss94VW6lnFwUH+620MqupS+fvj9WRraQNcmlJ6T6vl86VXPpPvPikiTmlwnlM4+O38Z/JytTaQXQgS4LyIaDSr5fya7Xo/d/t0g7y1bXFM0CN0YT+YkOOB6ilQX5gun67ZPr9BWxwT9Ahd2A8m5JigeorWFyLi74AL890vA2enlA602h6KNCaklEymwiZgCdkaMwm4qsUyA8CCBsf6gHU1db6zST2DTY4dR/bTgET2reaTG+SbB9yT57sfOLZOnstr2nN+p59zUzFTF/SFs4CYoJ7/qGnPSzr9nJs6m/LX6BdrXhPvm2Q9J5B9EZKA24FDxx0/NL8/5fmOb1DPX9W05c11jp9ac54NDepwTDC1lbq0HzgemNpOResLDeq+Ly93X4v5HRNMbaUu7QeOCaa2U9H6AvD2mrZ8A+ifRFsKMyZEfjKpEPJvC4+ruWsA+F/59jeAK2rzp5SuqlPH2WQzI9eTLWi+DVgAnAT8IQe/jfwS8MKU0nCDtnwe+E2yYNomYA/w68BzydaZWUDWQS9IKX20yWN6PvA5shn8PwcuAW4juxrnHwD/Nc/6deA5KV87VuXWbX0hIhLZwPdJstf/DrLA8hOA3yX79nXsp8ofTym9vF49Ko+I+D/AS/LdrwB/TPY6a2Q4NfhWPSLeDbwl370DeA/wI7J1VP+MrE8AvDul9NYGdTyG7PV/Qn7Xh4FrgYfILlbxVrKrFD8EPCul9O0G9TgmqGXd2A8cDzQZBewLxwGrxt39XrKLbP0C+NNxx/5vSulndepxTFDLurEfOCZoMorUFyLiDcA/5Ls/Bl7OwV9gNXJXqjPbuDBjQqe/CTCZahNwFQe/IZkwNajj7BbKfhQ4ZIK2fH6COn4BvKLFx/UHZANeo7o2AgOdfv5NxUnd1hfaeCz/CMzv9PNv6nxq5/XPBDNXyP7ZunKC8lcAPRO06ThgS5M67gfObOGxOSaYWkrd2A8cD0yTSUXrC2Q/C26nPc9pUpdjgqml1I39wDHBNJlUpL5AtjRXu+1Z0qQ9HR8TepG6z83Am4HfJltL5vHAKNlC5V8l+9n+rS3U827gLmA1sJjsm9E9ZN8ufRa4IqW0s5UGpZQ+EhHfBN4I/A7ZN6RDZFepXJ/XNdLi45NaVaS+8CKynySvJJudPEA2O+BXwL15W/85pfS91h+e1JqUrWV3QT774CJgBdlrcBfZz8k+lFL6Qgv13BMRJwGvA15KFjDrI1t+5d+A96eU/qOFehwTNOsK1A8cD9RR09UXprE9jgmadQXqB44J6qgC9YWx9nR8THDpCUmSJEmSJEkquZ5ON0CSJEmSJEmS1FkGiiVJkiRJkiSp5AwUS5IkSZIkSVLJGSiWJEmSJEmSpJIzUCxJkiRJkiRJJWegWJIkSZIkSZJKzkCxJEmSJEmSJJWcgWJJkiRJkiRJKjkDxZIkSZIkSZJUcgaKJUmSJEmSJKnkDBRLkiRJkiRJUskZKJYkSZIkSZKkkjNQLEmSJEmSJEklZ6BYkiRJkiRJkkrOQLEkSZIkSZIklZyBYkmSJEmSJEkqOQPFkiRJkiRJklRyBoolSZKkGRQR10dEiojRiFjVYplVef4UEZ+f6TZKkiRJkVLqdBskSZKkrhURi4DvA4cDdwG/lVLa1yT/fODfgScCvwKeklLaMRttlSRJUnk5o1iSJEmaQXmQ98/y3ScCfzlBkb/I8wH8D4PEkiRJmg3OKJYkSZJmWEQE8FXg2cAIcHJK6Y46+Z4BbAJ6gQ3Abyf/YZckSdIsMFAsSZIkzYKIOA74DnAo8G1gRUpppOZ4BdgIPBN4CHhaSulHHWiqJEmSSsilJyRJkqRZkFK6h2xZCYDfAt48LsufkAWJAd5WGySOiEUR8e6I2BwRuyNiX0Rsi4jrIuL0ZueNiCMi4lURcXVE/CAiHoyI4Yj4WUR8MSIuioi+JuWX5BfVSxFxfn7fSyLi3yLiJxExEhEb2noyJEmSVDjOKJYkSZJmST5r+JvACmA/8IyU0l0RcSzwXbLZxrcDp6aUqnmZC4AP5McauRL4w9oZyjXnvA/4zQmadgfw/JTSz+qUXwJszXdfDZwOvHJctq+llJ4zwTkkSZJUYAaKJUmSpFkUEU8DvgXMA74BnAbcSBaAPQAsSyl9L8/7arIgMMD3gA+RBXX3AscAFwDPz4//XUrpTXXOtx34MfD5vOzPgb68/O8Dz8uz1g32jgsUfwd4OnAz8E/AFmAhsCSldOX4spIkSZo7DBRLkiRJsywi3sHBZSi+DPxOvv2OlNLb8zyLgR8CC4CPARc2mDF8KfBWYBQ4MaW0Zdzx41NKdzdpy6uAf853z0gpfXnc8SUcDBQDrAPO9yJ7kiRJ3cVAsSRJkjTL8jWBNwNPqbn7e8AzU0rDeZ73Am8CfgIcm1La16CuXuA+4Gjg0pTSn0+iPZuBk4DLUkpvGHdsCQcDxXuAwZTSA+2eQ5IkScXmxewkSZKkWZYHg18NVPO7qsAFY0Hi3Ivz2881ChLndY2QrXsMcGqz80bmqIg4ISKeOpbIgtEAz5ig6Z8zSCxJktSdejvdAEmSJKmMUkq3RcQOsgvN7Ugp3TZ2LCIeCxyX774mIl7TYrVH1bszIl4AvJZsPeTHNCk/MEH932mxHZIkSZpjDBRLkiRJxfPrkyy3oHYnIgL4CNlF71px6ATHd0+mUZIkSSo+A8WSJElS8VRqtt8HXNliueFx+6/mYJD423ldG4EfA3tTSlWAiFgHvBKICeqvTnBckiRJc5SBYkmSJKl4flGzvSCl9L1J1vMH+e2PgGellB5qkO+ISdYvSZKkLuHF7CRJkqSCSSntJJv1C3BGvoTEZDwlv/1MoyBxXveySdYvSZKkLmGgWJIkSSqmz+a3S4GzJ1nH2C8IFzTJ8yLgCZOsX5IkSV3CQLEkSZJUTP8L2J9vfzAiljfLHBHPj4inj7v77vz2hRHxqOUlIuJY4B+n3FJJkiTNeQaKJUmSpAJKKW0F/jDf/TXgGxFxRUScFRHLIuLkiHhJRPx1RNwDXA8MjqtmXX57NHBLRLwqL3daRLwd+FZe9+aZf0SSJEkqMi9mJ0mSJBVUSumqiHgI+DBwOHBBnuoZBYbG3fd+4L8Avws8CfjncccfAs4FXoDrFEuSJJWaM4olSZKkAkspXQcsAd4CbAD+EzgA7AXuBT4H/AmwJKX01XFlD5AFgd8IbMrLPATcA3wQWJZS+sRsPA5JkiQVW6SUOt0GSZIkSZIkSVIHOaNYkiRJkiRJkkrOQLEkSZIkSZIklZyBYkmSJEmSJEkqOQPFkiRJkiRJklRyBoolSZIkSZIkqeQMFEuSJEmSJElSyRkoliRJkiRJkqSSM1AsSZIkSZIkSSVnoFiSJEmSJEmSSs5AsSRJkiRJkiSVnIFiSZIkSZIkSSo5A8WSJEmSJEmSVHIGiiVJkiRJkiSp5AwUS5IkSZIkSVLJGSiWJEmSJEmSpJIzUCxJkiRJkiRJJWegWJIkSZIkSZJKzkCxJEmSJEmSJJWcgWJJkiRJkiRJKjkDxZIkSZIkSZJUcgaKJUmSJEmSJKnkDBRLkiRJkiRJUskZKJYkSZIkSZKkkjNQLEmSJEmSJEklZ6BYkiRJkiRJkkru/wHXbyzbXx6TlwAAAABJRU5ErkJgg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0" descr="data:image/png;base64,iVBORw0KGgoAAAANSUhEUgAABYoAAAMFCAYAAADa3sK2AAAAOXRFWHRTb2Z0d2FyZQBNYXRwbG90bGliIHZlcnNpb24zLjUuMSwgaHR0cHM6Ly9tYXRwbG90bGliLm9yZy/YYfK9AAAACXBIWXMAAB7CAAAewgFu0HU+AACnwklEQVR4nOzdeXxcZ3Xw8d/RyLKxAthBhgRsETtLCWU1sZ0UJwRIgZIU6AJ14zYJxOUFEl66UKCk7Etblpa2SfsWCAQXhwAte8q+JSxx4hooS8CBOMgmgdrEziLjyBqd9497FY1lLSNpZiR7ft/P537mzr3Pfe6Z0Z2RdOaZ80RmIkmSJEmSJElqXx2zHYAkSZIkSZIkaXaZKJYkSZIkSZKkNmeiWJIkSZIkSZLanIliSZIkSZIkSWpzJoolSZIkSZIkqc2ZKJYkSZIkSZKkNmeiWJIkSZIkSZLanIliSZIkSZIkSWpzJoolSZIkSZIkqc2ZKJYkSZIkSZKkNmeiWJIkSZIkSZLanIliSZIkSZIkSWpzJoolSZIkSZIkqc2ZKJYkSZIkSZKkNmeiWJIkSZIkSZLanIliSZIkSZIkSWpzJoolSZIkSZIkqc2ZKJYkSZIkSZKkNmeiWJIkSZIkSZLanIliSZIktUxE3BIRWS7HzXY87SIijo6IV0fE5ojYExHVmp/DBbMdX7upee5ztmOZqYi4T0T8WURcExG7I2Kw5vG9drbjm6uacQ1ExFdq+j2zUf1KktqHiWJJksYRhWtq/un6akTEFPt4Q83xuyPigc2Kdy6KiBfXPP7+iDhqmv10RcQva/p6RaNjbZSIuKI2AdCA5ZbZfkw6vJUJ+W8DrwNWA4uY4f8BEXHBBNdstUxG3xIR346IKyPipRGxdqrvoZrbImIRsBn4e+B04AFAZTZjaraI6I2IF0bERyLiBxGxKyIOlNf8j8vtL4+IFbMdqyRJU9U52wFIkjRXZWZGxIXAd4D7AGcALwT+pZ7jI+JRwMtrNr0kM/+34YHObVcCbwfmAQuB3wPeN41+zgaOLteHgPc3JLo2Uo4u+3J596uZeeasBaNW+zdgWbn+K+ALwM+Aarntxgafr4MiGb0IeCjwaOAPy30/iYh3Af+cmfsafN5ZUX6Y89Dy7vLMvGX2omm5vwMeWa5XKa6tnwIHym3Xz0ZQzRARy4BXAxcw9v/Ri8rleOB3gL+NiC8Br8zMza2JUpKkmTFRLEnSBDLzpoh4NfDWctPfRsSnMrNvouMiogJcTpEgBfhUZm5qYqhzUmb+MiKuBp5VbjqP6SWKz6tZ/2Jm7pxpbE30BeDuSdpcVLP+MYqk3Xh+OdOA1L4i4hjgKeXde4BHZ+ZNDT7NXcDGUdu6KZJmSykSxcPvhccDfwtcGBF/bALt8BURncD6mk1PzsyvzlY8zRQRTwT+E1hcszmB/wF+QvE+fV/gWOAUiusf4EnAdRFxqte6JOlwYKJYkqTJ/QPwbIqvbN8XeCfwtEmO+TOKfxYB7gBe0LTo5r73MZIoPjMilmXmjnoPjoijgaeP6m/Oysz3M8mI54ioTRT/Y2Z+palBqZ2trFm/tglJYoDbM/Pi8XZGxALgLIr3xSeVm08EromIszLz2ibEpOY7iZGE6I+P4CTxb1MkiYc/7OinKLVxWWb+Yoz28ymu91cAa8vN92lBqPhNEUnSTFmjWJKkSWRmFXguMFBueupEkz9FxPHA62s2/UVmTjRi9Eh3NbC7XO/g4BFo9fhDoKtcvwv4aIPiktpB7QjI22YjgMzcn5mfyswnU7yX/qrc1QV8NJzU8HA169dWs5V1hjcykiT+KfC4zHz1WEligMy8JzOvzszTKUpQ7GlNtJIkzZyJYkmS6pCZPwDeULPp78uvdB+knKjpXYyMHvp8Zl7eghDnrMw8AHygZtMfT7GL2rITHz5S6ppKLTKvZn1o1qIoZeYVwPk1mx4AvHZWgtFMzalrq0neSVFCBYqSQk/KzB/Ve3Bmfozi20V1f4tGkqTZZKJYkqT6/S3w7XJ9MWNPavcnwBPL9bvL+weJiGUR8aqIuDYibo2IeyLi9oj4VkS8LSJOqieYiLhPRDwrIv4pIr4WEb+IiIGIuDsibilnXn9eRHTV0deZEZHl8pWa7U+PiA9ExE1lvxkRf1pPfKPUlot4eEQ8rp6Dyudi9Tj9jG77sIh4S0RcFxG7y+fijnIW+usi4l/K5+t+04h/VkXEr0fEW8trZHd5zdwaEV+JiJdHxAMmOPa1EZGMTGQH8ISan3ftcssYx3dExOkR8fqI+FxE9EXEvojYX8bwpYh4ZUT0NOGhTygijhsr9og4JSLeHRHbylj3RMT1ZZzdE3Q51jlOjYhLI+L7ZT/7I2JnRHwmIi6ean9TOO9REfF/I+Kz5fn2l+f/XhnPmgmOvff1DLy3Ztf5Y/zMX9uM+CeSmR+mmOhy2Pp6RhVHRHdEvDAiPhkRPy1/tneV70/viYgnTdZH2c+Mr+naa4+RiewAto/z2jqzjrh+LSLeERE3lu+3d0bEdyLib+p9fUVET0S8NCK+UD6W/eVj+2lE/HcU7+fPjYiH1NPfJI97sveUKybo56nlz2xb+Th/Vcb40TK+eeMdW9PHFTXnuqDctigiXhIR10TEzyJisNy/aBqP9RTgyTWbXpmZN0+1n8y8OTN/Uuc5Z3QNRPE7YcJrbpznrTsiXhQjf0vcExE7yuvl8XXGPq/8ub4lIr5cc/39Kor3sP8qfzZH1dOfJGmWZKaLi4uLi4tLnQvwGIrZ3LNcnlOz78HA3pp9F406toOiJMWvatqMtRwA3gTEBHGsoSjDMFE/w8t24LGTPK4za9p/Bbg/8JFx+vvTaT5336vp4x11HvOmmmNuHu85oRiReGCceEcv758D11FtPGdO0K4T+CdgcJLHtAc4f4Lnpp7nJYFbRh07D9hZ57F3A39Ux2O/peaY42b4PB5XGzsQwOuA6gRx3gysqKPvbuCqOh73rcBvNfj6OIfiq/yTnXsTsHCS1/Nky2unGeMF4103dR6/clQcfzZJ+2fX+Zx8Erj/BP005Joede3Vs5w56vh795X3XwDsn+D43cApkzxHzwRurzOenQ14zU22XDHG8Q+kmPBzsmO31fF4r6hpfwHweKBvnP4WTeOxXl5z/F7GeK3N8HXejGvgK+NdcxM8bycDP5jk5/G6Sc67rIyvnutiF/CbjXwuXVxcXFwatziZnSRJU5CZ346IvwMuKTf9c0R8MTN/STHC+P7l9muoGXEcERXgg8Dv1XR3G7AZ+F/gKIrk7/EUycFXAkuA548TyuLyGMrjv0+R/OgHFgInUIzE7aT4x/6rEbEyM39cx8MMisnYzqH4p+4G4MZy+yPKbdOxEfi7cv0PI+KlmTk4bhARwcH1jP89Mw85dxQjnF9Ts2k3cB0jSaWjgYdR/DNcmWbsLRcRHRQTKD2jZvPtFImA2yn+MX8iRZ3XRcAVEbE4M98xqqvrgcuAhzAyqeCtjF3r+Zej7lfK46BImn2fItF6J0XCbSlwKnA/isTqv0fEgcz8YN0PtLFeA7y6XP828F2KDxAew8ikbsuBj0XE47Ioi3KIiFgIfImDR7PfClxL8TycQDFJVQU4FvhERPxhZv7HTB9ARPwBRQJ4+FqtAl8Dfkzxmj+d4kMpgHOB5RHxpMzcX9PNzyh+5lBc+8OjIn8IfHHUKa+faczTkZlbI+JmYEW56QyKiUMPERF/Bryd4j0Iig/Jvknxdf4K8HBgVbn/HIr3u9/IscvUNOqavpOR5/g8iolOoXifu2uM845bp74c1fmv5d0fAVsoPlB8GEXyMyhKdHwyIk7OzL1j9HEK8B+MTFb+K4r3wVuAe8rHczzwSIrfEdNV+7gne0+5blSMDwK+XsYx7CcUvwfvofg5Do+UPxH4ckQ8LTO/XkdcJwDvoPgdfBfF7+BbKX5XnlHH8WOpHaH+8XGup4ZoxDUwTQ+mSNwPf9B9LfBzoIfi8Q//TfPqiPjBBO/t3WV8UHxw+X2Kes53U/yOWk7xulpQ9v1fEfGEzPxGgx6HJKlRZjtT7eLi4uLicrgtFP/0fJ+R0THvB/6g5v4+4MRRx7y+Zv8vgOcAHWP0/fscPCr5OePEsIZitO0jJojzgRRJi+G+vjBB2zNr2g2PzP0f4JFjtJ0/zeftwRw8MvacSdrXxpTA8WO06eTgUUyvAOaN09/RFBNpvWwOXEO1j+vMcdq8bFS7vxv93APHAJ8d9bNbU8fz+ZUpXOvvKY8d73mdD/xlzXWzBzhqgj5vqYnjuBk+j8fV9HUPRZ3UHwOrx2j7bIoJKYfbnzdBv/9S024Q+LPRr1eKRNaWmnZ3AMtn+HiO5+BvCtzAoe8lHcCfc/Co6X+aoM8Latpd0cBruLbfW6bZx5U1fdw6Tpsn1zzWAYoP6brHaPcYDn5f/pe5fE3XtE+KUaT/CzxtjHZnlNfWcNtXj9Pfx2ra/AeweILH9nTg/zXgGjiz5pxfqaP9f9W07wfOHaPNKRTJ4+F2fYwzGpiDR8YO/6wuHf2zovgA4JDft5PEunTUz+hFjXrtNOsaKNt+pabdmXU8b8MjmP+OUSOmKX5nfrGm7U8Y/1s9D6X49svq8Z5rig8r3lrT37ap/lxcXFxcXJq/zHoALi4uLi4uh+NS/jNUm/SsTe78xai2x9W0vRN42CR9P6mmrx+M94/ZFGKt/ef85HHa1P7DnxSjcXua8Lx9puYcH5yk7Xtq2l47TptH1LT52mxfF1N4Hmqf6zPH2H+/UdfU2yfoaz7FqNDhtl+q42f8lSY8ppfX9P/CCdrdUtPuuBme87hRz+Vu4METtK9NUnx6nDbHc3AS9sUT9LeYorTLcNv3zPDxvG9UUmbRBG3/rKZtlXGS1MztRPFravoYHP1eR5EU31bTZv0k/R1D8UFcUiSVl87Va3rUdbsfeNQEbS+qaXvjOG121/Q1blK7kctU3lMovv1Q+5ifMUHb4zj4A9PxkuNXjOrzXQ18bGtH9f2EJjx/Db0GynZfqWl3Zp3P25sn6O9BFKOCh9uO+UHkFB/3v9b019CyPS4uLi4uM1+czE6SpGnIzOspvuY6bLgMxGYO/fr0Sxj5GvlbMvOHk/T9JYpRolCUS3jsjIIt/ikcdladx7w+M3fP8LxjqZ2M7hkRcf+xGkXEfShGV491XK3aiel2zTC2ueRcRq6pXwB/PV7DzLwHuLhm0xMj4teaGNt43luzXu911mhvzsxbJ9j/npr1VeO0+RNGJnz+H4oRimPKzD0UycRh5453TU+mnGzrD2o2/WVO/PXyf6QYQQtFvOOVqZnL7qhZrzBSvmHYb1OM3Ab4YmZumqizzPw5I++/8yi+uTETrbqm35mZ/zPB/o0UiXSAX4uxJ+Qc3rYvM+9uaHSN8X9q1j+ZmZ8Yr2Fm3gK8uWbTC8pSRBPZT/EtjEY5etT9vQ3seyyNuAamYxfFN57GlJm/AK6u2TTe++ZUzIXfFZKkcVijWNMWEQ+kGFG3muKPhlWM1KZ6X2Ze0KI4cqrHZOZkf2xKUj1eRVE/djiRMQA8LzOHRrV7es36VXX2/SXgqeX6WmDreA3LeqqnUtSeXEKRbKmtxVs7u/1j6jh3UtRTboaPUYyqvh9FrcJnA+8eo93vMJI0+hXw4XH666tZf1JZu/HGxoQ6q2prY16Vmb+aqHFmXh8R36W4BqAYvfejRgZU1kx+HMU1tJTiZzhvnOaPaeS5p2C862TYDymup/sAD4iIo8ZIqtU+9+/NzMn+zvgoRc3ooylGd59GMXJ+qn6jPB6KWtHjJtIAMnMoIt5DUbsXip/54Wb0c39fiveHYdN97xy2Fvj78RrOoWt6wus2M++KiJ8Av0ZRq7aXYnLQWn0Uo+EXR8S5mXllUyKdvtrr8z3jthrxXuBvKD4EOZbisU/0Ievnyg9uGmX0hxbNTr434hqYjk/mwfXNx/ItRj50OW6yDiNiHkV5rEdTjPK/LwfnHWqf28fUG6gkqTVMFGsmfjHbAUzTttkOQNKRITN/FRFXMjKR2jcz8we1bSLiAcBJNZv+rM4PuB5es75srAYRcTTFSKDaiZQm01NHm1sy8/Y6+5uS8jn7ELCh3HQeYyeKz6tZ/1hm3jFGGzJzZ0R8gyLJdj9gS0RsokjefS0zx5pU6nBQO4q8nomchtsNJ4pXTtRwKiKiE3gxRV3cpXUeVs911mh3ZOaOiRpkZkbEHopEMRQTNd2bACpHLT6m5pBJn/vMPBAR1wNPKzetZHqJ4tqf+eacYKLHceJ7bEREHYntuWT0+9ado+6fVrN+dkQ8po4+a0d0j/feOdeu6e/W0aZ2osmxRq1/kGISVID3R8S6ctuXMvO2GcY3IxHxEIqa+cMmncAsM3dFxDaKydygeF1NlCj+7+lHOKbRvzuOGrNV4zTiGpjV85bfBHol8ALqf73Mxu8KSdIETBSrUXYANwJPmYVzP3LyJpwPvLRcH+/ry5LUDMeOuv+iafSxePSGiHgoxazuvVPsq56EcrNLOLyPkUTx2og4rvyqMQARcSwHfx11svft5wFfpniuF1KUDvgToFqOsr0G+DTFZH71JN/mgiU16z+t85hbatYb8s93RMynGNk61d/v9X5w0UhjfpgwhgM166NHj95/1LZWPvcz/Zl3ceiI3LmuNul0YIwPdh5cs/6safQ/1nvnXLym67l2J7puoZjc9AnA4ylGnP52uRAR24FrgS8AH8/MVl8jtdf2rzLzf+s87hZGEsWTva4a/Xtr9Ielixrc/2iNuAZm7bwRsZhiNP9jpnj+2fhdIUmagDWKNROvp/gD9JjM7OXg2mMtk5nfm2yhmC0Yiq9Tv3824pTUthox6mesD3Y3MZIkvpPi6+dPBZZTjHyqZGaUpXZqv/Jbz+/+CcsczFRmfo1ioi4oEhp/PKrJekZKZ9xKkdyYqL8fUXzF9R84+J/7CsU/rf+XIlH804j4k5nE3kK1o9f66zymtl2j/vl+DSMJtSHgSopyISdTXNtdw9fZqLJOs1HiqREjaUePGmzlcz/Tn/lMzj1bHlazPtY31Wb6/jnWe+ecu6YbMQo8M/dRvNf/GSPvr8OWU3xLYyNwW0S8tRz92SrTubZHt53s2m70761bRt1/+FiNGmUWvwnQqPNexkiS+B7g3xgpzXVfoLPmNbW85jjzEZI0xziiWNOWma+ZvNXsKyf0WV3e/Upm9k3UXpIarPYf3b2ZecgIt6mKiN+gGDUGxddj10wyQd5cTB79O/Dacv2PgTfU7KtNHG/KzOpknWXmLuDPI+LlFLURz6CoT/p4RiZ5ejDwzoh4ZGb+35mF33R3M5Ik667zmNp2My65UY68fHHNpvMmmkwsIubidTZVo+uQdlNfYqsRz33tuafzM5/JuWfLmpr168bY38/I6+AxmfmdmZzsSL+mM/MAxSSr74iIR1C8D55eLsO16hdSfMvu9Ih44mT1zxtkOtf26LYtvbbLskY/BR5abloD/GsrYzhclKVF1pV3q8BTMvOaCQ45rF5XktRu/ARPc0JEdEbEhRHxXxFxa0TcExG7I+KaiPjTiFgwg+5r61xadkJSq9WOklsUEUvGbVm/J9esXzFJkhhG/tGdSzYyMpLpxIg4FSAiHg08qqbdlN63M/NAZn4tM9+cmU+n+Lry04Cv1jR7cUQ0Yub2Zqr9GnW95UVqf867GxDDakZGAn53ooTaGOc/XN3BwV+zbuVzP9Of+QCHUaI4Ik7h4Imxrh2jWe3754lj7J+qtrmmy2/V/Utm/mFmLqWogX15TZM1wEUtCqf22r5PRNRbnqXR72lTVTsx4jPLiWN1qCcxMuL+vyZJEsNh/LqSpHZgolizLiKOB75DMZnRb1HUmOwCHkAxAuIfgP+JiCn/g1BOSrO+vNsP/GcjYpakepWTCNV+k6ERtdxr63Z+v472Z0zepLUyc7hm5rDhUcS1H+79d2bW8/gmOs+BzPwsxfNeO2nPb8+k3xb4Vs36b9R5zONr1reOsX+qXzE+7K+zqSq//v3tmk2TPvflxGirazaN9dzXo/ZnvjoiKuO2HFH7M//WYTaR3V/UrA8AHxmjzeaa9ac24JzNuqbn/POemd/OzA3AO2s2P6NF5/4ZUFuXuJ7X1QOAX6vZNN3X1UzUjiBeRFEPX4dqu98VknQkM1GsWVVOWPR1irpfd1HU2PwtipmNnwj8DbCPYhTJZyJiqrXqzmTkU+uPZObor5RKUitcXbP+p+WHWDMxVLM+4QiniHgwLUoGTEPtaOE/KGtmnjvO/hnJzAHg8zWbHtSovpukdiTbusm+WRMRKzl4JPaXx2i2v2a9nomQpnKddQDPr6PPw0Htc39+Ha/XZ1B8uA3Fc/zNaZ73GxS1PaGY/OvsiRqXcZ1fs+lL47WdayLiOYx8VR1gY2buHKPpp2rWz42IB87w1M26pqf62ppNtc9pK98Ha9+TLqij/fmM/K96K/CjRgc0mcy8gYNfV2+OiOOm2k9ErCgHxhyppvK6WsjBHwhLkuYYE8Wabe+k+CN1B0XtuZdm5mcy81uZ+ZXMfCVFjcl+YAVFTbWpqP1DZGNDIpakqXs7Rd0+gFMoJlOqS0QcM8bmm2vWnznBsRWK99n59Z6vxT5M8WEgFIm2dwDDj/cA8IHJOoiIxWVCpx61X+ffNW6rueFKRsoIHMsE10xEdAH/XLPpy+UEf6P9smb9IWPsH632OnvCJB/W/iXFhIJHgncxkvhYyQTJwvI5eUvNpg9k5h3TOWlm7gU+WLPprZPUyL2Iked8iCLuOS8izgeuqNn0C+B14zT/T+DH5fpC4P0RUVciNiKOiojR9XCbdU1P9bXVUBExPyJGT8Q4ntl6H/y3mvXfiYinjdcwIpYBf1177CyOln8+xYSxUNTW/dJUvuUYEb8LbAGWNSG2uaL2dXV2+S2L8byduf9BrSS1NRPFmjXlJBvnlHcvzsybx2qXmd+imEkXpvCVr/IT698r7+7kMBppI+nIkpk/Ad5Ys+k1EXFFRCwdq31EVCLirIjYyNhft72aka86PyEi3jZ6BvsywfyfFKMSpzLLfMtk5l3AR2s21Sbkrs7MempSPhO4KSL+MiKWj9UgIhZExJ8y8jsB4L/GaHdcRGTNcmYd52+KzLyTg6+ZV0TEG8qk8L0i4kEUz+HwV7kHgb8ap9ubGbkWHhoRq8dpN+xbwM/K9fsDHy5HqNeef35EvB74W+bodTZV5eu1Nql1aURcNPoDiXKE4OeA4ZGCd3LwpIy1bV9bc13dMsHpX8fIxF8nAZ+NiBWj+uqIiBdTfLAy7LKynMucVL4Gz46Iz1MkiYffr/YDzxpnNDHlRJYvZOSDtt8ErpmoxnhEPCoi/oai5M/o94RmXdO1ZW2eU+cxjXQssCMi3j7e6zoKTwNeX7P5kPfBZsnMLwOfrtn04Yh49uh2EfFY4IvA8MSvO4B/an6EYyvfD86neG+F4praWr6mx0x4ltfQ0yPiWorfwzOexHaO+xIjH/oeD1wREYtqG0TE/SLincALOEJ+V0jSkWqiT/ukZhseBbePg7+WPZZrgJcBD46IZZm5o47+f4eRWXXfn5lDEzWWpCZ7HcXETcNfFT8f+KOI+BbwQ4rk0P0oyuU8mpEJl37JKJn5w4j4d0a+NfEXFF/LvoGiDuRxFDUAuyhGpf4l8P8a/oga432M1JIfvb1eKyhGdb4lIvqA/6F4HoJihPKpHPyP+qbM/Mb0wm2pt1F8q2a4nvJfAy+MiC8DeyhGqD2Rg0eM/2VmbmYMmTkUER9j5Pn+ckR8hiKhNpyIuz0z31zT/lXAe8p9vwlsi4hvAD+lGAV+JiPP7fOBySYHO1y8lGL0/yqKv5cvpUjWf43itXo8xWtsuI7wIHDhTJO1mXlzRGygeB4rwGnAj8qE00+Abor5G2o/ZLqO4m+k2XR0RFw6attCirquS4HHcGhJhhuBP8rMCWvPZuYXIuKFFPViKxSv5+sj4iaKxO8eisTzMeV5xi1P0cRr+j8pEmBQvEZXUnzIt6+mzb+WScdmWQT8OfDnEXE7I0nxeyiek0dxcOJ8G/CPTYxnLM+lKDl3PMXvuA+VP8fNFHWqT6b4+Q6Xe+kH/rAcbT9rMvNjEfFbFN+CWUQR+2uAV0fEdyhem7+k+L/jWIr3jdrR7EMcwcnRzNwTEW8DXl1uWg/8VkRsprgGj6V4XXVT/K55EU4wLklzlolizaZTytuFwOAUSnYeQzG6YDJ/XLNu2QlJs6r82uwFEbGFYkTXYoqkxymMvB8echjFP9VjeSHF++Hw5HjHcmgt4p0UdUDncs3ML1LEWZv4+iWTf4A47G6K52n4l0gvB3+1utYQRcL8T6cc5Swok1q/SzGp6wsprpcHAL8/RvM7gD/NzCsm6favKJLLD6b4/fu7o/b/FHhzTQzvjYgTgFeWm7opkmu19gN/lplXRsQRkSjOzH0R8STgckZGiC7l4Lq6w26jSBJ/eox90zn3ByOin2KS3wdR/L3+xHIZ7QPAhszcP8a+VrovRSmMetxEURLnssz8VT0HZOa7IuLHFCO9h7/2f2LN+li+D9w+Rl8Nv6bLZPb7gT8qN60pl1qfokgoNsMBioTw8IdGRwNPnqD9VygSsC1NXmbmLyLi8RSldZ5Ubh7v5/hj4NyyTvCsK3/Gj6FIEJ9H8X4cFB9OPGacw4YoRlFfkpnfaX6Us+r1FB9SD3+AfTTFvDO19lJ8WPDtVgUlSZo6E8WaTdOdkGTCSRLg3knyzirv3pCZN07zXJLUUJl5aUS8j+LDrN+kGD28BFhAMfp3J0WC4yvAf433DYoykfVbFJO/nQ88lmJE8m6KEgP/CVxRjvQ5s4kPaUbKZOj7gVfUbP5AZh6o8/j/KN/znwI8nuL5XEEx6guKBOo24GsUE2b9oFGxt0JmDgIvjoj/R1F+6ckUI4nvS5EE20bx9fF3ZeYho8/H6G9HRDwaeDHFc/ZrZV/j/k2YmZdExKeBiylGOC9h5Fr9DHB5Zt407Qc5R5UT4P5BRLyD4vV6JkWC/T4Ur7PvUST/3tPohFtmfqpMZj6PokzXrwM9wK8oJvb6MsX1PObo8TlgiOIauZNixO8PgP+mmLDvm9OpN5uZX46Ih1F8Y+xsipGnx1C87+2jqHX8w/Icn87Mb0/QVzOu6fMoPuBaT5E47KF4X2+6zPxZRDyAIvl6OvA44ASKxzX8zZKfAjcAH8zML7QirnFi/QXw5Ih4KsUHL2spfo7zKL4J8i3gYxTfBqzr90CrZOZPgedFxOsoXpe/CTyM4md9f4oPLncD36G4Dj80XlmVI01ZJub8iPgwxUj8NRQfiO+h+NbKxyneK2+NaUwIKElqnZi9eQF0pCl/6Q9/5fJ9mXnBJO2vo/gjYjuHjoKbyPbJ/iGLiJcCby3vvjgzR38dUpIkSZIkSVLJEcWaTcMjnx4E/LAcNdUow2UnDlB8LVOSJEmSJEnSODombyI1zbfK24UUXxduiLJ+2KPKu1fX81VcSZIkSZIkqZ2ZKNZs+njNeiNn6z6vZt0ZdSVJkiRJkqRJmCjWrClnMf5ceffp5cQQ44qI4yLiDydpUwGG2/ySYlIRSZIkSZIkSROwRrGmLSLWUsyoPKynZv2EiLigtn1mXjFGN88FtgDHAq8uZ0B+D/BdYD/wAIoyEk+jmMn5Y0xcc/ipFDMnA3xgrs2WLEmSJEmSJM1FkZmzHYMOUxFxBXB+ve0zM8bp56HAh4FVdXTz3sx83gQxXQX8QXl3dTlqWZIkSZIkSdIEHFGsWZeZP42INcAzKZK8a4AHAfOAvcBNwDeBTwDXjtdPRNwPeEZ594cmiSVJkiRJkqT6OKJYkiRJkiRJktqck9lJkiRJkiRJUpszUSxJkiRJkiRJbc5EsSRJkiRJkiS1ORPFkiRJkiRJktTmTBRLkiRJkiRJUpvrnO0AdHiIiPnAI8u7u4DqLIYjSZIkSZIkHW4qwJJy/buZec9sBjOaiWLV65HADbMdhCRJkiRJknQEWAVsme0gall6QpIkSZIkSZLanCOKVa9dwyvXX389xx577GzGIkmSJEmSJB1WbrvtNlavXj18d9dEbWeDiWLV696axMceeyxLly6dzVgkSZIkSZKkw9mcm//L0hOSJEmSJEmS1OZMFEuSJEmSJElSm2vbRHFEPDAizomI10fEpyNid0RkuVzRpHOui4jPRsRtEbE/Im6JiH+PiFPrOPaWmvgmWm5pRuySJEmSJEmSjlztXKP4F606UUQsAD4MnDNq10PL5dyIeG1mvqFVMUmSJEmSJEnSsHZOFNfaAdwIPKVJ/V/OSJL4y8A/ArcCjwReCRwPvD4ibsvMd0/S18eBv55g/8AMY5UkSZIkSZLUZto5Ufx64Abghsz8RUQcB2xv9Eki4gnAueXdTwK/k5nDsxreEBGfAP4b6AXeEhH/kZl7J+hyb2Z+r9FxSpIkSZIkSWpfbVujODNfk5mfysxml6B4WXlbBV5UkyQejmM38PLy7mLgwibHI0mSJEmSJEkHadtEcStExFHAk8u7n8/MneM0/QhwZ7n+u00PTJIkSZIkSZJqmChurtXA/HL9q+M1yswB4LrhYyJiXrMDkyRJkiRJkqRhJoqb6+Sa9R9O0nZ4fydw4gTtzoiI/4mI/ojYFxHbI+KDEfGsiIgZRStJkiRJkiSpLbXzZHatsKxmfbyyE8N2jDruB+O0Wz7q/nHl8hzg6xHxB5n5synECEBELJ2kyTFT7VOSJEmSJEnS4cFEcXPdt2b97kna9tesHzXG/gHgE8DngO8BdwCLgNOAF1Iklx8PfD4iTsvMO6YY647Jm0iSJEmSJEk6Epkobq4FNesDk7S9p2b9PmPsX52Ze8fY/pWIuBT4D+ApFOUuXgP8+RTilCRJkiRJktTGTBQ31/6a9a5J2s6vWf/V6J3jJImH990VEc8BfgI8AHh+RLyinCSvXssm2X8McMMU+pMkSZIkSZJ0mDBR3Fx31ayPVU6iVnfN+mRlKg6RmXdExFXARWVfpwDfmMLxE9ZQdp48SZIkSZIk6cjVMdsBHOFqk6+TTRZXO6J3uvWCayfAe8g0+5AkSZIkSZLUZkwUN1dt4vZhk7Qd3j8I/Hia53PYryRJkiRJkqQpM1HcXDcwMondE8ZrFBFdwKnDx0yxtnCth9es3zrNPiRJkiRJkqSWOlAdAmBP/wA79+xjT//AQdvVfNYobqJykrkvAr8FnBURS8epBfy7wP3K9Y9O51wRcX/gD8q7+4At0+lHkiRJkiRJapXB6hD7B4e46vo+Nm3uY/vu/nv3Le/pZv2aXtat7mVBZwedFce8NpPP7gxExAURkeXy2nGava287QQui4jKqD56gL8r7+4F3j3GeZ4WEfeZII77Ah8CHlBuujwz76n7gUiSJEmSJEktVh1Krr1pN2ve9AXeePWNByWJAbbv7ueNV9/Imjd9gWtv2k11KGcp0vbQtiOKI2ItcELNpp6a9RMi4oLa9pl5xXTOk5lfioirgHXAM4DPR8Q7KEpDPBK4BOgtm78iM/eM0c0rgE0R8RHga8BPgLuBRcBpwAsZmQzvR8BrpxOrJEmSJEmS1AqD1SGuvWk3GzZumTQB3D9QZcPGLVx+/imsPaHHkcVN0raJYmADcP44+x5fLrWumMG5nkdRWuLpwBPLpdYQ8IbM/LcJ+jiaIuYNE7S5Bjg3M2+fQaySJEmSJElSU+0fHOLiK7fWPUq4OpRctGkr119yloniJvFZbYHM/FVmng2sBz4P/C/FJHc7gCuBtZn52gm6eCnFqOKPAz8EdgODwJ3l/fcBTwPOzMyfNelhSJIkSZIkSTN2oFrUJO4fqE7puP6BKlfd0OcEd00Smdb20OQiYilFYpsdO3awdOnSWY5IkiRJkiRJh6snvu0rh9QkrseKnm6+9NIzGx9QC+zcuZNly4arx7IsM3fOZjyjOaJYkiRJkiRJUsvs6R+YVpIY4Obd/ezdN9DgiAQmiiVJkiRJkiS1UP/A4AyPn1rJCtXHRLEkSZIkSZKklunu6pzh8ZUGRaJaJoolSZIkSZIktczi7i6W93RP69gVPd0sWtjV4IgEJoolSZIkSZIktdCB6hDr1/RO69j1p/ZyoDrU4IgEJoolSZIkSZIktdC8SgfrVvdOuYREd1eFdat6mVcxpdkMPquSJEmSJEmSWmpBZweXnruSSkfU1b7SEVy2fiXzO01nNovPrCRJkiRJkqSW6qx0cMZJS3j3eadMOrK4u6vC5eefwuknLqHT0cRNM7MpBiVJkiRJkiRpGiodwekn9rD5krP44A19vP+6Prbv7r93/4qebtaf2su6Vb3M7+yoe/SxpsdEsSRJkiRJkqRZ0Vnp4KhKB+eddhwXrl3B3n0D9A9U6e6qsGhhFweqQ9YkbhETxZIkSZIkSZJm1XAyeNHCLhYtPHS7ms9nWp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WoDB6pDAOzpH2Dnnn3s6R84aLvaW+dsByBJkiRJkiSpeQarQ+wfHOKq6/vYtLmP7bv77923vKeb9Wt6Wbe6lwWdHXRWHFfariIzZzsGHQYiYimwA2DHjh0sXbp0liOSJEmSJEnSZKpDyTXbdnHxlVvpH6iO2667q8Kl567kjJOWUOmIFkbYPnbu3MmyZcuG7y7LzJ2zGc9ofkQgSZIkSZIkHYEGq0Ncs20XGzZumTBJDNA/UGXDxi1ce9MuBi1F0ZZMFEuSJEmSJElHoP2DQ1x85VaqQ/VVFKgOJRdt2so9gyaK25GJYkmSJEmSJOkIc6Ba1CSebCTxaP0DVa66oc8J7tqQiWJJkiRJkiTpCDOv0sGmzX3TOnbTdX3Mc1K7tuNPXJIkSZIkSTrC7OkfYPvu/mkde/PufvbuG2hwRJrrTBRLkiRJkiRJR5j+gcEZHj+1khU6/JkoliRJkiRJko4w3V2dMzy+0qBIdLgwUSxJkiRJkiQdYRZ3d7G8p3tax67o6WbRwq4GR6S5zkSxJEmSJEmSdIQ5UB1i/ZreaR27/tReDlSHGhyR5joTxZIkSZIkSdIRZl6lg3Wre6dcQqK7q8K6Vb3Mq5g2bDf+xCVJkiRJkqQj0ILODi49dyWVjqirfaUjuGz9SuZ3mjJsR/7UJUmSJEmSpCNQZ6WDM05awrvPO2XSkcXdXRUuP/8UTj9xCZ2OJm5LM5v+UJIkSZIkSdKcVekITj+xh82XnMUHb+jj/df1sX13/737V/R0s/7UXtat6mV+Z0fdo4915DFRLEmSJEmSJB3BOisdHFXp4LzTjuPCtSvYu2+A/oEq3V0VFi3s4kB1yJrEMlEsSZIkSZIktYPhZPCihV0sWnjodrU3rwJJkiRJkiRJanMmiiVJkiRJkiSpzZkoliRJkiRJkqQ2Z6JYkiRJkiRJktqciWJJkiRJkiRJanMmiiVJkiRJkiSpzZkoliRJkiRJkqQ2Z6JYkiRJkiRJktqciWJJkiRJkiRJanMmiiVJkiRJkiSpzZkoliRJkiRJkqQ2Z6JYkiRJkiRJktqciWJJkiRJkiRJanMmiiVJkiRJkiSpzZkoliRJkiRJkqQ2Z6JYkiRJkiRJktpc2yaKI+KBEXFORLw+Ij4dEbsjIsvliiadc11EfDYibouI/RFxS0T8e0ScOoU+HhARr4uI70TEHRFxZ7n+uoh4QDPiliRJkiRJknRk65ztAGbRL1p1oohYAHwYOGfUroeWy7kR8drMfMMk/awCPg4cO2rXo8plQ0Q8MzO3NCZySZIkSZIkSe2gbUcUj7ID+FwT+7+ckSTxl4FnAauBC4GfUPwcXh8RG8brICIeAnySIkk8CLwFOKNc3lJuezDwqbKtJEmSJEmSJNWlnUcUvx64AbghM38REccB2xt9koh4AnBuefeTwO9kZrW8f0NEfAL4b6AXeEtE/Edm7h2jqzcBDyrXz83MD9fsuzYitgAfKtu8AXheYx+JJEmSJEmSpCNV244ozszXZOanMrPZJSheVt5WgRfVJImH49gNvLy8u5hilPFBIuJBwB+Vdz87Kkk83M+Hgc+Wd88rj5EkSZIkSZKkSbVtorgVIuIo4Mnl3c9n5s5xmn4EuLNc/90x9j8DqJTr753glFeUt5XyGEmSJEmSJEmalIni5loNzC/Xvzpeo8wcAK4bPiYi5o1qcnrN+rj9jNq3tt4gJUmSJEmSJLU3E8XNdXLN+g8naTu8vxM4cZx+7sjMn4/XQWbexsjI5JPHaydJkiRJkqTmOFAdAmBP/wA79+xjT//AQduluaqdJ7NrhWU16+OVnRi2Y9RxPxijn8n6GO7n10ede1IRsXSSJsdMpT9JkiRJkqR2MlgdYv/gEFdd38emzX1s391/777lPd2sX9PLutW9LOjsoLPi2E3NPSaKm+u+Net3T9K2v2b9qHH6mayP2n5G9zGZHZM3kSRJkiRJ0mjVoeTam3Zz8ZVb6R+oHrJ/++5+3nj1jfzD57dx6bkrOeOkJVQ6YhYilcbnxxfNtaBmfWCStvfUrN9nnH4m66O2n9F9SJIkSZIkqcEGq0Ncs20XGzZuGTNJXKt/oMqGjVu49qZdDFqKQnOMieLm2l+z3jVJ2/k1678ap5/J+qjtZ3Qfk1k2ybJqiv1JkiRJkiQd8fYPDnHxlVupDmVd7atDyUWbtnLPoIlizS2Wnmiuu2rWJysF0V2zPrrExF3Awjr6qO2nnjIV98rMCesfR/h1CEmSJEmSpFoHqkVN4slGEo/WP1Dlqhv6OO+045hnvWLNEV6JzVWbfJ1ssrjayedG1wse7meyPmr7seawJEmSJElSE82rdLBpc9+0jt10XZ9JYs0pXo3N9YOa9YdN0nZ4/yDw43H6uX9EHDNeBxFxLHC/8u6N9QYpSZIkSZKkqdvTP8D23f3TOvbm3f3s3VfPdFRSa5gobq4bGJmA7gnjNYqILuDU4WMyc/S7xNdq1sftZ9S+r9cbpCRJkiRJkqauf2BwhsdPrWSF1EwmipsoM+8CvljePSsixisd8buMjAT+6Bj7PwEMVzh/7gSnvKC8HSqPkSRJkiRJUpN0d81s+q/urkqDIpFmzkTxDETEBRGR5fLacZq9rbztBC6LiIPeASKiB/i78u5e4N2jO8jMnwObyrtPjYjfHyOWZwNPLe/+e3mMJEmSJEmSmmRxdxfLe7qndeyKnm4WLexqcETS9M3sY4/DWESsBU6o2dRTs35CRFxQ2z4zr5jOeTLzSxFxFbAOeAbw+Yh4B3Ar8EjgEqC3bP6KzNwzTleXAE8DlgAfiIhTgE+V+84B/qJc3wX89XRilSRJkiRJUv0OVIdYv6aXN1499ami1p/ay4HqkBPaac5o20QxsAE4f5x9jy+XWlfM4FzPoygt8XTgieVSawh4Q2b+23gdZOaOiPht4GPAMcDLy6XWz4FnZebOGcQqSZIkSZKkOsyrdLBudS//8PltU6o33N1VYd2qXpPEmlO8GlsgM3+VmWcD64HPA/9LMcndDuBKYG1mvraOfjZTjEJ+I/A94O5y+W657RFlG0mSJEmSJLXAgs4OLj13JZWOqKt9pSO4bP1K5nealtPcEpk52zHoMFBOxLcDYMeOHSxdOt68fJIkSZIkSe2lOpRcs20XF1+5dcKRxd1dFS5bv5LTT1xSd2JZR46dO3eybNmy4bvL5lpVgHYuPSFJkiRJkiTNWKUjOP3EHjZfchYfvKGP91/Xx/bd/ffuX9HTzfpTe1m3qpf5nR0miTUnmSiWJEmSJEmSZqiz0sFRlQ7OO+04Lly7gr37BugfqNLdVWHRwi4nrtOcZ6JYkiRJkiRJapDhZPCihV0sWnjodmmu8gqVJEmSJEmSpDZnoliSJEmSJEmS2pyJYkmSJEmSJElqcyaKJUmSJEmSJKnNmSiWJEmSJEmSpDZnoliSJEmSJEmS2pyJYkmSJEmSJElqcyaKJUmSJEmSJKnNmSiWJEmSJEmSpDZnoliSJEmSJEmS2pyJYkmSJEmSJElqcyaKJUmSJEmSJKnNmSiWJEmSJEmSpDZnoliSJEmSJEmS2pyJYkmSJEmSJElqcyaKJUmSJEmSJKnNmSiWJEmSJEmSpDZnoliSJEmSJEmS2pyJYkmSJEmSJB1WDlSHANjTP8DOPfvY0z9w0HZJU9c52wFIkiRJkiRJ9RisDrF/cIirru9j0+Y+tu/uv3ff8p5u1q/pZd3qXhZ0dtBZcXykNBWRmbMdgw4DEbEU2AGwY8cOli5dOssRSZIkSZKkdlIdSq7ZtouLr9xK/0B13HbdXRUuPXclZ5y0hEpHtDBCaWI7d+5k2bJlw3eXZebO2YxnND9akSRJkiRJ0pw2WB3imm272LBxy4RJYoD+gSobNm7h2pt2MWgpCqluJoolSZIkSZI0p+0fHOLiK7dSHarvm/HVoeSiTVu5Z9BEsVQvE8WSJEmSJEmasw5Ui5rEk40kHq1/oMpVN/Q5wZ1UJxPFkiRJkiRJmrPmVTrYtLlvWsduuq6PeU5qJ9XFV4okSZIkSZLmrD39A2zf3T+tY2/e3c/efQMNjkg6MpkoliRJkiRJ0pzVPzA4w+OnVrJCalcmiiVJkiRJkjRndXd1zvD4SoMikY5sJoolSZIkSZI0Zy3u7mJ5T/e0jl3R082ihV0Njkg6MpkoliRJkiRJ0px1oDrE+jW90zp2/am9HKgONTgi6chkoliSJEmSJElz1rxKB+tW9065hER3V4V1q3qZVzH9JdXDV4okSZIkSZLmtAWdHVx67koqHVFX+0pHcNn6lczvNPUl1ctXiyRJkiRJkua0zkoHZ5y0hHefd8qkI4u7uypcfv4pnH7iEjodTSzVbWbTRkqSJEmSJEktUOkITj+xh82XnMUHb+jj/df1sX13/737V/R0s/7UXtat6mV+Z0fdo48lFUwUS5IkSZIk6bDQWengqEoH5512HBeuXcHefQP0D1Tp7qqwaGEXB6pD1iSWpslEsSRJkiRJkg4rw8ngRQu7WLTw0O2Sps5XjyRJkiRJkiS1ORPFkiRJkiRJktTmTBRLkiRJkiRJUptrSaI4IuZFxMPLZf4Y+xdExNsjYkdE/CoifhARF7ciNkmSJEmSJElqd62azO53gA8Au4FlY+z/KPAUIMr7DwP+MSJOzMyXtCZESZIkSZIkSWpPrSo98VSKJPBHMnOgdkdEnF3uB9hJkTT+Wdn+4og4rUUxSpIkSZIkSVJbalWieCWQwDVj7HtuebsN+PXM/D3gEcCN5fYNzQ9PkiRJkiRJktpXqxLFDyxvb67dGBEdwFkUSeRLM/MugMy8A7iUYlTxb7QoRkmSJEmSJElqS61KFPeUt/tHbX8McL9y/epR+75X3o5V01iSJEmSJEmS1CCtShQP1yXuGbX9jPJ2Z2beMmrfXeVtpVlBSZIkSZIkSZJalyi+pbxdM2r7bzN+7eKjy9tdTYpJkiRJkiRJkkTrEsVfpqg3/OKIOBkgIp4BnFnu/68xjnlEeXtb06OTJEmSJEmSpDbWqkTxP1OUn3gg8L2I2A18lCJ5/DPgP8c45ikUo423tChGSZIkSZIkSWpLLUkUZ+ZNwB8D+yiSw0eXt3uBP8zMgdr2EXEM8Jvl3c+3IkZJkiRJkiRJaledrTpRZn44Ir4KnA0cQ1FS4hOZefsYzR8FXFmuf6lFIUqSJEmSJElSW2pZohggM/8XeG8d7T4HfK75EUmSJEmSJEmSWlWjWJIkSZIkSZI0R5koliRJkiRJkqQ219LSEwAR8QDgNGAFcF+gMtkxmfn6ZsclSZIkSZIkSe2qZYniiHgg8A/A70/jvCaKJUmSJEmSJKlJWpIojojFwNeA44FoxTklSZIkSZIkSfVpVY3iVwAnUCSJPwc8DVgCVDKzY7KlRTFKkiRJkiRJUltqVemJZwIJXJ2Zz2jROSVJkiRJkiRJdWjVaN3e8vayFp1PkiRJkiRJklSnViWK7y5vf9Gi80mSJEmSJEmS6tSqRPF3y9uHtuh8kiRJkiRJkqQ6tSpR/G8UE9n9cYvOJ0mSJEmSJEmqU0sSxZn5IeADwO9ExCtacU5JkiRJkiRJUn06G9lZRJwxwe7LKUpPvCkifhe4EvghsG+yfjPzmsZEKEmSJEmSJEkaraGJYuArQNbR7nHlUo+k8XFKkiRJkiRJkkrNSMBGE/qUJEmSJEmSJDVJoxPFT2xwf5IkSZIkSZKkJmtoojgzv9rI/iRJkiRJkjQ7DlSHmFfpYE//AP0Dg3R3dbK4u+ve7ZKOLNb+lSRJkiRJ0r0Gq0PsHxziquv72LS5j+27++/dt7ynm/Vrelm3upcFnR10mjCWjhiRWc/cczM8ScR7KCal++vMvK3OY5YAfwdkZl7YzPg0uYhYCuwA2LFjB0uXLp3liCRJkiRJUqNVh5Jrtu3i4iu30j9QHbddd1eFS89dyRknLaHS4XRVUj127tzJsmXLhu8uy8ydsxnPaK362OeCclk8hWPuV3OcJEmSJEmSmmiwOsQ123axYeOWCZPEAP0DVTZs3MK1N+1isDrUogglNZPfD5AkSZIkSRL7B4e4+MqtVIfq+/Z5dSi5aNNW7hk0USwdCeZyonhBeXvPrEYhSZIkSZJ0hDtQLWoSTzaSeLT+gSpX3dDHAUcVS4e9uZwofnx5+4tZjUKSJEmSJOkIN6/SwabNfdM6dtN1fcxzUjvpsNfZjE4j4tXj7HpRRPzvJIfPB44HnkExAd7XGxmbJEmSJEmSDranf4Dtu/undezNu/vZu2+ARQu7GhyVpFZqSqIYeC1FkrdWAC+cQh8B7Afe2qCYJEmSJEmSNIb+gcEZHl9l0cIGBSNpVjTzewFRs2S5RB3LPcAtwCbgtMz8ThNjlCRJkiRJanvdXTMbS9jdVWlQJJJmS1NGFGfmQQnoiBiiSBQ/IjN/0IxzSpIkSZIkaXoWd3exvKd7WuUnVvR0W3ZCOgK0qtJ4X7kMtOh8kiRJkiRJqtOB6hDr1/RO69j1p/ZyoDrU4IgktVpLEsWZeVxmLs/MH7fifJIkSZIkSarfvEoH61b3TrmERHdXhXWreplXadVYREnN4qtYkiRJkiRJLOjs4NJzV1LpiLraVzqCy9avZH6n6SXpSOArWZIkSZIkSXRWOjjjpCW8+7xTJh1Z3N1V4fLzT+H0E5fQ6Whi6YjQlMnsJhIRTwSeBTwa6AHuA0z0UVVm5vEtCE2SJEmSJKmtVTqC00/sYfMlZ/HBG/p4/3V9B01wt6Knm/Wn9rJuVS/zOzvqHn0sae5rWaI4Ih4IXAU8YXjTOE1z1L5sZlySJEmSJEka0Vnp4KhKB+eddhwXrl3B3n0D9A9U6e6qsGhhFweqQ9Yklo5ALUkUR8Q84NPAYyiSwN8CbgXOpkgEvx9YDKwEHlxu2wp8rxXxSZIkSZIk6WDDyeBFC7tYtPDQ7ZKOLK16ZV8APLZcf25mPg54xfDOzDw/M5+RmUuB3wFuAx4OfCozn9vs4CKiNyLeFhE3RkR/RNweEddHxEsjYuHkPdR1jkdFxDsjYlt5jjsj4vsR8ZaI6K3j+FsiIutYbmlEvJIkSZIkSZLaR6sSxb9X3n4mM983UcPM/DhFeYoB4IqIOLGZgUXE2cD/AH8BPAxYSDG6eRXwVmBrRKyY4TleB3wb+BPgxPIc96VIhv8l8N2I+J2ZnEOSJEmSJB2eDlSHANjTP8DOPfvY0z9w0HZJaoVW1Sh+NCMlJg4REZGZ99YizsyfRMQ/Aq8GXgJc3IygIuLRwIcoErd3A38DfJligr11FIndXwOujohVmXn3NM7xCorHAcVI6bcC3yjv/wbwMuAY4AMR8aTM/MahvRzk48BfT7B/YKoxSpIkSZKk1husDrF/cIirru9j0+aDJ41b3tPN+jW9rFvdy4LODjot9yCpyaImP9u8k0TcQ5GUfnxmXlduOxH4EUUC+X6Z2T/qmNOBrwI3ZeavNSmuLwNnAoPAGZn5zVH7/xJ4S3n3NZn5+in2/xDgJ8B8iprMqzLz1jHaXE9Rm/k7wMrMPOQjw7KkxEOB92XmBVOJoxEiYimwA2DHjh0sXbq01SFIkiRJknTEqA4l12zbxcVXbqV/oDpuu+6uCpeeu5IzTlpCpSNaGKGkRtu5cyfLli0bvrssM3fOZjyjterjqIFRtwB31qw/ZIxj9k+wb8YiYhVFkhjg8tFJ4tLbgRvL9T8tJ+WbinUUSWIoEs23jm6QmT8DXlPefTTwW1M8hyRJkiRJOowMVoe4ZtsuNmzcMmGSGKB/oMqGjVu49qZdDFqKQlITtSpR3FfePmh4Q2b+ArirvLtmjGN+fbhpk2J6Vs36e8dqUI7s3VjeXcxIYrleq2rWPz1Bu8/UrP/+FM8hSZIkSZIOI/sHh7j4yq1Uh+pLeVSHkos2beWeQRPFkpqnVYnireXtY0dtvwYI4CURMTzyloi4P0Xt3gR+0KSYTi9v+4H/nqDdV2vW107xHEfXrP9igna1+54wxXNIkiRJkqTDxIFqUZN4spHEo/UPVLnqhj4nuJPUNK1KFH+RIiF89qjt/6+8fSzw3Yh4a0RcBnwXeFi5byPNcXJ5++PMHJyg3Q/HOKZetXWX7z9Bu9p9x0XEwgnanhER/xMR/RGxLyK2R8QHI+JZEWGxIkmSJEmS5rB5lQ42be6bvOEYNl3XxzwntZPUJK16d/kYRfmJpRFx/PDGzLwaeA9FEvkE4M+BFwDDM6V9DvjXRgcTEQuAnvLuhEWjM3MPIwnfZRO1HcONNesTjRQ+ozY8Rh7/WJYDjwQWAvcBjgOeA3wUuLacHG/KImLpRAtwzHT6lSRJkiRJI/b0D7B9d//kDcdw8+5+9u4bmLyhJE1DZytOkpl7KRKaY+3bEBHfBDZQ1CXuBG6iGEn8j2Wd4Ea7b8363XW07we6gaOmeJ6PA39Vrr86Iv4rM/fXNiiT1q+eIL5hA8AnKJLn3wPuABYBpwEvpEhiPx74fESclpl3TDHWHVNsL0mSJEmSpqh/YKIvNddzfJVFE30PWZKmqSWJ4slk5uXA5S085YKa9Xo+irunvL3PVE6SmZsj4hPAM4BHA1+NiFcC3yybnAa8udw3AHRNcJ7VZcJ9tK9ExKXAfwBPoSiP8RqK0dmSJEmSJGkO6e6aWSqmu6vSoEgk6WDtWtimdlRv17itRgxPtPeraZzrfOC6cn018AWKEcr95fpq4AZgU80xd43uZJwk8fC+uyjKT/yy3PT8iKjncdVaNsmyaor9SZIkSZKkURZ3d7G8p3tax67o6WbRwqn+uy9J9WnXRHFtIraechLD7+D1lKk4SJngfQLwZ8APRu3+OfAG4HTgfjXb90zjPHcAV5V3u4FTpnj8zomWMlZJkiRJkjQDB6pDrF/TO61j15/ay4FqMyp0StIsJIoj4oSIeH1EfD4ivhsRP46IE0a1eUREPD0iJpoAbtrKOsG7y7sTTRxHRCxmJFE8rTq+mTmQme/IzF+nqCt8EvBg4MGZ+erMvAd4VNn8LiaZYG8CtYnoaU1qJ0mSJEmSmmdepYN1q3unXEKiu6vCulW9zKu065g/Sc3WsneXiOiIiLcCNwKXAE+mmLxuOYeWf1gGfIpiYrZmJTxvLG9PiIiJCgQ9bIxjpi0z78jMmzLztsxMgIh4EDCcLL9hBhP4xUzjkyRJkiRJzbWgs4NLz11JpaO+f+MrHcFl61cyv9MksaTmaeU7zL9RTLBWAW6lmHxtTJn5aeDmsu3vNymer5W33cDjJmhXO6r5602K5Q8ZSfJ+aAb9PLxm/dYZ9CNJkiRJkpqks9LBGSct4d3nnTLpyOLurgqXn38Kp5+4hE5HE0tqopa8w0TEmcCF5d03A8dl5nMmOezDFMnTJzYprI/VrD93rAYR0QGcV97dC3y50UFExP2Al9ec48pp9nN/4A/Ku/uALTMOTpIkSZIkNUWlIzj9xB42X3IWrzrn5EMmuFvR082rzjmZ6y85i7Un9NQ9+liSpmuikguN9ILy9r8y86/rPOb68vbXmxAPmXl9RFxLMZHchRHxvsz85qhmfwGcXK7/Y2YeqN0ZERcA7y3vvi4zXzv6PBFxLLB79LHlvvsC/wkcU256aWbeNUa7pwFfzcxfjfVYyn4+BDyg3HR5WfdYkiRJkiTNUZ2VDo6qdHDeacdx4doV7N03QP9Ale6uCosWdnGgOmRNYkkt06pE8WlAApdP4ZjhCd2OmbDVzLyEopzEfYDPRcSbKUYN3wdYBzy/bLcNePs0z7EeeGlEvA/4KnAbcD/gVOBFwPBUp+/NzPGen1cAmyLiIxQlM34C3E0xMd5pwAsp6joD/Ah47TRjlSRJkiRJLTacDF60sItFCw/dLkmt0KpE8QPL2+1TOGawvJ3X4FjulZnfiog/AN5Pkbx98xjNtgFnjzXSdwoeBLysXEYbpEhCv3KSPo4GNpTLeK4Bzs3M26cTpCRJkiRJkqT21KpE8a+ALmDhZA1rDI+03dP4cEZk5icj4lEUo4vPBpYCA8CPKeokX5qZ+2Zwio8AC4AnAcdTJM3voRgx/TmKMhHfn6SPlwJPphg9/GtAD8Vo4n0Uk9ZtBj4AfC4zcwaxSpIkSZIkSWpDrUoUbwceAzwWGF0HeDznlLc/aEZAtTLzp8Cfl8tUjrsCuGKSNjcDbyyXacnMLTg5nSRJkiRJ0zZc73dP/wD9A4N0d3WyuNs6wJI0rFWJ4s9RJImfHxH/LzOHJmocEY8D/piirvFnWhCfJEmSJEk6Ag1Wh9g/OMRV1/exaXMf23f337tveU8369f0sm51Lws6O+g0YSypjbXqHfBSivITjwTeFRHj1h2OiN+jSA53AXcC72xJhJIkSZIk6YhSHUquvWk3a970Bd549Y0HJYkBtu/u541X38iaN32Ba2/aTXXIao6S2ldLEsWZ+TPg/wIBXADcHBH/UtPkwoj414i4CfgQ8ACK0cTPz8w7WhGjJEmSJEk6cgxWh7hm2y42bNxC/0B1wrb9A1U2bNzCtTftYrA64ZegJemI1bLvVGTm5cAGipHFDwH+D0UyGOBPgedTTPYWFJO9PS8zP9yq+CRJkiRJ0pFj/+AQF1+5te5RwtWh5KJNW7ln0ESxpPbU0uI7mfke4GHA3wM/oUgK1y4/A/4VODkz39fK2CRJkiRJ0pHhQLWoSTzZSOLR+geqXHVDHwccVSypDbW8Sntm7szMl2bmScAi4CTgZOCBmbksMy/KzFtaHZckSZIkSToyzKt0sGlz37SO3XRdH/Oc1E5SG+qczZNn5p0UE9ZJkiRJkiQ1xJ7+gUMmrqvXzbv72btvgEULuxoclSTNbX5EJkmSJEmSjij9A4MzPH5qJSsk6UjQshHFEXEMcDpFqYnFwH0pRhPfDvwI+Fpm/m+r4pEkSZIkSUem7q6ZpTu6uyoNikSSDh9NTxRHxDOAvwJW19H2m8DfZObVzY5LkiRJkqTD0YHqEPMqHezpH6B/YJDurk4Wd3fdu12wuLuL5T3d0yo/saKn27ITktpS0xLFETEfuAJ4zvCmOg47DfhERFwJXJiZA00KT5IkSZKkw8pgdYj9g0NcdX0fmzb3HZQEXd7Tzfo1vaxb3cuCzg46ZylhPFeS2AeqQ6xf08sbr75xyseuP7XXpLukthSZ2ZyOIz4F/BYjCeIfAV8EtgK/BO6mKD/RAzwWOAs4sWybwCcz81lNCU5TFhFLgR0AO3bsYOnSpbMckSRJkiS1j+pQcs22XVx85dYJ6+d2d1W49NyVnHHSEiod9YzXaoy5mMS++55B1rzpC1OqN9zdVeH6S86ie37LKnVKaiM7d+5k2bJlw3eXZebO2YxntKYkiiPiBcC/UCR8dwIvyMxP13Hc2cC/AkvLY/9PZr674QFqykwUS5IkSdLsGKwOce1Nu9mwcQvVocn/h690BJeffwprT+hpSVJ2riax5/rzJqn9zPVEccPf+SIigFeUd7cDK+tJEgOUtYlXlscF8MpGxydJkiRJ0uFk/+AQF1+5ta5kJxSJ24s2beWewaEmR1YkY6/ZtosNG7dMOnK3f6DKho1buPamXQxWmx9bZ6WDM05awrvPO2XSyem6uypcfv4pnH7iEpPEktpWM979ngr0UowI/qPM/OVUDs7M3cAfl3cfGhFPaXB8kiRJkiQdFg5Ui3IOUymfAEVS9qob+jjQ5ITsXE5iQzFK+PQTe9h8yVm86pyTWd7TfdD+FT3dvOqck7n+krNYe0JPS8t1SNJc04yiO08ob7+RmddNp4PM/EZEfINicrszgc81KDZJkiRJkg4b8yodbNrcN61jN13Xx4VrVzQ4ohEzTWKfd9pxLZkwrrPSwVGVDs477TguXLuCvfsG6B+o0t1VYdHC1k+0J0lzVTPeCU+hGE382Rn28xmK8hOrZhyRJEmSJEmHoT39AwdNDDcVN+/uZ+++gQZHNGKmSexWJ2eHz7doYRcPWXQfFi3sOmi7JLW7ZrwbLi9vvzXDfoaPb97Hn5IkSZIkzWH9A4MzPH5qo32nYi4nsSVJU9eMRPH9y9sp1SYew/Dx95+wlSRJkiRJR6jurplVjJxsEreZmMtJbEnS1DUzUXznDPu5q7y97wz7kSRJkiTpsLS4u+uQCdjqtaKn+97yCs0wl5PYkqSpa0aiuNET5DVjwj1JkiRJkua8A9Uh1q/pndax60/t5UB1qMERjZjLSWxJ0tRZsV2SJEmSpDlqXqWDdat7pzz6trurwrpVvU2dqG0uJ7ElSVPXzNG6z4yIU2Zw/EMaFokkSZIkSYepBZ0dXHruSjZs3EJ1KCdtX+kILlu/kvmdzR0bNpzE/ofPb5tSveFWJLElSVPXzETxG5vYtyRJkiRJbaGz0sEZJy3h3eedwsVXbp0wKdvdVeGy9Ss5/cQlVDqi6bHN1SS2JGnqInPyN/IpdRjR6O+OZGZa4X6WRcRSYAfAjh07WLp06SxHJEmSJEntZbA6xP7BIT54Qx/vv66P7bv77923oqeb9af2sm5VL/M7O+hs4Wjd6lByzbZdcy6JLUlzzc6dO1m2bNnw3WWZuXM24xmtGYni8xvaIZCZ72t0n5oaE8WSJEmSNDccqA4xr9LB3n0D9A9U6e6qsGhh173bZ8NcTWJL0lzSdoliHZlMFEuSJEmSJjMXk9iSNFfM9URxM2sUS5IkSZJ0WBpObO7pH6B/YJDurk4Wd5vwnMzwc7NoYReLFh66XZI0d5koliRJkiSpNFxC4arr+9i0+eASCst7ulm/ppd1q3tZYAkFSdIRxtITqoulJyRJkiQd6aYyKdul567kjJOclE2SVL+5XnrCjz8lSZIkSW1vsDrENdt2sWHjlgmTxAD9A1U2bNzCtTftYrA61KIIJUlqLhPFkiRJkqS2t39wiIuv3Ep1qL5v3VaHkos2beWeQRPFkqQjg4liSZIkSVJbO1AtahJPNpJ4tP6BKlfd0McBRxVLko4AJoolSZIkSW1tXqWDTZv7pnXspuv6mOekdpKkI4C/zSRJkiRJbW1P/wDbd/dP69ibd/ezd99AgyOSJKn1TBRLkiRJktpa/8DgDI+fWskKSZLmooYmiiPi78vlgY3sV5IkSZKkZunu6pzh8ZUGRSJJ0uxp9IjiPwVeAvTUboyI7RHxk4g4ocHnkyRJkiRpRhZ3d7G8p3tax67o6WbRwq4GRyRJUuu1qvTEQ4HjAH97SpIkSZLmlAPVIdav6Z3WsetP7eVAdajBEUmS1HqNThTvK297JmwlSZIkSdIcMa/SwbrVvVMuIdHdVWHdql7mVZz+R5J0+Gv0b7Mfl7fnRUQ0uG9JkiRJkppiQWcHl567kkpHff/KVjqCy9avZH6nSWJJ0pFhZhX7D/VR4FHAc4HfioibgQM1+98bEf1T7DMz88mNClCSJEmSpNE6Kx2ccdIS3n3eKVx85Vb6B6rjtu3uqnDZ+pWcfuKSuhPLkiTNdZGZjessYgHwReC0BnSXQFAkip1CdpZFxFJgB8COHTtYunTpLEckSZIkSY03WB1i/+AQH7yhj/df18f23SNjnVb0dLP+1F7WreplfmcHnZackCRNwc6dO1m2bNnw3WWZuXM24xmtoSOKM3N/RDwBeDZwFvAQYD7wBIrE738DUx1RLEmSJElSS3RWOjiq0sF5px3HhWtXsHffAP0DVbq7Kixa2MWB6pA1iSVJR6RGl54gMweBD5QLABExPAXsBZn5g0afU5IkSZKkRhpOBi9a2MWihYdulyTpSONvOEmSJEmSJElqcw0fUTyO5eXtz1p0PkmSJEmSJElSnVqSKM7Mn7biPJIkSZIkSZKkqWvViOKDRMTjKCa7ewRwdLn5duB7wBcy879nIy5JkiRJkiRJakctTRRHxCOBdwKrJ2j25ojYDPyfzPxuayKTJEmSJEmSpPbVssnsIuIs4HqKJHGUyyDwC+B/y/Xh7acC10fEk1sVnyRJkiRJkiS1q5YkiiOiB/gwMB9I4N3AGqA7Mx+cmccCCymSyO8CqmXbD0fEA1oRoyRJkiRJkiS1q1aNKH4JcH9gADg7M5+fmTdk5uBwg8ysZuaWzPw/wNnAgfKYl7QoRkmSJEmSJElqS61KFJ9NMZL40sz87GSNM/NzwD9TlKE4u8mxSZIkSZIkSVJba1WieHl5+4kpHDPcdkWDY5EkSZIkSZIk1WhVonhBeds/hWP2lbfzGxyLJEmSJEmSJKlGqxLFPy9vHzuFY4bb/qLBsUiSJEmSJEmSarQqUXwtRb3hV0TE/SZrXLZ5OUVd42ubHJskSZIkSZIktbVWJYr/rbxdDlwTEavGaxgRq4FrGKlN/G/jtZUkSZIkSZIkzVxnK06SmV+PiH8BXgQ8ErguIn4AbKYoLZHAMcAa4OE1h/5LZn69FTFKkiRJkiRJUrtqSaK49GKKCer+nGIk869zcFIYivIUAEPA24BXtCw6SZIkSZIkSWpTrSo9QRZeBjwG+FfgJorEcO1yU7nvMZn58szMVsUnSZIkSZIkSe2qlSOKAcjM7wEXAUREF7C43LUnMwdaHY8kSZIkSZIktbuWJ4prlYnhX8xmDJIkSZIkSZLU7lpWekKSJEmSJEmSNDeZKJYkSZIkSZKkNjerpSfGExHn1d7PzI2zFYskSZIkSZIkHenmZKIYuALIcj0BE8WSJEmSJEmS1CRzNVEMELMdgCRJkiRJkiS1g7maKH7dbAcgSZIkSZIkSe1iTiaKM9NEsSRJkiRJkiS1SMdsByBJkiRJkiRJml0miiVJkiRJkiSpzc1K6YmImAesBB4BHF1uvh34HrA1Mw/MRlySJEmSJEmS1I5amiiOiIXAq4A/ARaP02xPRLwTeGNm7mtZcJIkSZKkljpQHWJepYM9/QP0DwzS3dXJ4u6ue7dLkqTWaVmiOCJ6gS8AxwMxQdOjgZcDvxcRT87Mna2IT5IkSZLUGoPVIfYPDnHV9X1s2tzH9t399+5b3tPN+jW9rFvdy4LODjpNGEuS1BKRmc0/SVFq4tvAyeWmHwLvBTYDP6dIHD8IWA1cADy8bPd94LGZOdj0IDWhiFgK7ADYsWMHS5cuneWIJEmSJB2OqkPJNdt2cfGVW+kfqI7brrurwqXnruSMk5ZQ6ZhorJEkSYeHnTt3smzZsuG7y+baANlWfTS7gSJJnMCbgEdk5lsz85rM3JaZPyrX3wY8CnhjedzDy2MlSZIkSYe5weoQ12zbxYaNWyZMEgP0D1TZsHEL1960i8HqUIsilCSpfbUqUfxsiiTxxzLzVZk57m/5zBzKzFcDH6UYafzsFsUoSZIkSWqi/YNDXHzlVqpD9X2ztTqUXLRpK/cMmiiWJKnZWpUofkR5+54pHHN5efvIBsciSZIkSWqxA9WiJvFkI4lH6x+octUNfRxwVLEkSU3VqkTx/cvbW6dwzG3l7f0aHIskSZIkqcXmVTrYtLlvWsduuq6PeU5qJ0lSU7XqN+3t5e3yKRyzYtSxkiRJkqTD1J7+Abbv7p/WsTfv7mfvvoEGRyRJkmq1KlG8laLe8EVTOOYiirrG32pKRJIkSZKklukfGJzh8VMrWSFJkqamVYniD5S3Z0bEeyKie7yGEdEdEe8Bziw3bWp2cJIkSZKk5uru6pzh8ZUGRSJJksYys9/U9dsEvAD4DeB84OyI+BCwGfgFxcjhY4A1wLOBJeVxX8/MK1sUoyRJkiSpSRZ3d7G8p3ta5SdW9HSzaGFXE6KSJEnDWpIozsyMiN8GrgZOpUgEv6hcRovy9pvAM1sRnyRJkiSpuQ5Uh1i/ppc3Xn3jlI9df2ovB6pDTmgnSVITtey3bGbuAdYCLwZupEgIj7XcCFwMnF4eI0mSJEk6zM2rdLBude+US0h0d1VYt6rXJLEkSU3WqtITAGTmEHAZcFlEHAs8Aji63H078L3MvK2VMUmSJEmSWmNBZweXnruSDRu3UB3KSdtXOoLL1q9kfqdJYkmSmq2lieJaZULYpLAkSZIktYnOSgdnnLSEd593ChdfuZX+geq4bbu7Kly2fiWnn7iESkeM206SJDWGH8sCEdEbEW+LiBsjoj8ibo+I6yPipRGxsEHneFREvDMitpXnuDMivh8Rb4mI3in084CIeF1EfCci7ij7+U657QGNiFWSJEmSmqXSEZx+Yg+bLzmLV51zMst7ug/av6Knm1edczLXX3IWa0/oMUksSVKLRObkX/c5kkXE2cAm4P7jNPkR8PTMvHkG53gd8CpGJuob7U7ggsz86CT9rAI+Dhw7TpNbgWdm5pbpxjrBuZcCOwB27NjB0qVLG30KSZIkSW1meIK6vfsG6B+o0t1VYdHCLieukyQdkXbu3MmyZcuG7y7LzJ2zGc9oLS09ERGdwNnA6cAK4L7AZDMZZGY+uUnxPBr4ELAQuBv4G+DLwH2AdcCfAL8GXB0RqzLz7mmc4xXAq8u7twFvBb5R3v8N4GXAMcAHIuJJmfmNQ3uBiHgI8EngQcAg8PfAp8rd5wB/DjwY+FREPC4zfzbVWCVJkiSplYaTwYsWdrFo4aHbJUlS67QsURwRa4F/B2rLLEz0HaIs9zdzyPM7KJLEg8BTMvObNfu+FBE3AW8BHkaRiH39VDovk7uvLe/eCqzKzFtrmmyOiA8B11Mkef8lIlaWk/6N9iaKJDHAuZn54Zp910bEFoqk94OANwDPm0qskiRJkiRJktpXS0pPRMTDgC0UI3UDGABuAm4HxkqKHiQzn9iEmFZRJGgB/i0zXzBGmw7ge8DJwB7gQZl5YArn+AvgbeXdP8nMd4/TbgPwrvLuOZl59aj9DwJ+RjH6+rOZ+bRx+vkM8FSgCjwkM39Rb6yTsfSEJEmSJEmSNH2Wnii8kmLkbhV4DfBP0ynj0GDPqll/71gNMnMoIjZSlKRYDJwJfH4K51hVs/7pCdp9pmb994GrR+1/BiMlOsaMtXQFRaK4Uh7zrgnaSpIkSWMarg+7p3+A/oFBurs6Wdxt3VhJkqQjWasSxU+iKCHxj5n55hadczKnl7f9wH9P0O6rNetrmVqi+Oia9YlG99bue8IY+0+vWf/qGPvH2rcWE8WSJEmagsHqEPsHh7jq+j42be5j++7+e/ct7+lm/Zpe1q3uZUFnB50mjCVJko4orUoU95S3H23R+epxcnn748wcnKDdD8c4pl79Nev3B345Trv716wfFxELM3PfGOe9IzN/Pt7JMvO2iLgTuN9UYy1LS0zkmKn0J0mSpMNLdSi59qbdXHzlVvoHqofs3767nzdefSP/8PltXHruSs44aQmVjommHJEkSdLhpFXDAHaVt79q0fkmFBELGEleT1gLJDP3MJLwXTZR2zHcWLM+1kjhYWfUhgeMTtoOn7eeuiU7Rh1Trx2TLDdMsT9JkiQdJgarQ1yzbRcbNm4ZM0lcq3+gyoaNW7j2pl0MViedbkRzwIHy57Snf4Cde/axp3/goO2SJEnQuhHFXwOeAzwC2Nqic07kvjXr9dRK7ge6gaOmeJ6PA39Vrr86Iv4rM/fXNiiT1q+eIL7a+/XGClOPVZIkSW1q/+AQF1+5lepQfRNdV4eSizZt5fpLzrIExRxmKRFJkjQVrfpr4O8pJrJ7SUS0Kjk9kQU16wN1tL+nvL3PVE6SmZuBT5R3Hw18NSKeHBELy+XJFHWFHz0qjtHnGY63abFSjECeaFk1/qGSJEmaqrkyyvNAtUgkTjaSeLT+gSpX3dDnqNQ5ariUyJo3fYE3Xn3jQUliGCklsuZNX+Dam3bX/SGBJEk6crUkaZuZN0TEnwP/CHwkIp6Xmbtbce5x1I7q7aqj/fzydjqlM84HPg2cCqwGvjBGmxuA7wHPLe/fNWr/fmAhTYw1MycsaxFh/TlJkqRGmGujPOdVOti0uW9ax266ro8L165ocESaqcHqENfetJsNG7dMmgAeLiVy+fmnsPaEHkcWS5LUxlqSKI6I4dIKm4FzgJ9GxOcpJorbN+6Bpcx8fYNDqk3E1lOiobu8raf0w0Eyc29EPAF4EfAnwMNrdv8ceBfwJmBTzfY9o7q5iyJR3NRYJUmS1FxzccK4Pf0Dh4w2rdfNu/vZu2+ARQvrGc+gVrGUiCRJmo5WlYF4LTD8V0pSlEX47XKpR0MTxZm5PyJ2U0xoN3riuINExGJGkq87Jmo7wfkGgHcA74iI+wMPpEjk/jwzszzPo8rmd3HopHU7gQdNFmtpeBK7acUqSZKk5pirozz7BwZneHyVRQsbFIxmbKalRM477TjmmSyWJKkttfIvgKhZRt+fbGmGG8vbEyapm/ywMY6Ztsy8IzNvyszbapLEDwJOKJvckJmjC739oLy9f0QcM17fEXEscL9GxSpJkqTGme4oz3sGm1sDuLtrZmNHursqDYpEjTDTUiImiSVJal8t+SsgMztmsjQprK+Vt93A4yZo94Sa9a83KZY/ZCQh/qEx9n+tZv0JY+wfa1+zYpUkSdIUzeUJ4xZ3d7G8p3vyhmNY0dNt2Yk5phGlRCRJUntq54+LP1az/tyxGkREB3BeeXcv8OVGBxER9wNeXnOOK8do9glg+L+DMWMtXVDeDpXHSJIkaQ6Yy6M8D1SHWL+md1rHrj+1t6lJbE1dI0qJSJKk9tS2ieLMvB64trx7YUScNkazvwBOLtf/MTMP1O6MiAsiIsvltWOdJyKOjYh54+y7L/CfwHA5iZdm5l2j22XmzxmZ7O6pEfH7Y/T1bOCp5d1/L4+RJEnSHDCXR3nOq3SwbnXvlEtIdHdVWLeq11IFc4ylRCRJ0nS1+191LwF+RTGp3+ci4q8i4tSIeGJE/BvwlrLdNuDt0zzHemBHRPxdRDw9Ih4bEU+IiJcD3wPOKtu9NzMvn6CfS4Bd5foHIuJvI2JtufwtIyORdwF/Pc1YJUmS1ARzfZTngs4OLj13JZWO+qYHqXQEl61fyfzOdv93Yu6xlIgkSZqutv7LLjO/BfwBcCdwFPBm4JvAl4Dnl822AWePNdJ3Ch4EvAy4GtgKfAX4W6AXGAT+DtgwSaw7gN8Gfk6R2H45xYjoa8v1znLfb2fmzhnEKkmSpAab66M8OysdnHHSEt593imTnqu7q8Ll55/C6ScuodPRxHOOpUQkSdJ0zewv1iNAZn4yIh5FMbr4bGApMAD8GPgwcGlm7pvBKT4CLACeBBwPPBC4B9gJfA64PDO/X2esmyPikWWszwKOK3dtBz4OvCMzfzmDWCVJktQEw6M8p1N+olWjPCsdwekn9rD5krP44A19vP+6voPiXdHTzfpTe1m3qpf5nR11jz5Waw2XEvmHz2+b0kh0S4lIkqTIzNmOQYeBiFgK7ADYsWMHS5cuneWIJEmSDh8HqkO87xu38Marb5zysa8652TOO+24libwDlSHmFfpYO++AfoHqnR3VVi0sOve7ZrbBqtDXHvTbjZs3EJ1aPL/9yodweXnn8LaE3ocJS5JUhPt3LmTZcuWDd9dNteqAvhXgCRJktRkh9uEccPnW7Swi4csus+9I5pNEh8eLCUiSZKmw78EJEmSpBZwwji1Um0pkVedc/IhE9yt6OnmVeeczPWXnMXaE3osJSJJkiw9ofpYekKSJGnmqkPJNdt2cfGVWyesH9vdVeGy9Ss5/cQlJvA0Y5YSkSRpbpjrpSfafjI7SZIkqVWcME6zobaUyKKFh26XJEkCE8WSJElSS3VWOjiq0sF5px3HhWtXOMpTkiRJc4KJYkmSJGkWOMpTkiRJc4l/hUqSJEmSJElSm2voiOKIGH9GjunLzHTksyRJkiRJkiQ1SaMTsM62IUmSJEmSJEmHmUYnil/X4P4kSZIkSZIkSU3W0ERxZpooliRJkiRJkqTDjJPZSZIkSZIkSVKbM1EsSZIkSZIkSW3ORLEkSZIkSZIktblGT2ZXl4hYDDwa6AHuA8RE7TNzYyvikiRJkiRJkqR21NJEcUScCbwOWDuFwxIwUSxJkiRJkiRJTdKyRHFEvBD4Z4rRwxOOIJYkSZIkSZIktU5LahRHxMnAP1EkiL8LPAs4u9ydwPHAKcALgK3l9q8Bvw6saEWMkiRJkiRJktSuWjWZ3YuBCrAbOD0zPwH0De/MzO2ZuTUz3wmsAt5KUZ7inzPzpy2KUZIkSZIkSZLaUqsSxU+gGDn8T5l510QNs/By4EvAEyPiea0IUJIkSZIkSZLaVasSxUvL260123J4JSLmjXHMOylKVfxRE+OSJEmSJEmSpLbXqkTxgvL21ppt/TXri8c45sfl7cObEpEkSZIkSZIkCWhdovj28ra7ZtsuRkYVnzTGMT3l7aImxSRJkiRJkiRJonWJ4h+WtycOb8jMfcBN5d1njHHM8LZdTYxLkiRJkiRJktpeqxLFX6OoN3zGqO0fKbf/34h4XkR0R8SSiHgp8HyKEcdfalGMkiRJkiRJktSWWpUo/lR5+8yIWFCz/e0UZSnmAe8C7gR+Dvwd0AnsB/62RTFKkiRJmuMOVIcA2NM/wM49+9jTP3DQdkmSJE1PZytOkpmbI+K55fkWA7eV238ZEU8FPgQsH3XY/wLnZeaNrYhRkiRJ0tw1WB1i/+AQV13fx6bNfWzfPTI39vKebtav6WXd6l4WdHbQWWnVeBhJkqQjR2Tm5K2aHUTEPOBJwK9TJJNvAj5b1jHWHBARS4EdADt27GDp0qWzHJEkSZLaRXUouWbbLi6+civ9A9Vx23V3Vbj03JWccdISKh3RwgglSZImt3PnTpYtWzZ8d1lm7pzNeEZryYjiyWTmAeCz5SJJkiRJQDGS+NqbdrNh4xaqQxMPcukfqLJh4xYuP/8U1p7Q48hiSZKkKWjJX04RcUa53GcKxywYPq6ZsUmSJEmau/YPDnHxlVsnTRIPqw4lF23ayj2D1iyWJEmailZ9xP4V4EscWod4Ig+pOU6SJElSmzlQLWoST1RuYiz9A1WuuqHPCe4kSZKmoJXfxZpukTCLi0mSJEltaF6lg02b+6Z17Kbr+phn6QlJkqS6zeW/nIZjm9rwAUmSJElHhD39A2zf3T+tY2/e3c/efQMNjkiSJOnINZcTxceVt3fMZhCSJEmSZkf/wOAMj3fMiSRJUr06m9FpRPSOs+vYiLh7ksPnA8cDbwAS+H4jY5MkSZJ0eOjumtm/K91dlQZFMrkD1SHmVTrY0z9A/8Ag3V2dLO7uune7JEnSXNeURDGwfYxtAXxuGn1tnGEskiRJalMm7w5vi7u7WN7TPa3yEyt6ulm0sKsJUR1ssDrE/sFi0r1Nm/sOinV5Tzfr1/SybnUvCzo76PSakyRJc1izEsXjTUA3lYnp9gP/lJnvaUA8kiRJaiMm744MB6pDrF/TyxuvvnHKx64/tbfpHwhUh5Jrb9rNxVduHbPMxfbd/bzx6hv5h89v49JzV3LGSUuodDhXtyRJmpsiMxvfacT5oza9l6KMxKuAn01waFIkiG8DvpWZk5WpUItExFJgB8COHTtYunTpLEckSZI0tupQcs22XeMm74Z1d1VM3h0G7r5nkDVv+sKU6g13d1W4/pKz6J7frHExxYcR1960mw0bt1Admvx/qkpHcPn5p7D2hB4/nJAkqU3t3LmTZcuWDd9dlpk7ZzOe0ZqSKD7kJBFDFEngR2bmD5p+QjWciWJJknQ4MHl35JmrP9O5msCWJElz11xPFLfqr+EnAk9i7NrFkiRJUkPsHxzi4iu31pVQhGL08UWbtnLP4FCTI9N0dVY6OOOkJbz7vFMmnZyuu6vC5eefwuknLmlqkvhAtShrMpUkMUD/QJWrbujjQNXrTZIkzT0tSRRn5lfL5VetOJ8kSZLaj8m7I1elIzj9xB42X3IWrzrnZJb3dB+0f0VPN68652Suv+Qs1p7Q0/RSIvMqHWza3DetYzdd1+dEipIkaU6ale88RcQ8YCXwCODocvPtwPeArZl5YDbikiRJ0uFrpsm7C9euaHBEaqTOSgdHVTo477TjuHDtCvbuG6B/oEp3V4VFC7uaPnFdrT39AwdNkDgVN+/uZ+++ARYt7GpwVJIkSTPT0kRxRCykmNDuT4DF4zTbExHvBN6YmftaFpwkSZIOaybv2sNwMnjRwi4WLTx0eyv0DwzO8PjqQbFLkiTNBS37ayoieoFvAy+jGEUc4yxHAy8HvlVOoCZJkiRNqhHJO6ke3V0zG28zWa1lSZKk2dCSRHFZauLTwAkUyeAfUiSDzwQeBpxcrr8M+EHZ5kTg0xHhlMCSJEmalMk7tcri7q5D6iTXa0VPtyPXJUnSnNSqEcUbKJLBCbwJeERmvjUzr8nMbZn5o3L9bcCjgDeWxz28PFaSJEmakMk7tcqB6hDr1/RO69j1p/Y6caIkSZqTWpUofjZFkvhjmfmqzBz3L6PMHMrMVwMfpRhZ/OwWxShJkqTDmMk7tcq8SgfrVvdOeRR6d1eFdat6W1pPWZIkqV6t+gvlEeXte6ZwzOXl7SMbHIskSZKOQCbv1EoLOju49NyVVDqirvaVjuCy9SuZ3+l1JkmS5qZW/ZVy//L21ikcc1t5e78GxyJJkqQjlMk7tUpnpYMzTlrCu887ZdIPJ7q7Klx+/imcfuISOv1AQpIkzVGt+ivl9vJ2+RSOWTHqWEmSJGlCJu/USpWO4PQTe9h8yVm86pyTD6mRvaKnm1edczLXX3IWa0/oqfsDDEmSpNkQmdn8k0RcDfwW8OXMfHKdx3wJeALwmcw8u5nxaXIRsRTYAbBjxw6WLl06yxFJkiSNb7A6xP7BIT54Qx/vv66P7bv77923oqeb9af2sm5VL/M7O0wSqyEOVIeYV+lg774B+geqdHdVWLSw697tkiRJO3fuZNmyZcN3l2XmztmMZ7TORncYEUPAEPCozPxBufkDFIniMyPiPcCLM7N/nOO7gX8GzqSYAG9To2OUJEnSka2z0sFRlQ7OO+04Lly7wuSdmm74elq0sItFCw/dLkmSNNc1PFFcGv2dqk3AC4DfAM4Hzo6IDwGbgV9QJISPAdYAzwaWlMd9PTOvbFKMkiRJOsKZvJMkSZLq06xE8UEyMyPit4GrgVMpEsEvKpfRhpPM3wSe2Yr4JEmSJEmSJKmdtWwoRWbuAdYCLwZupEgIj7XcCFwMnF4eI0mSJEmSJElqopaMKB6WmUPAZcBlEXEs8Ajg6HL37cD3MvO2VsYkSZIkSZIkSe2upYniWmVC2KSwJEmSJEmSJM2yZpaeyCb2LUmSJEmSJElqkGaOKP5cRBxoQD+Zmcc3oB9JkiRJkiRJ0hiamSh+SIP6cWSyJEmSJEmSJDVRMxPFtwKNGFEsSZIkSZIkSWqiZiaKn5KZP2hi/5IkSZIkSZKkBmjmZHaSJEmSJEmSpMOAiWJJkiRJkiRJanMmiiVJkiRJkiSpzZkoliRJkiRJkqQ2Z6JYkiRJM3KgOgTAnv4Bdu7Zx57+gYO2S5IkSZr7Omc7AEmSJB2eBqtD7B8c4qrr+9i0uY/tu/vv3be8p5v1a3pZt7qXBZ0ddFYcnyBJkiTNZZGZje0w4qHl6s8yc7ChnWvWRMRSYAfAjh07WLp06SxHJEmSZlN1KLlm2y4uvnIr/QPVcdt1d1W49NyVnHHSEiod0cIIJUmSpLll586dLFu2bPjusszcOZvxjNbwoR2Z+dNyMUksSZJ0BBqsDnHNtl1s2LhlwiQxQP9AlQ0bt3DtTbsYtBSFJEmSNGf5HUBJkiRNyf7BIS6+civVofq+mVYdSi7atJV7Bk0US5IkSXOViWJJkiTV7UC1qEk82Uji0foHqlx1Q58T3EmSJElzlIliSZIk1W1epYNNm/umdeym6/qY56R2kiRJ0pzkX+qSJEmq257+Abbv7p/WsTfv7mfvvoEGRyRJkiSpEUwUS5IkqW79AzObr3iqJSskSZIktYaJYkmSJNWtu6tzhsdXGhSJJEmSpEYyUSxJkqS6Le7uYnlP97SOXdHTzaKFXQ2OSJIkSVIjmCiWJElS3Q5Uh1i/pndax64/tZcD1aEGRyRJkiSpEUwUS5IkqW7zKh2sW9075RIS3V0V1q3qZV7FPz8lSZKkuci/1CVJkjQlCzo7uPTclVQ6oq72lY7gsvUrmd/pn56SJEnSXOVf65IkSZqSzkoHZ5y0hHefd8qkI4u7uypcfv4pnH7iEjodTSxJkiTNWTObtlqSJEltqdIRnH5iD5svOYsP3tDH+6/rY/vu/nv3r+jpZv2pvaxb1cv8zo66Rx9LkiRJmh0miiVJkjQtnZUOjqp0cN5px3Hh2hXs3TdA/0CV7q4KixZ2caA6ZE1iSZIk6TBholiSJEkzMpwMXrSwi0ULD90uSZIkae7zr3dJkiRJkiRJanMmiiVJkiRJkiSpzZkoliRJkiRJkqQ2Z6JYkiRJkiRJktqciWIgInoj4m0RcWNE9EfE7RFxfUS8NCIWTt5DXed4eET8c0R8NyLujIiBiNgVEV+OiD+LiPtOcvwtEZF1LLc0Il5JkiRJkiRJ7aNztgOYbRFxNrAJuH/N5oXAqnLZEBFPz8ybZ3COvwD+lkOf7x7gzHJ5SUQ8IzP/Z7rnkSRJkiRJkqTpaOtEcUQ8GvgQRWL4buBvgC8D9wHWAX8C/BpwdUSsysy7p3GO5wBvK+8OAJcBXwB2A8cDLwLWAg8FPhMRJ2fmHRN0+XHgryfYPzDVGCVJkiRJkiS1t7ZOFAPvoEgSDwJPycxv1uz7UkTcBLwFeBjw58Drp3GOV9Ws/25mXl1z/3rgAxHxn8DvAscCFwJ/P0F/ezPze9OIQ5IkSZIkSZLG1LY1iiNiFUXJB4DLRyWJh70duLFc/9OImDfFc9wPeER5d+uoJHGt19Ws/8ZUziFJktrDgeoQAHv6B9i5Zx97+gcO2i5JkiRJM9HOI4qfVbP+3rEaZOZQRGykKEmxmCKx/PkpnKOrZn2iGsc/qVmfP4X+JUnSEW6wOsT+wSGuur6PTZv72L67/959y3u6+f/t3X28XFV96P/P98zJCeQghnqoVJLTEB4UH0tMCPhLUFputYrKz4saSQUUirU+3N5ab71SW62gtde2WqH1ASqmhILe6zP1KqgRFAnEYH1CAhKaxKcmmiCckJycOev+sfchw2Fmzsx5mn1mf96v13rN3rPXWnvNnFmzznxnzdprVw6y5uRBDuntobdS2jkAkiRJkqaozJ8mVue3Q8C3muT7Ws32qnZOkFLaBfwy313aJOuxNdtb2jmHJEnqXtXRxM1372LlpTdyyfV3PiJIDLB11xCXXH8nKy+9kZvv3kV1NHWopZIkSZLmujIHik/Mb+9JKY00yffDOmXa8eH8dllE/F6DPGPrGFeBKyao77SI+E5EDEXE3ojYGhHXRcRZERGTaJ8kSSqgkeooN23ZyYXrNjE0XG2ad2i4yoXrNnHz3TsZcSkKSZIkSZNQyqUnIuIQYCDf3dEsb0ppd0QMAf3A4kmc7lJgOXAG8KmIuAz4MrCLbJbxa4FnkwWJ35hSurNRRbljxu0vydPLgG9ExMtTSj9ut5ERsWiCLEe1W6ckSZq8fSOjvP6azS3PEq6OJl63fjO3XXyGS1BIkiRJalspA8XAY2q2H2wh/1ig+LB2T5RSejCfSXw+8BbgTXmq9Ungb1JKG5tUNQx8FvgS8D3gfmAhcCpZsHkx8P8BN0TEqSml+9ts6vY280uSpBlyoJqtSTzRTOLxhoarXHv7Ns49dQnzDBZLkiRJakNZP0EcUrM93EL+/fntoZM833LgFTRep/gM4LyIOLxJHSenlF6cUro8pfS1lNK3U0obUkrvBp5CFkCGbHmMv5xkOyVJUgHMq/SwfuO2SZVdf+s2g8SSJEmS2lbWTxH7arb7Wsg/P799qN0TRcTZwAbgt4HvAv8/8Lj8vMcCbwXmkc0KviUi6i7xkFLa0+gcKaUHyJae+EV+10UR0crjqrV4grSizfokSdIk7R4aftSF61p1764h9uxt5XtwSZIkSTqorEtPPFCz3cpyEv35bSvLVDwsIh4PXEUWaP4+8KyUUu2nvnuBd0fEbcANZDODPwC8tJ3zAKSU7o+Ia4HX5e1dDtzSRvmmazV7nTxJkmbP0HCz6+y2Ur7KwgXT1BhJkiRJpVDKGcUppX1kF5MDaHoRt4g4goOB4nbX8V1TU/Zd44LEte35MtkF7gBekp9zMn5Qs330JOuQJEkd1t83te/y+/sq09QSSZIkSWVRykBx7s789riIaPZp7El1yrTqxJrtzRPk/VZ+2wOc0OZ5xjjtV5KkLnBEfx/HDPRPnLGOpQP9LFzQ7gpUkiRJksquzIHir+e3/cAzm+R7ds32N9o8R+3vRieaGjSvQbl2PLlm+yeTrEOSJHXYgeooa1cOTqrs2lMGOVAdneYWSZIkSep2ZQ4Uf7pm+1X1MkRED3BuvrsH+Gqb59has716gryn5bcJuK/N8xARjwVenu/uBTa1W4ckSSqGeZUe1pw82PYSEv19FdasGGRepcz/4kmSJEmajNJ+ikgp3QbcnO9eEBGn1sn2Jg4uH/H+lNKB2oMRcX5EpDy9vU7568kCvwAXR0TddYMj4iKyi88B3JpS+sW448+LiEMbPZaIeAzwceBx+V1XppT2N8ovSZKK75DeHi47ZxmVntZWlqr0BJevXcb83tL+eydJkiRpCsr+SeK/AQ+RLQvxpYj4nxFxSkScHhEfAv4mz7cF+Nt2K08p/RD4aL57NHBHRLw1IlZHxG9FxAsjYj3woTxPFXhrnareAuyIiI9ExHkRsSov/5yI+J/A94HfzfPeBby93bZKkqRi6a30cNoJR3LFucsnnFnc31fhyvOWs/r4I+l1NrEkSZKkSZjaJbXnuJTSHRHxcuBq4HDgXXWybQFekFJ6YJKn+SOydZBfDhwJXNog3xBwUUppQ4PjvwZcmKdGbgLOSSn9cnJNlSRJRVLpCVYfP8DGi8/gutu3cfWt29i6a+jh40sH+ll7yiBrVgwyv7en5dnHkiRJkjReqQPFACmlz0XE08lmF78AWAQMA/cAnwAuSyntnUL9+4E1+Qzl84FTyGYXzwd+RTYD+EbgwymlHQ2q+VPgd4BTgScCA8BCsrWIfwJsBP4V+FJKKTWoQ5IkzUG9lR4Oq/Rw7qlLuGDVUvbsHWZouEp/X4WFC/o4UB11TWJJkiRJUxbGFdWKiFgEbAfYvn07ixYt6nCLJEmSJEmSpLljx44dLF68eGx3cZNJox3h9BNJkiRJkiRJKjkDxZIkSZIkSZJUcgaKJUmScgeqowDsHhpmx+697B4afsT9kiRJktStSn8xO0mSpJHqKPtGRrn2tm2s37iNrbuGHj52zEA/a1cOsubkQQ7p7aHXC8dJkiRJ6kJezE4t8WJ2kqRuVR1N3LRlJ6+/ZjNDw9WG+fr7Klx2zjJOO+FIKj0xiy2UJEmS1A28mJ0kSVJBjVRHuWnLTi5ct6lpkBhgaLjKhes2cfPdOxlxKQpJkiRJXcZAsSRJKq19I6O8/prNVEdb+4VVdTTxuvWb2T9ioFiSJElSdzFQLEmSSulANVuTeKKZxOMNDVe59vZtXuBOkiRJUlcxUCxJkkppXqWH9Ru3Tars+lu3Mc+L2kmSJEnqIn7CkSRJpbR7aJitu4YmVfbeXUPs2Ts8zS2SJEmSpM4xUCxJkkppaHhkiuXbW7JCkiRJkorMQLEkSSql/r7eKZavTFNLJEmSJKnzDBRLkqRSOqK/j2MG+idVdulAPwsX9E1ziyRJkiSpcwwUS5KkUjpQHWXtysFJlV17yiAHqqPT3CJJkiRJ6hwDxZIkqZTmVXpYc/Jg20tI9PdVWLNikHkV/42SJEmS1D38hCNJkkrrkN4eLjtnGZWeaCl/pSe4fO0y5vf6L5QkSZKk7uKnHEmSVFq9lR5OO+FIrjh3+YQzi/v7Klx53nJWH38kvc4mliRJktRlpna5b0mSpDmu0hOsPn6AjRefwXW3b+PqW7exddfQw8eXDvSz9pRB1qwYZH5vT8uzjyVJkiRpLjFQLEmSSq+30sNhlR7OPXUJF6xayp69wwwNV+nvq7BwQR8HqqOuSSxJkiSpqxkoliRJyo0Fgxcu6GPhgkffL0mSJEndyk89kiRJkiRJklRyBoolSZIkSZIkqeQMFEuSJEmSJElSyRkoliRJkiRJkqSSM1AsSZIkSZIkSSVnoFiSJEmSJEmSSs5AsSRJkiRJkiSVnIFiSZIkSZIkSSo5A8WSJEmSJEmSVHIGiiVJkiRJkiSp5AwUS5IkSZIkSVLJGSiWJEmSJEmSpJIzUCxJkiRJkiRJJWegWJIkSZIkSZJKzkCxJEmSJEmSJJWcgWJJkiRJkiRJKjkDxZIkSZIkSZJUcgaKJUmSJEmSJKnkDBRLkiRJkiRJUskZKJYkSZIkSZKkkjNQLEmSJEmSJEklZ6BYkiRJkiRJkkrOQLEkSZIkSZIklZyBYkmSJEmSJEkqOQPFkiRJkiRJklRyBoolSZIkSZIkqeQMFEuSpFl3oDoKwO6hYXbs3svuoeFH3C9JkiRJml29nW6AJEkqj5HqKPtGRrn2tm2s37iNrbuGHj52zEA/a1cOsubkQQ7p7aG34vfZkiRJkjRbIqXU6TZoDoiIRcB2gO3bt7No0aIOt0iSNNdURxM3bdnJ66/ZzNBwtWG+/r4Kl52zjNNOOJJKT8xiCyVJkiRp5uzYsYPFixeP7S5OKe3oZHvGc6qOJEmacSPVUW7aspML121qGiQGGBqucuG6Tdx8905GXIpCkiRJkmaFgWJJkjTj9o2M8vprNlMdbe2XTNXRxOvWb2b/iIFiSZIkSZoNBoolSdKMOlDN1iSeaCbxeEPDVa69fZsXuJMkSZKkWWCgWJIkzah5lR7Wb9w2qbLrb93GPC9qJ0mSJEkzzk9ekiRpRu0eGmbrrqFJlb131xB79g5Pc4skSZIkSeMZKJYkSTNqaHhkiuXbW7JCkiRJktQ+A8WSJGlG9ff1TrF8ZZpaIkmSJElqxECxJEmaUUf093HMQP+kyi4d6Gfhgr5pbpEkSZIkaTwDxZIkaUYdqI6yduXgpMquPWWQA9XRaW6RJEmSJGk8A8WSJGlGzav0sObkwbaXkOjvq7BmxSDzKv67IkmSJEkzzU9ekiRpxh3S28Nl5yyj0hMt5a/0BJevXcb8Xv9VkSRJkqTZ4KcvSZI043orPZx2wpFcce7yCWcW9/dVuPK85aw+/kh6nU0sSZIkSbNiapchlyRJalGlJ1h9/AAbLz6D627fxtW3bmPrrqGHjy8d6GftKYOsWTHI/N6elmcfS5IkSZKmzkCxJEmaNb2VHg6r9HDuqUu4YNVS9uwdZmi4Sn9fhYUL+jhQHXVNYkmSJEnqAAPFkiRp1o0Fgxcu6GPhgkffL0mSJEmaXX4akyRJkiRJkqSSM1AsSZIkSZIkSSVnoFiSJEmSJEmSSs5AsSRJkiRJkiSVnIFiSZIkSZIkSSo5A8WSJEmSJEmSVHIGiiVJkiRJkiSp5AwUS5IkSZIkSVLJGSiWJEmSJEmSpJIzUCxJKrwD1VEAdg8Ns2P3XnYPDT/iftXn8yZJkiRJalVvpxsgSdPtQHWUeZUedg8NMzQ8Qn9fL0f09z18v+aOkeoo+0ZGufa2bazfuI2tu4YePnbMQD9rVw6y5uRBDuntode/7cN83iRJkiRJ7YqUUqfboDkgIhYB2wG2b9/OokWLOtwi6dHmQnDMIHbrqqOJm7bs5PXXbGZouNowX39fhcvOWcZpJxxJpSdmsYXF5PMmSZIkScW0Y8cOFi9ePLa7OKW0o5PtGc9AsVpioFhFV/TgmEHs9oxUR7n57l1cuG4T1dGJx6lKT3DlectZddxAqWfI+rxJkiRJUnEZKFZXMFCsIit6cMwgdvse3D/CyktvbPp8jdffV+G2i8+gf355V1XyeZMkSZKk4ip6oNjpQ5ImpUgXydo3Msrrr9ncUpAYssDt69ZvZv/IzLd1pDrKTVt2cuG6TRMG74aGq1y4bhM3372TkVl6HqujiZvv3sXKS2/kkuvvfESQGGDrriEuuf5OVl56Izffvavl53gqDlSzoHU7wU7Inr9rb99W2gu1+bxJkiRJkqbCQLGktoxUR3lw/wgfu+U+Tn/vBk565w2ses9XOemdN3D6ezfwsVvu48H9I7MW6Cx6cMwgdvvmVXpYv3HbpMquv3Vbadd69nmTJEmSJE2FnwoltayIs0+LHBwziD05u4eGH/XaatW9u4bYs3d4mlvUXFFm18+1502SJEmSVCwuSCipJe2sAzw2+3Q21gGejuDYwgV909yqzFSD2BesWjrNLTpoqkHsc09dMmNB9qHhkSmWr7JwwTQ1pomire08V543SZIkSVIxOaNYUkuKOvt0OoJjM6XIMzyLPBO7v29q32H291WmqSWNFXF2/Vx43iRJkiRJxWWgWNKEiryEQpGDYwaxJ+eI/j6OGeifVNmlA/0zNkN8TFHXdi768yZJkiRJKjYDxVLBFWH90yLPPi1ycMwg9uQcqI6yduXgpMquPWWwtGs7F/15kyRJkiQVm4FiqaBGqqM8uH+Ej91yH6e/dwMnvfMGVr3nq5z0zhs4/b0b+Ngt9/Hg/pEZn6UIxZ59WuTgmEHsyZlX6WHNyYNtn6O/r8KaFYOlvUBhkZ83SZIkSVLx+alQKqCirX9a5NmnRQ6OGcSevEN6e7jsnGVUeqKl/JWe4PK1y5jfO7PDWpFn10NxnzdJkiRJUvH5yVAqmCKuf1rk2adQ3OCYQezJ6630cNoJR3LFucsnfP76+ypced5yVh9/JL0zHIgt8ux6KO7zJkmSJEkqPj8ZSgVTxPVPiz77tMjBMYPYk1fpCVYfP8DGi8/gbWee+KjX4NKBft525oncdvEZrDpuoOXneCqKPLt+TBGfN0mSJElS8U1tmmCXiIhB4I3AC4BBYD9wD/Bx4B9TSnun4RxPBl4LPAf4TeAQ4H7ge8BngStSSg+0UM/j8raeBSwBAtgKfBr4h5TSL6baVnXOVNc/PffUJTMSwBubfXrJ9Xe2XXZs9ulMBxZrg2PX3b6Nq2/d9oiZn0sH+ll7yiBrVgwyv7dn1oJjtUHs11+zuenftr+vwuVrl7H6+CNnpX1jQewL121q6YuJTixT0Fvp4bBKD+eeuoQLVi1lz95hhoar9PdVWLigb1ZeW7WKPrt+TNGeN0mSJElS8UVKM7u2adFFxAuA9cBjG2S5C3h+SuneKZzjTcBf0zww/x/Ai1JK32lSzwrgM8BvNMjyE+DFKaVNk21rk3MvArYDbN++nUWLFk33KZQ7/b0bJvXT9qUD/XzlT58z/Q3KPbh/hJWX3thWELu/r8JtF59B//zZ/U5qLAhWpODYSHWUfSOjLQWxZ3MZgOpo4qYtOwsXxC6yovZRSZIkSVKx7dixg8WLF4/tLk4p7ehke8YrdaA4Ip4B3AIsAB4E3g18FTgUWAP8QZ71h8CKlNKDkzjHy4Dr8t1h4HLgRmAXcCzwR8Cq/PhPgRNTSvfXqedo4FvA44ER4O+Az+eHzwT+hCwQ/XPgmSmlH7fb1gkeh4HiWbB7aJiT3nnDpMt/+y/+y4wt8zBSHeXmu3e1Nfv0yvOWs+q4Adc/rWEQe247UB3lY7fcN6nZ9W8788QZm/UvSZIkSSq+ogeKy770xPvIgsQjwO+mlL5Zc+wrEXE38DfAk8gCsX81iXO8rWb7JSml62v2bwP+NSL+D/ASspnCF5AFgce7lCxIDHBOSukTNcdujohNZEtlPB54J/DqSbRVHTYd658uXDBNjRmnyEsozCVjQcKFC/oe8bfqZPDQZQpaN7a289/fsKXt2fWztbazJEmSJEmTUdpPrPkyDs/Jd68cFyQe87fA2LSxP46IeW2e43Dgqfnu5nFB4lrvqNl+Vp16Hg/8fr77xXFBYgDy+76Y756bl9EcU/T1T71IVnerDWIfvfDQh2enG9x8pKJeoFCSJEmSpKko84zis2q2P1ovQ0ppNCLWkS1JcQRZYLmddQFq1wBotsbxj2q259c5/iJgLAJYt625q4Dn5nlfBHxk4iaqSI7o7+OYgf5Jr386U8tO1HL2qcrO2fWSJEmSpG5U5mjO6vx2iGzt30a+VrO9qmGuOlJKu4Bf5rtLm2Q9tmZ7S53jq2u2v1bneL1jbbVVxXCgOsralYOTKrv2lEEOVEenuUWNOftUZebsekmSJElStynzjOIT89t7UkrNFob9YZ0y7fgw8BZgWUT8XkrpC3XyjK1jXAWuqHN87Lz3p5R+1uhEKaWfRsSvgMMn2VZ1mOufSnOHs+slSZIkSd2klIHiiDgEGMh3m15dMKW0OyKGgH5gcbO8DVwKLAfOAD4VEZcBXwZ2kc0yfi3wbLIg8RtTSnfWqWPsvK1cCXE78JR22xoRiybIclQ79WnyxtY/vXDdJqqjacL8rn8qdVYRL1AoSZIkSVK7ShkoBh5Ts/1gC/nHAsWHtXuilNKDEfF7wPlkM4vflKdanwT+JqW0sUE1Y+1tta3Qflu3t5lfM8T1TyVJkiRJkjTbyhooPqRme7iF/Pvz20Mneb7lwCtovE7xGcDPI+LOlNKv6hwfa+9stLWUxn4ivntomKHhEfr7ejmiv3M/Ha9d//S627dx9a3bHnGBu6UD/aw9ZZA1KwaZ39tjkFiSJEmSJElTUtZA8b6a7b4W8s/Pbx9q90QRcTZwdV7Hd4C/BG4CHiBbHuLlZGsUvxY4LSLOqLMO8T5gwQy3daKlKo4Cbm+zzsIbqY6yb2SUa2/bxvqNjwzGHjPQz9qVg6w5eZBDenvoneWAseufSpIkSZIkabaUNVD8QM12K0s0jF3OvpWlHx4WEY8HriIL3n4feFZKaagmy73AuyPiNuAGsrWFPwC8tE57F8xkW1NKTdc/jui+GavV0cTNd+9quLzD1l1DXHL9nfz9DVu47JxlnHZCZ5Z3cP1TSZIkSZIkzbRSRppSSvvILiYH0PQibhFxBAeDr+2u47umpuy7xgWJa9vzZbIL3AG8JD9nrbEg7kQXnIODM4Ndc7iJkeooN23ZyYXrNjVdAxhgaLjKhes2cfPdOxmpjs5SCyVJkiRJkqTZU8pAce7O/Pa4iGg2s/pJdcq06sSa7c0T5P1WftsDnDDu2A/y28dGxFGNKoiI3wAOz3fbbWup7BsZ5fXXbKY6mlrKXx1NvG79ZvaPGCiWJEmSJElS9ylzoPjr+W0/8Mwm+Z5ds/2NNs8xUrM90TIf8xqUg4NtHd+e8abS1tI4UM3WJJ5oJvF4Q8NVrr19GwecVSxJkiRJkqQuU+ZA8adrtl9VL0NE9ADn5rt7gK+2eY6tNdurJ8h7Wn6bgPvGHfssMBadrNvW3Pn57WheRnXMq/SwfuO2SZVdf+s21waWJEmSJElS1yltxCuldBtwc757QUScWifbmzi4fMT7U0oHag9GxPkRkfL09jrlrycL/AJcHBFH12tLRFwELM93b00p/WJcW38GrM93nxsRZ9ep46XAc/Pdf8nLqI7dQ8Ns3VV3uegJ3btriD17h6e5RZIkSZIkSVJnTbQcQrf7b2RLNBwKfCki3kU2a/hQsgvRXZTn2wL8bbuVp5R+GBEfBV4NHA3cERHvIwtQP0B24bk1wDl5kSrw1gbVXQw8DzgS+NeIWA58Pj92JllQG2An8OfttrVMhobHr+zRbvkqCxdMU2MkSZIkSZKkAih1oDildEdEvBy4muwicO+qk20L8IKU0gOTPM0fka2D/HKyIO+lDfINARellDY0aOv2iHgh2ZIZRwF/lqdaPwPOSintmGRbS6G/b2ov+/6+yjS1RJIkSZIkSSqG0i49MSal9Dng6cDfkwWF95KtR7yJLBB7UkrpninUvz+ltAb4bWBdfo4hsgvW/RL4JvBO4EkppWsmqGsj8DTgEuB7wIN5+m5+31PzPGriiP4+jhnon1TZpQP9LFzQN80tkiRJkiRJkjorUkoT51LpRcQiYDvA9u3bWbRoUYdbNHkHqqN87Jb7uOT6O9su+7YzT+TcU5d4QTtJkiRJkiS1ZceOHSxevHhsd3HRVgUw2qXSmVfpYc3Jg20vIdHfV2HNikGDxJIkSZIkSeo6RrxUSof09nDZOcuo9ERL+Ss9weVrlzG/1y4jSZIkSZKk7mPUS6XUW+nhtBOO5Ipzl084s7i/r8KV5y1n9fFH0utsYkmSJEmSJHWh3k43QOqUSk+w+vgBNl58Btfdvo2rb93G1l1DDx9fOtDP2lMGWbNikPm9PS3PPpYkSZIkSZLmGgPFKrXeSg+HVXo499QlXLBqKXv2DjM0XKW/r8LCBX0cqI66JrEkSZIkSZK6noFiCR4OBi9c0MfCBY++X5IkSZIkSepmRsEkSZIkSZIkqeQMFEuSJEmSJElSyRkoliRJkiRJkqSSM1AsSZIkSZIkSSVnoFiSJEmSJEmSSs5AsSRJkiRJkiSVnIFiSZIkSZIkSSo5A8WSJEmSJEmSVHIGiiVJkiRJkiSp5AwUS5IkSZIkSVLJGSiWJEmSJEmSpJIzUCxJkiRJkiRJJWegWJIkSZIkSZJKzkCxJEmSJEmSJJWcgWJJkiRJkiRJKrneTjdAc0ZlbOOnP/1pJ9shSZIkSZIkzTnjYmqVRvk6JVJKnW6D5oCIWA7c3ul2SJIkSZIkSV1gRUppU6cbUculJyRJkiRJkiSp5JxRrJZExHzgafnuTqDawebMlKM4OGt6BfCzDrZF6hT7gWQ/kMbYFyT7gQT2A2nMdPSFCnBkvv3dlNL+6WjYdHGNYrUkf+EWajr8dIuI2t2fpZR2dKotUqfYDyT7gTTGviDZDySwH0hjprEv/Mc0NGdGuPSEJEmSJEmSJJWcgWJJkiRJkiRJKjkDxZIkSZIkSZJUcgaKJUmSJEmSJKnkDBRLkiRJkiRJUskZKJYkSZIkSZKkkjNQLEmSJEmSJEklFymlTrdBkiRJkiRJktRBziiWJEmSJEmSpJIzUCxJkiRJkiRJJWegWJIkSZIkSZJKzkCxJEmSJEmSJJWcgWJJkiRJkiRJKjkDxZIkSZIkSZJUcgaKJUmSJEmSJKnkDBRLkiRJkiRJUskZKJYkSZIkSZKkkjNQLEmSJEmSJEklZ6BYhRIRvx4RZ0bEX0XEFyJiV0SkPF3VZl3HRMTfR8T3IuKBiBiKiC0RcXlEPKWNes6MiP8dETsiYn/epm9GxJsiYkEb9TwlIj4YEfdExEMRsTMiboqI10REbzuPTd2v2/pCRCypaf9Eqa3Hp+4VEcsi4q15H9iev+4ezF+/V0XE6jbre15EfLLmNbwj339eG3UsiIg3R8RtEfHLvD13RsR7I2KwjXocE9SSbusHjgearCL1hYg4LCJOi4g/jYiPR8TWmtftfZN4bI4Jakm39QPHBE1WwfrCYES8NiKui4i7Ivu8vS+v4zMR8Yp23ss7PiaklEymwiQgNUlXtVHPRcD+JnXtB147QR2PAT47QZu2AE9qoT0XAPua1PNN4HGdfv5NxUnd1heAJROUn9TjM3VvAr7W4utlHdA3QV0BfGiCej4ExAT1HAv8sEkde4Dnt/DYHBNMLaVu7AeOB6bJpKL1BeCrTcre1+Zjc0wwtfpa6bp+4JhgmkwqUl8A/goYbaEttwODLTy2jo8JzihWkW0HvtRuoYhYQ9aR+4D7gb8AVgEryIJm9+THLo+IsxvUEcB1wAvzu74F/D6wHDgdeC9ZgO144AsR8bgm7Xku8GFgPvBz4I3ASuD3gE/m2U4BPhkR9knV0xV9ocafA09rki5u86GqOx2d3/4EeD9wNnAycCrwJ8CP8+OvBK6aoK5LyF7zAHcAr8jrekW+T378nY0qiIjDgM8DT8zv+gjwO8CzyF6zDwKPBT4REU9vUo9jgtrRlf2ghuOBWlWovkAWWBizG7iB7PXfFscEtakr+0ENxwS1qkh94QlkfWEIuBp4Fdln7uX5+W/P8y0Hbsz/l6qrMGNCp78JMJlqE/AO4Ezg8fn+Etr4BhFYkHeoBDwAPLVOnsOB7+R5fgr018lzds15v0Sdb6GAM4CRPM8/NGhPL3B3nud+4Ng6eS6vOde5nf4bmIqRurAv1Lb//E4/v6biJ7Jg1MuASoPjA8BdNa+r1Q3yHQcc4OA3+YeOO74gvz/l+R71Pp3ne3vNud5c5/ipNef5SoM6HBNMbaUu7QeOB6a2UwH7wkXAOcBxNffdR3szKR0TTG2lLu0HjgmmtlOR+gLwHuB/AI9pcI4K2cSrsba8rUG+wowJHf8Dm0zNEu0Hx/5rTf5LmuQ7oybf6+oc/1zN8eOb1HN1nmc/cESd4y+tqectDepYAPwyz/PdTj/npmKmLugL/hNomvZE9mXK2Ovq/Q3y1P5DdUqDPKfU5PlAnePzyGbKJOAHQE+Dej5YU88z6xx3TDBNe5qD/cDxwDQjabb6QpPz30d7ATLHBNO0pznYDxwTTDOSOt0XxtXxOA4uB/nvDfIUZkzw5yvqNitqtr/QJN8GsnVfIJsx2aiee1JKdzep5//mt33Ai+ocP6tm+6p6FaSU9gIfz3efGhHHNzmf1Kqi9QVpJmyo2T52/MF86ZQX57s/TCndWq+S/P678t2z8nK1ngMszLc/llIabdCeq2q2X1Ln+FkN8ta2xTFB7dpQsz0X+oE0UzbUbM9kX5guZ9VsX9WgLY4JateGmu250A+kmbKhZrujfSGl9AuyX/LWbctY3TXbVzWoZ1bGBAPF6ja/VrP980aZUkojZN/EADyrzpUjx+ppWEed48+uc3zsSpt3pZR+1qSer9Vsr5rgnFIritYXpJnQV7NdL2h1DAfXMPtaneO1xo4vIpvdUmt1nXz1bCJbnwzqv5c7JmgmzLV+IM2U2eoL08UxQTNhrvUDaaYUrS/Mb9IWKNCYYKBY3WaoZvuxjTLl3wIdnu/2ka1NU6+ehnXUOf7kcec4jOyNBLKrgzdTe/zECfJKrShMX6jjDRGxNSL2R8T9EfH9iPhgRCyboJw0Xu2XEvXeZ0+c4DgNjo9/H26pnvyLlx/Vq8MxQTNozvSDOhwPNJ1mqy9MmWOCZtCc6Qd1OCZoOhWmL0TEr9eUe9S5ijYmGChWt7mzZrvZrMaTgNqrTQ42qOfEiDiyST2nNaljEQevBLujSR0A22u2F0+QV2pFkfrCeMvIvontIwtSPxl4DfCt/J/B+U3KSgDkV/p9S81dH6+Trfb9dCrvw2P7QymlPS3Wc+S417JjgqbdHOwH4zkeaFrMcl+YDo4JmnZzsB+M55igaVHAvvBmsovVNWpLocYEA8XqNv9GdjVKgD+JiIHxGfI3jUvH3f2YcfufyW8rwCX1TpSvB/OqJnXU7j/YpM3wyNmfhzXMJbWuSH1hzB7go8B5wLPI/hl8AfB+DvaR1wD/3KC8VOu/Ayfn259KKW2qk2e63ofH6pmojmb1OCZoJsy1fjBmD44Hml6z2RemQ5Haou4x1/rBmD04Jmh6FaYvRMRK4I/z3R3AP3aqLa0yUKyuklLaAfxTvns08I2IeHFEHB4Rh0TEKWQBtOcBwzVFDx1X1T9x8JuciyLiXyLi6RHRFxGPi4hXAjeRdczhBnUcUrM9THP7m7RFalvB+gLAT4CjU0qvTimtSyl9M6V0R0rp31JKf0z2D+G2PO85EeEF8dRQRDwb+Ot89z+B1zbIOl3vw2P1TFRHs3ocEzSt5mg/AMcDTbMO9IXpUKS2qAvM0X4AjgmaZkXqCxHxeOB/k80mTsB5+QXpZr0t7TBQrG70ZuBz+fYJwKeB+4GHgG8CzwXuBf6hpswDtRWklH4FvAgYW0T894F/J+uUu4B1wFFk3wZtqVcHsK9mu4/man9G89AEeaVWFaUvkFIabjAojh2/G1hbc9cbJnpwKqeIeArwKbJ/uPYDL0spNbrY4nS9D4/VM1EdzepxTNC0mcP9wPFA06pDfWE6FKktmuPmcD9wTNC0KlJfiIjHANdzcO3ht6aUvtKJtrTLQLG6TkppGHgx2U/hv8Ujryq5B/gA2TeTUXP/7jr13AE8A3gf8NNxh78LnJtSeh3wGw3qqA2WTfSTgP6a7VZ+0ilNqEB9odX2fh34fr67Kl8aQ3pYRBwDfAk4AqgCr0gpNbtK8XS9D4/V08rPuxrV45igaTHH+0FLHA/Uig72helQpLZoDpvj/aAljglqRZH6QkQcQraE4zPzu/4upfTXTYoUql/2TpxFmntSSgm4Crgqv4Lk48mm8P8kpVQFiIin1xT5QYN6/pNsfZv/nl+pciGwM6W0O6/jN4DHNaijdhHyRTRXuwj59oa5pDYVpC+04wfAU8h+fvM4YOcU6lIXiYgnADcCTyD76darU0qfmqDYdL0P7wBWAv0RsXCCC3mN1bMzpVT70zDHBE1ZF/SDdjgeqKEO94XpUKS2aI7qgn7QDscENVSkvhARvWQXrDs9v+uKlNKbOtGWyfKbGHW9lNKDKaUfpZS21wTG+ji4uPm9KaVdLdTznymlLWOBsdzqmu2N48/LwY77pAmqrz1+50RtkSajU32hTTFxFpVNfjHGG4Cl+V1vSCmta6Fo7ZcWU3kfbqme/B/DY+vV4ZigqeqGftAmxwPVVYC+MGWOCZqqbugHbXJMUF1F6gv5bPd/AV6Y33Ud2YUYmyramGCgWGX1fOCx+fbHp1DPOTXbn6hz/Ov57RMj4qgm9Ty7ZvsbU2iP1K7Z6gutenJ+ux/4xRTqUZeIiMcCX+Tga+MtKaXLWyy+lewiKfDI99l6TstvfwzcN+7Y12u2m9WznIM/B6v3Xu6YoEnpsn7QKscDPUpB+sJ0cUzQpHRZP2iVY4IepYB94UPAmnz788ArU0qjTfLXKsyYYKBYpZPPdHlHvnsA+Mgk61lJdpEvgC+nlH5YJ9una7bPb1DPAuBl+e4PUkpb6uWTptss94VW6lnFwUH+620MqupS+fvj9WRraQNcmlJ6T6vl86VXPpPvPikiTmlwnlM4+O38Z/JytTaQXQgS4LyIaDSr5fya7Xo/d/t0g7y1bXFM0CN0YT+YkOOB6ilQX5gun67ZPr9BWxwT9Ahd2A8m5JigeorWFyLi74AL890vA2enlA602h6KNCaklEymwiZgCdkaMwm4qsUyA8CCBsf6gHU1db6zST2DTY4dR/bTgET2reaTG+SbB9yT57sfOLZOnstr2nN+p59zUzFTF/SFs4CYoJ7/qGnPSzr9nJs6m/LX6BdrXhPvm2Q9J5B9EZKA24FDxx0/NL8/5fmOb1DPX9W05c11jp9ac54NDepwTDC1lbq0HzgemNpOResLDeq+Ly93X4v5HRNMbaUu7QeOCaa2U9H6AvD2mrZ8A+ifRFsKMyZEfjKpEPJvC4+ruWsA+F/59jeAK2rzp5SuqlPH2WQzI9eTLWi+DVgAnAT8IQe/jfwS8MKU0nCDtnwe+E2yYNomYA/w68BzydaZWUDWQS9IKX20yWN6PvA5shn8PwcuAW4juxrnHwD/Nc/6deA5KV87VuXWbX0hIhLZwPdJstf/DrLA8hOA3yX79nXsp8ofTym9vF49Ko+I+D/AS/LdrwB/TPY6a2Q4NfhWPSLeDbwl370DeA/wI7J1VP+MrE8AvDul9NYGdTyG7PV/Qn7Xh4FrgYfILlbxVrKrFD8EPCul9O0G9TgmqGXd2A8cDzQZBewLxwGrxt39XrKLbP0C+NNxx/5vSulndepxTFDLurEfOCZoMorUFyLiDcA/5Ls/Bl7OwV9gNXJXqjPbuDBjQqe/CTCZahNwFQe/IZkwNajj7BbKfhQ4ZIK2fH6COn4BvKLFx/UHZANeo7o2AgOdfv5NxUnd1hfaeCz/CMzv9PNv6nxq5/XPBDNXyP7ZunKC8lcAPRO06ThgS5M67gfObOGxOSaYWkrd2A8cD0yTSUXrC2Q/C26nPc9pUpdjgqml1I39wDHBNJlUpL5AtjRXu+1Z0qQ9HR8TepG6z83Am4HfJltL5vHAKNlC5V8l+9n+rS3U827gLmA1sJjsm9E9ZN8ufRa4IqW0s5UGpZQ+EhHfBN4I/A7ZN6RDZFepXJ/XNdLi45NaVaS+8CKynySvJJudPEA2O+BXwL15W/85pfS91h+e1JqUrWV3QT774CJgBdlrcBfZz8k+lFL6Qgv13BMRJwGvA15KFjDrI1t+5d+A96eU/qOFehwTNOsK1A8cD9RR09UXprE9jgmadQXqB44J6qgC9YWx9nR8THDpCUmSJEmSJEkquZ5ON0CSJEmSJEmS1FkGiiVJkiRJkiSp5AwUS5IkSZIkSVLJGSiWJEmSJEmSpJIzUCxJkiRJkiRJJWegWJIkSZIkSZJKzkCxJEmSJEmSJJWcgWJJkiRJkiRJKjkDxZIkSZIkSZJUcgaKJUmSJEmSJKnkDBRLkiRJkiRJUskZKJYkSZIkSZKkkjNQLEmSJEmSJEklZ6BYkiRJkiRJkkrOQLEkSZIkSZIklZyBYkmSJEmSJEkqOQPFkiRJkiRJklRyBoolSZKkGRQR10dEiojRiFjVYplVef4UEZ+f6TZKkiRJkVLqdBskSZKkrhURi4DvA4cDdwG/lVLa1yT/fODfgScCvwKeklLaMRttlSRJUnk5o1iSJEmaQXmQ98/y3ScCfzlBkb/I8wH8D4PEkiRJmg3OKJYkSZJmWEQE8FXg2cAIcHJK6Y46+Z4BbAJ6gQ3Abyf/YZckSdIsMFAsSZIkzYKIOA74DnAo8G1gRUpppOZ4BdgIPBN4CHhaSulHHWiqJEmSSsilJyRJkqRZkFK6h2xZCYDfAt48LsufkAWJAd5WGySOiEUR8e6I2BwRuyNiX0Rsi4jrIuL0ZueNiCMi4lURcXVE/CAiHoyI4Yj4WUR8MSIuioi+JuWX5BfVSxFxfn7fSyLi3yLiJxExEhEb2noyJEmSVDjOKJYkSZJmST5r+JvACmA/8IyU0l0RcSzwXbLZxrcDp6aUqnmZC4AP5McauRL4w9oZyjXnvA/4zQmadgfw/JTSz+qUXwJszXdfDZwOvHJctq+llJ4zwTkkSZJUYAaKJUmSpFkUEU8DvgXMA74BnAbcSBaAPQAsSyl9L8/7arIgMMD3gA+RBXX3AscAFwDPz4//XUrpTXXOtx34MfD5vOzPgb68/O8Dz8uz1g32jgsUfwd4OnAz8E/AFmAhsCSldOX4spIkSZo7DBRLkiRJsywi3sHBZSi+DPxOvv2OlNLb8zyLgR8CC4CPARc2mDF8KfBWYBQ4MaW0Zdzx41NKdzdpy6uAf853z0gpfXnc8SUcDBQDrAPO9yJ7kiRJ3cVAsSRJkjTL8jWBNwNPqbn7e8AzU0rDeZ73Am8CfgIcm1La16CuXuA+4Gjg0pTSn0+iPZuBk4DLUkpvGHdsCQcDxXuAwZTSA+2eQ5IkScXmxewkSZKkWZYHg18NVPO7qsAFY0Hi3Ivz2881ChLndY2QrXsMcGqz80bmqIg4ISKeOpbIgtEAz5ig6Z8zSCxJktSdejvdAEmSJKmMUkq3RcQOsgvN7Ugp3TZ2LCIeCxyX774mIl7TYrVH1bszIl4AvJZsPeTHNCk/MEH932mxHZIkSZpjDBRLkiRJxfPrkyy3oHYnIgL4CNlF71px6ATHd0+mUZIkSSo+A8WSJElS8VRqtt8HXNliueFx+6/mYJD423ldG4EfA3tTSlWAiFgHvBKICeqvTnBckiRJc5SBYkmSJKl4flGzvSCl9L1J1vMH+e2PgGellB5qkO+ISdYvSZKkLuHF7CRJkqSCSSntJJv1C3BGvoTEZDwlv/1MoyBxXveySdYvSZKkLmGgWJIkSSqmz+a3S4GzJ1nH2C8IFzTJ8yLgCZOsX5IkSV3CQLEkSZJUTP8L2J9vfzAiljfLHBHPj4inj7v77vz2hRHxqOUlIuJY4B+n3FJJkiTNeQaKJUmSpAJKKW0F/jDf/TXgGxFxRUScFRHLIuLkiHhJRPx1RNwDXA8MjqtmXX57NHBLRLwqL3daRLwd+FZe9+aZf0SSJEkqMi9mJ0mSJBVUSumqiHgI+DBwOHBBnuoZBYbG3fd+4L8Avws8CfjncccfAs4FXoDrFEuSJJWaM4olSZKkAkspXQcsAd4CbAD+EzgA7AXuBT4H/AmwJKX01XFlD5AFgd8IbMrLPATcA3wQWJZS+sRsPA5JkiQVW6SUOt0GSZIkSZIkSVIHOaNYkiRJkiRJkkrOQLEkSZIkSZIklZyBYkmSJEmSJEkqOQPFkiRJkiRJklRyBoolSZIkSZIkqeQMFEuSJEmSJElSyRkoliRJkiRJkqSSM1AsSZIkSZIkSSVnoFiSJEmSJEmSSs5AsSRJkiRJkiSVnIFiSZIkSZIkSSo5A8WSJEmSJEmSVHIGiiVJkiRJkiSp5AwUS5IkSZIkSVLJGSiWJEmSJEmSpJIzUCxJkiRJkiRJJWegWJIkSZIkSZJKzkCxJEmSJEmSJJWcgWJJkiRJkiRJKjkDxZIkSZIkSZJUcgaKJUmSJEmSJKnkDBRLkiRJkiRJUskZKJYkSZIkSZKkkjNQLEmSJEmSJEklZ6BYkiRJkiRJkkru/wHXbyzbXx6TlwAAAABJRU5ErkJgg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12" descr="data:image/png;base64,iVBORw0KGgoAAAANSUhEUgAABYoAAAMFCAYAAADa3sK2AAAAOXRFWHRTb2Z0d2FyZQBNYXRwbG90bGliIHZlcnNpb24zLjUuMSwgaHR0cHM6Ly9tYXRwbG90bGliLm9yZy/YYfK9AAAACXBIWXMAAB7CAAAewgFu0HU+AACnwklEQVR4nOzdeXxcZ3Xw8d/RyLKxAthBhgRsETtLCWU1sZ0UJwRIgZIU6AJ14zYJxOUFEl66UKCk7Etblpa2SfsWCAQXhwAte8q+JSxx4hooS8CBOMgmgdrEziLjyBqd9497FY1lLSNpZiR7ft/P537mzr3Pfe6Z0Z2RdOaZ80RmIkmSJEmSJElqXx2zHYAkSZIkSZIkaXaZKJYkSZIkSZKkNmeiWJIkSZIkSZLanIliSZIkSZIkSWpzJoolSZIkSZIkqc2ZKJYkSZIkSZKkNmeiWJIkSZIkSZLanIliSZIkSZIkSWpzJoolSZIkSZIkqc2ZKJYkSZIkSZKkNmeiWJIkSZIkSZLanIliSZIkSZIkSWpzJoolSZIkSZIkqc2ZKJYkSZIkSZKkNmeiWJIkSZIkSZLanIliSZIkSZIkSWpzJoolSZIkSZIkqc2ZKJYkSZIkSZKkNmeiWJIkSZIkSZLanIliSZIktUxE3BIRWS7HzXY87SIijo6IV0fE5ojYExHVmp/DBbMdX7upee5ztmOZqYi4T0T8WURcExG7I2Kw5vG9drbjm6uacQ1ExFdq+j2zUf1KktqHiWJJksYRhWtq/un6akTEFPt4Q83xuyPigc2Kdy6KiBfXPP7+iDhqmv10RcQva/p6RaNjbZSIuKI2AdCA5ZbZfkw6vJUJ+W8DrwNWA4uY4f8BEXHBBNdstUxG3xIR346IKyPipRGxdqrvoZrbImIRsBn4e+B04AFAZTZjaraI6I2IF0bERyLiBxGxKyIOlNf8j8vtL4+IFbMdqyRJU9U52wFIkjRXZWZGxIXAd4D7AGcALwT+pZ7jI+JRwMtrNr0kM/+34YHObVcCbwfmAQuB3wPeN41+zgaOLteHgPc3JLo2Uo4u+3J596uZeeasBaNW+zdgWbn+K+ALwM+Aarntxgafr4MiGb0IeCjwaOAPy30/iYh3Af+cmfsafN5ZUX6Y89Dy7vLMvGX2omm5vwMeWa5XKa6tnwIHym3Xz0ZQzRARy4BXAxcw9v/Ri8rleOB3gL+NiC8Br8zMza2JUpKkmTFRLEnSBDLzpoh4NfDWctPfRsSnMrNvouMiogJcTpEgBfhUZm5qYqhzUmb+MiKuBp5VbjqP6SWKz6tZ/2Jm7pxpbE30BeDuSdpcVLP+MYqk3Xh+OdOA1L4i4hjgKeXde4BHZ+ZNDT7NXcDGUdu6KZJmSykSxcPvhccDfwtcGBF/bALt8BURncD6mk1PzsyvzlY8zRQRTwT+E1hcszmB/wF+QvE+fV/gWOAUiusf4EnAdRFxqte6JOlwYKJYkqTJ/QPwbIqvbN8XeCfwtEmO+TOKfxYB7gBe0LTo5r73MZIoPjMilmXmjnoPjoijgaeP6m/Oysz3M8mI54ioTRT/Y2Z+palBqZ2trFm/tglJYoDbM/Pi8XZGxALgLIr3xSeVm08EromIszLz2ibEpOY7iZGE6I+P4CTxb1MkiYc/7OinKLVxWWb+Yoz28ymu91cAa8vN92lBqPhNEUnSTFmjWJKkSWRmFXguMFBueupEkz9FxPHA62s2/UVmTjRi9Eh3NbC7XO/g4BFo9fhDoKtcvwv4aIPiktpB7QjI22YjgMzcn5mfyswnU7yX/qrc1QV8NJzU8HA169dWs5V1hjcykiT+KfC4zHz1WEligMy8JzOvzszTKUpQ7GlNtJIkzZyJYkmS6pCZPwDeULPp78uvdB+knKjpXYyMHvp8Zl7eghDnrMw8AHygZtMfT7GL2rITHz5S6ppKLTKvZn1o1qIoZeYVwPk1mx4AvHZWgtFMzalrq0neSVFCBYqSQk/KzB/Ve3Bmfozi20V1f4tGkqTZZKJYkqT6/S3w7XJ9MWNPavcnwBPL9bvL+weJiGUR8aqIuDYibo2IeyLi9oj4VkS8LSJOqieYiLhPRDwrIv4pIr4WEb+IiIGIuDsibilnXn9eRHTV0deZEZHl8pWa7U+PiA9ExE1lvxkRf1pPfKPUlot4eEQ8rp6Dyudi9Tj9jG77sIh4S0RcFxG7y+fijnIW+usi4l/K5+t+04h/VkXEr0fEW8trZHd5zdwaEV+JiJdHxAMmOPa1EZGMTGQH8ISan3ftcssYx3dExOkR8fqI+FxE9EXEvojYX8bwpYh4ZUT0NOGhTygijhsr9og4JSLeHRHbylj3RMT1ZZzdE3Q51jlOjYhLI+L7ZT/7I2JnRHwmIi6ean9TOO9REfF/I+Kz5fn2l+f/XhnPmgmOvff1DLy3Ztf5Y/zMX9uM+CeSmR+mmOhy2Pp6RhVHRHdEvDAiPhkRPy1/tneV70/viYgnTdZH2c+Mr+naa4+RiewAto/z2jqzjrh+LSLeERE3lu+3d0bEdyLib+p9fUVET0S8NCK+UD6W/eVj+2lE/HcU7+fPjYiH1NPfJI97sveUKybo56nlz2xb+Th/Vcb40TK+eeMdW9PHFTXnuqDctigiXhIR10TEzyJisNy/aBqP9RTgyTWbXpmZN0+1n8y8OTN/Uuc5Z3QNRPE7YcJrbpznrTsiXhQjf0vcExE7yuvl8XXGPq/8ub4lIr5cc/39Kor3sP8qfzZH1dOfJGmWZKaLi4uLi4tLnQvwGIrZ3LNcnlOz78HA3pp9F406toOiJMWvatqMtRwA3gTEBHGsoSjDMFE/w8t24LGTPK4za9p/Bbg/8JFx+vvTaT5336vp4x11HvOmmmNuHu85oRiReGCceEcv758D11FtPGdO0K4T+CdgcJLHtAc4f4Lnpp7nJYFbRh07D9hZ57F3A39Ux2O/peaY42b4PB5XGzsQwOuA6gRx3gysqKPvbuCqOh73rcBvNfj6OIfiq/yTnXsTsHCS1/Nky2unGeMF4103dR6/clQcfzZJ+2fX+Zx8Erj/BP005Joede3Vs5w56vh795X3XwDsn+D43cApkzxHzwRurzOenQ14zU22XDHG8Q+kmPBzsmO31fF4r6hpfwHweKBvnP4WTeOxXl5z/F7GeK3N8HXejGvgK+NdcxM8bycDP5jk5/G6Sc67rIyvnutiF/CbjXwuXVxcXFwatziZnSRJU5CZ346IvwMuKTf9c0R8MTN/STHC+P7l9muoGXEcERXgg8Dv1XR3G7AZ+F/gKIrk7/EUycFXAkuA548TyuLyGMrjv0+R/OgHFgInUIzE7aT4x/6rEbEyM39cx8MMisnYzqH4p+4G4MZy+yPKbdOxEfi7cv0PI+KlmTk4bhARwcH1jP89Mw85dxQjnF9Ts2k3cB0jSaWjgYdR/DNcmWbsLRcRHRQTKD2jZvPtFImA2yn+MX8iRZ3XRcAVEbE4M98xqqvrgcuAhzAyqeCtjF3r+Zej7lfK46BImn2fItF6J0XCbSlwKnA/isTqv0fEgcz8YN0PtLFeA7y6XP828F2KDxAew8ikbsuBj0XE47Ioi3KIiFgIfImDR7PfClxL8TycQDFJVQU4FvhERPxhZv7HTB9ARPwBRQJ4+FqtAl8Dfkzxmj+d4kMpgHOB5RHxpMzcX9PNzyh+5lBc+8OjIn8IfHHUKa+faczTkZlbI+JmYEW56QyKiUMPERF/Bryd4j0Iig/Jvknxdf4K8HBgVbn/HIr3u9/IscvUNOqavpOR5/g8iolOoXifu2uM845bp74c1fmv5d0fAVsoPlB8GEXyMyhKdHwyIk7OzL1j9HEK8B+MTFb+K4r3wVuAe8rHczzwSIrfEdNV+7gne0+5blSMDwK+XsYx7CcUvwfvofg5Do+UPxH4ckQ8LTO/XkdcJwDvoPgdfBfF7+BbKX5XnlHH8WOpHaH+8XGup4ZoxDUwTQ+mSNwPf9B9LfBzoIfi8Q//TfPqiPjBBO/t3WV8UHxw+X2Kes53U/yOWk7xulpQ9v1fEfGEzPxGgx6HJKlRZjtT7eLi4uLicrgtFP/0fJ+R0THvB/6g5v4+4MRRx7y+Zv8vgOcAHWP0/fscPCr5OePEsIZitO0jJojzgRRJi+G+vjBB2zNr2g2PzP0f4JFjtJ0/zeftwRw8MvacSdrXxpTA8WO06eTgUUyvAOaN09/RFBNpvWwOXEO1j+vMcdq8bFS7vxv93APHAJ8d9bNbU8fz+ZUpXOvvKY8d73mdD/xlzXWzBzhqgj5vqYnjuBk+j8fV9HUPRZ3UHwOrx2j7bIoJKYfbnzdBv/9S024Q+LPRr1eKRNaWmnZ3AMtn+HiO5+BvCtzAoe8lHcCfc/Co6X+aoM8Latpd0cBruLbfW6bZx5U1fdw6Tpsn1zzWAYoP6brHaPcYDn5f/pe5fE3XtE+KUaT/CzxtjHZnlNfWcNtXj9Pfx2ra/AeweILH9nTg/zXgGjiz5pxfqaP9f9W07wfOHaPNKRTJ4+F2fYwzGpiDR8YO/6wuHf2zovgA4JDft5PEunTUz+hFjXrtNOsaKNt+pabdmXU8b8MjmP+OUSOmKX5nfrGm7U8Y/1s9D6X49svq8Z5rig8r3lrT37ap/lxcXFxcXJq/zHoALi4uLi4uh+NS/jNUm/SsTe78xai2x9W0vRN42CR9P6mmrx+M94/ZFGKt/ef85HHa1P7DnxSjcXua8Lx9puYcH5yk7Xtq2l47TptH1LT52mxfF1N4Hmqf6zPH2H+/UdfU2yfoaz7FqNDhtl+q42f8lSY8ppfX9P/CCdrdUtPuuBme87hRz+Vu4METtK9NUnx6nDbHc3AS9sUT9LeYorTLcNv3zPDxvG9UUmbRBG3/rKZtlXGS1MztRPFravoYHP1eR5EU31bTZv0k/R1D8UFcUiSVl87Va3rUdbsfeNQEbS+qaXvjOG121/Q1blK7kctU3lMovv1Q+5ifMUHb4zj4A9PxkuNXjOrzXQ18bGtH9f2EJjx/Db0GynZfqWl3Zp3P25sn6O9BFKOCh9uO+UHkFB/3v9b019CyPS4uLi4uM1+czE6SpGnIzOspvuY6bLgMxGYO/fr0Sxj5GvlbMvOHk/T9JYpRolCUS3jsjIIt/ikcdladx7w+M3fP8LxjqZ2M7hkRcf+xGkXEfShGV491XK3aiel2zTC2ueRcRq6pXwB/PV7DzLwHuLhm0xMj4teaGNt43luzXu911mhvzsxbJ9j/npr1VeO0+RNGJnz+H4oRimPKzD0UycRh5453TU+mnGzrD2o2/WVO/PXyf6QYQQtFvOOVqZnL7qhZrzBSvmHYb1OM3Ab4YmZumqizzPw5I++/8yi+uTETrbqm35mZ/zPB/o0UiXSAX4uxJ+Qc3rYvM+9uaHSN8X9q1j+ZmZ8Yr2Fm3gK8uWbTC8pSRBPZT/EtjEY5etT9vQ3seyyNuAamYxfFN57GlJm/AK6u2TTe++ZUzIXfFZKkcVijWNMWEQ+kGFG3muKPhlWM1KZ6X2Ze0KI4cqrHZOZkf2xKUj1eRVE/djiRMQA8LzOHRrV7es36VXX2/SXgqeX6WmDreA3LeqqnUtSeXEKRbKmtxVs7u/1j6jh3UtRTboaPUYyqvh9FrcJnA+8eo93vMJI0+hXw4XH666tZf1JZu/HGxoQ6q2prY16Vmb+aqHFmXh8R36W4BqAYvfejRgZU1kx+HMU1tJTiZzhvnOaPaeS5p2C862TYDymup/sAD4iIo8ZIqtU+9+/NzMn+zvgoRc3ooylGd59GMXJ+qn6jPB6KWtHjJtIAMnMoIt5DUbsXip/54Wb0c39fiveHYdN97xy2Fvj78RrOoWt6wus2M++KiJ8Av0ZRq7aXYnLQWn0Uo+EXR8S5mXllUyKdvtrr8z3jthrxXuBvKD4EOZbisU/0Ievnyg9uGmX0hxbNTr434hqYjk/mwfXNx/ItRj50OW6yDiNiHkV5rEdTjPK/LwfnHWqf28fUG6gkqTVMFGsmfjHbAUzTttkOQNKRITN/FRFXMjKR2jcz8we1bSLiAcBJNZv+rM4PuB5es75srAYRcTTFSKDaiZQm01NHm1sy8/Y6+5uS8jn7ELCh3HQeYyeKz6tZ/1hm3jFGGzJzZ0R8gyLJdj9gS0RsokjefS0zx5pU6nBQO4q8nomchtsNJ4pXTtRwKiKiE3gxRV3cpXUeVs911mh3ZOaOiRpkZkbEHopEMRQTNd2bACpHLT6m5pBJn/vMPBAR1wNPKzetZHqJ4tqf+eacYKLHceJ7bEREHYntuWT0+9ado+6fVrN+dkQ8po4+a0d0j/feOdeu6e/W0aZ2osmxRq1/kGISVID3R8S6ctuXMvO2GcY3IxHxEIqa+cMmncAsM3dFxDaKydygeF1NlCj+7+lHOKbRvzuOGrNV4zTiGpjV85bfBHol8ALqf73Mxu8KSdIETBSrUXYANwJPmYVzP3LyJpwPvLRcH+/ry5LUDMeOuv+iafSxePSGiHgoxazuvVPsq56EcrNLOLyPkUTx2og4rvyqMQARcSwHfx11svft5wFfpniuF1KUDvgToFqOsr0G+DTFZH71JN/mgiU16z+t85hbatYb8s93RMynGNk61d/v9X5w0UhjfpgwhgM166NHj95/1LZWPvcz/Zl3ceiI3LmuNul0YIwPdh5cs/6safQ/1nvnXLym67l2J7puoZjc9AnA4ylGnP52uRAR24FrgS8AH8/MVl8jtdf2rzLzf+s87hZGEsWTva4a/Xtr9Ielixrc/2iNuAZm7bwRsZhiNP9jpnj+2fhdIUmagDWKNROvp/gD9JjM7OXg2mMtk5nfm2yhmC0Yiq9Tv3824pTUthox6mesD3Y3MZIkvpPi6+dPBZZTjHyqZGaUpXZqv/Jbz+/+CcsczFRmfo1ioi4oEhp/PKrJekZKZ9xKkdyYqL8fUXzF9R84+J/7CsU/rf+XIlH804j4k5nE3kK1o9f66zymtl2j/vl+DSMJtSHgSopyISdTXNtdw9fZqLJOs1HiqREjaUePGmzlcz/Tn/lMzj1bHlazPtY31Wb6/jnWe+ecu6YbMQo8M/dRvNf/GSPvr8OWU3xLYyNwW0S8tRz92SrTubZHt53s2m70761bRt1/+FiNGmUWvwnQqPNexkiS+B7g3xgpzXVfoLPmNbW85jjzEZI0xziiWNOWma+ZvNXsKyf0WV3e/Upm9k3UXpIarPYf3b2ZecgIt6mKiN+gGDUGxddj10wyQd5cTB79O/Dacv2PgTfU7KtNHG/KzOpknWXmLuDPI+LlFLURz6CoT/p4RiZ5ejDwzoh4ZGb+35mF33R3M5Ik667zmNp2My65UY68fHHNpvMmmkwsIubidTZVo+uQdlNfYqsRz33tuafzM5/JuWfLmpr168bY38/I6+AxmfmdmZzsSL+mM/MAxSSr74iIR1C8D55eLsO16hdSfMvu9Ih44mT1zxtkOtf26LYtvbbLskY/BR5abloD/GsrYzhclKVF1pV3q8BTMvOaCQ45rF5XktRu/ARPc0JEdEbEhRHxXxFxa0TcExG7I+KaiPjTiFgwg+5r61xadkJSq9WOklsUEUvGbVm/J9esXzFJkhhG/tGdSzYyMpLpxIg4FSAiHg08qqbdlN63M/NAZn4tM9+cmU+n+Lry04Cv1jR7cUQ0Yub2Zqr9GnW95UVqf867GxDDakZGAn53ooTaGOc/XN3BwV+zbuVzP9Of+QCHUaI4Ik7h4Imxrh2jWe3754lj7J+qtrmmy2/V/Utm/mFmLqWogX15TZM1wEUtCqf22r5PRNRbnqXR72lTVTsx4jPLiWN1qCcxMuL+vyZJEsNh/LqSpHZgolizLiKOB75DMZnRb1HUmOwCHkAxAuIfgP+JiCn/g1BOSrO+vNsP/GcjYpakepWTCNV+k6ERtdxr63Z+v472Z0zepLUyc7hm5rDhUcS1H+79d2bW8/gmOs+BzPwsxfNeO2nPb8+k3xb4Vs36b9R5zONr1reOsX+qXzE+7K+zqSq//v3tmk2TPvflxGirazaN9dzXo/ZnvjoiKuO2HFH7M//WYTaR3V/UrA8AHxmjzeaa9ac24JzNuqbn/POemd/OzA3AO2s2P6NF5/4ZUFuXuJ7X1QOAX6vZNN3X1UzUjiBeRFEPX4dqu98VknQkM1GsWVVOWPR1irpfd1HU2PwtipmNnwj8DbCPYhTJZyJiqrXqzmTkU+uPZObor5RKUitcXbP+p+WHWDMxVLM+4QiniHgwLUoGTEPtaOE/KGtmnjvO/hnJzAHg8zWbHtSovpukdiTbusm+WRMRKzl4JPaXx2i2v2a9nomQpnKddQDPr6PPw0Htc39+Ha/XZ1B8uA3Fc/zNaZ73GxS1PaGY/OvsiRqXcZ1fs+lL47WdayLiOYx8VR1gY2buHKPpp2rWz42IB87w1M26pqf62ppNtc9pK98Ha9+TLqij/fmM/K96K/CjRgc0mcy8gYNfV2+OiOOm2k9ErCgHxhyppvK6WsjBHwhLkuYYE8Wabe+k+CN1B0XtuZdm5mcy81uZ+ZXMfCVFjcl+YAVFTbWpqP1DZGNDIpakqXs7Rd0+gFMoJlOqS0QcM8bmm2vWnznBsRWK99n59Z6vxT5M8WEgFIm2dwDDj/cA8IHJOoiIxWVCpx61X+ffNW6rueFKRsoIHMsE10xEdAH/XLPpy+UEf6P9smb9IWPsH632OnvCJB/W/iXFhIJHgncxkvhYyQTJwvI5eUvNpg9k5h3TOWlm7gU+WLPprZPUyL2Iked8iCLuOS8izgeuqNn0C+B14zT/T+DH5fpC4P0RUVciNiKOiojR9XCbdU1P9bXVUBExPyJGT8Q4ntl6H/y3mvXfiYinjdcwIpYBf1177CyOln8+xYSxUNTW/dJUvuUYEb8LbAGWNSG2uaL2dXV2+S2L8byduf9BrSS1NRPFmjXlJBvnlHcvzsybx2qXmd+imEkXpvCVr/IT698r7+7kMBppI+nIkpk/Ad5Ys+k1EXFFRCwdq31EVCLirIjYyNhft72aka86PyEi3jZ6BvsywfyfFKMSpzLLfMtk5l3AR2s21Sbkrs7MempSPhO4KSL+MiKWj9UgIhZExJ8y8jsB4L/GaHdcRGTNcmYd52+KzLyTg6+ZV0TEG8qk8L0i4kEUz+HwV7kHgb8ap9ubGbkWHhoRq8dpN+xbwM/K9fsDHy5HqNeef35EvB74W+bodTZV5eu1Nql1aURcNPoDiXKE4OeA4ZGCd3LwpIy1bV9bc13dMsHpX8fIxF8nAZ+NiBWj+uqIiBdTfLAy7LKynMucVL4Gz46Iz1MkiYffr/YDzxpnNDHlRJYvZOSDtt8ErpmoxnhEPCoi/oai5M/o94RmXdO1ZW2eU+cxjXQssCMi3j7e6zoKTwNeX7P5kPfBZsnMLwOfrtn04Yh49uh2EfFY4IvA8MSvO4B/an6EYyvfD86neG+F4praWr6mx0x4ltfQ0yPiWorfwzOexHaO+xIjH/oeD1wREYtqG0TE/SLincALOEJ+V0jSkWqiT/ukZhseBbePg7+WPZZrgJcBD46IZZm5o47+f4eRWXXfn5lDEzWWpCZ7HcXETcNfFT8f+KOI+BbwQ4rk0P0oyuU8mpEJl37JKJn5w4j4d0a+NfEXFF/LvoGiDuRxFDUAuyhGpf4l8P8a/oga432M1JIfvb1eKyhGdb4lIvqA/6F4HoJihPKpHPyP+qbM/Mb0wm2pt1F8q2a4nvJfAy+MiC8DeyhGqD2Rg0eM/2VmbmYMmTkUER9j5Pn+ckR8hiKhNpyIuz0z31zT/lXAe8p9vwlsi4hvAD+lGAV+JiPP7fOBySYHO1y8lGL0/yqKv5cvpUjWf43itXo8xWtsuI7wIHDhTJO1mXlzRGygeB4rwGnAj8qE00+Abor5G2o/ZLqO4m+k2XR0RFw6attCirquS4HHcGhJhhuBP8rMCWvPZuYXIuKFFPViKxSv5+sj4iaKxO8eisTzMeV5xi1P0cRr+j8pEmBQvEZXUnzIt6+mzb+WScdmWQT8OfDnEXE7I0nxeyiek0dxcOJ8G/CPTYxnLM+lKDl3PMXvuA+VP8fNFHWqT6b4+Q6Xe+kH/rAcbT9rMvNjEfFbFN+CWUQR+2uAV0fEdyhem7+k+L/jWIr3jdrR7EMcwcnRzNwTEW8DXl1uWg/8VkRsprgGj6V4XXVT/K55EU4wLklzlolizaZTytuFwOAUSnYeQzG6YDJ/XLNu2QlJs6r82uwFEbGFYkTXYoqkxymMvB8echjFP9VjeSHF++Hw5HjHcmgt4p0UdUDncs3ML1LEWZv4+iWTf4A47G6K52n4l0gvB3+1utYQRcL8T6cc5Swok1q/SzGp6wsprpcHAL8/RvM7gD/NzCsm6favKJLLD6b4/fu7o/b/FHhzTQzvjYgTgFeWm7opkmu19gN/lplXRsQRkSjOzH0R8STgckZGiC7l4Lq6w26jSBJ/eox90zn3ByOin2KS3wdR/L3+xHIZ7QPAhszcP8a+VrovRSmMetxEURLnssz8VT0HZOa7IuLHFCO9h7/2f2LN+li+D9w+Rl8Nv6bLZPb7gT8qN60pl1qfokgoNsMBioTw8IdGRwNPnqD9VygSsC1NXmbmLyLi8RSldZ5Ubh7v5/hj4NyyTvCsK3/Gj6FIEJ9H8X4cFB9OPGacw4YoRlFfkpnfaX6Us+r1FB9SD3+AfTTFvDO19lJ8WPDtVgUlSZo6E8WaTdOdkGTCSRLg3knyzirv3pCZN07zXJLUUJl5aUS8j+LDrN+kGD28BFhAMfp3J0WC4yvAf433DYoykfVbFJO/nQ88lmJE8m6KEgP/CVxRjvQ5s4kPaUbKZOj7gVfUbP5AZh6o8/j/KN/znwI8nuL5XEEx6guKBOo24GsUE2b9oFGxt0JmDgIvjoj/R1F+6ckUI4nvS5EE20bx9fF3ZeYho8/H6G9HRDwaeDHFc/ZrZV/j/k2YmZdExKeBiylGOC9h5Fr9DHB5Zt407Qc5R5UT4P5BRLyD4vV6JkWC/T4Ur7PvUST/3tPohFtmfqpMZj6PokzXrwM9wK8oJvb6MsX1PObo8TlgiOIauZNixO8PgP+mmLDvm9OpN5uZX46Ih1F8Y+xsipGnx1C87+2jqHX8w/Icn87Mb0/QVzOu6fMoPuBaT5E47KF4X2+6zPxZRDyAIvl6OvA44ASKxzX8zZKfAjcAH8zML7QirnFi/QXw5Ih4KsUHL2spfo7zKL4J8i3gYxTfBqzr90CrZOZPgedFxOsoXpe/CTyM4md9f4oPLncD36G4Dj80XlmVI01ZJub8iPgwxUj8NRQfiO+h+NbKxyneK2+NaUwIKElqnZi9eQF0pCl/6Q9/5fJ9mXnBJO2vo/gjYjuHjoKbyPbJ/iGLiJcCby3vvjgzR38dUpIkSZIkSVLJEcWaTcMjnx4E/LAcNdUow2UnDlB8LVOSJEmSJEnSODombyI1zbfK24UUXxduiLJ+2KPKu1fX81VcSZIkSZIkqZ2ZKNZs+njNeiNn6z6vZt0ZdSVJkiRJkqRJmCjWrClnMf5ceffp5cQQ44qI4yLiDydpUwGG2/ySYlIRSZIkSZIkSROwRrGmLSLWUsyoPKynZv2EiLigtn1mXjFGN88FtgDHAq8uZ0B+D/BdYD/wAIoyEk+jmMn5Y0xcc/ipFDMnA3xgrs2WLEmSJEmSJM1FkZmzHYMOUxFxBXB+ve0zM8bp56HAh4FVdXTz3sx83gQxXQX8QXl3dTlqWZIkSZIkSdIEHFGsWZeZP42INcAzKZK8a4AHAfOAvcBNwDeBTwDXjtdPRNwPeEZ594cmiSVJkiRJkqT6OKJYkiRJkiRJktqck9lJkiRJkiRJUpszUSxJkiRJkiRJbc5EsSRJkiRJkiS1ORPFkiRJkiRJktTmTBRLkiRJkiRJUpvrnO0AdHiIiPnAI8u7u4DqLIYjSZIkSZIkHW4qwJJy/buZec9sBjOaiWLV65HADbMdhCRJkiRJknQEWAVsme0gall6QpIkSZIkSZLanCOKVa9dwyvXX389xx577GzGIkmSJEmSJB1WbrvtNlavXj18d9dEbWeDiWLV696axMceeyxLly6dzVgkSZIkSZKkw9mcm//L0hOSJEmSJEmS1OZMFEuSJEmSJElSm2vbRHFEPDAizomI10fEpyNid0RkuVzRpHOui4jPRsRtEbE/Im6JiH+PiFPrOPaWmvgmWm5pRuySJEmSJEmSjlztXKP4F606UUQsAD4MnDNq10PL5dyIeG1mvqFVMUmSJEmSJEnSsHZOFNfaAdwIPKVJ/V/OSJL4y8A/ArcCjwReCRwPvD4ibsvMd0/S18eBv55g/8AMY5UkSZIkSZLUZto5Ufx64Abghsz8RUQcB2xv9Eki4gnAueXdTwK/k5nDsxreEBGfAP4b6AXeEhH/kZl7J+hyb2Z+r9FxSpIkSZIkSWpfbVujODNfk5mfysxml6B4WXlbBV5UkyQejmM38PLy7mLgwibHI0mSJEmSJEkHadtEcStExFHAk8u7n8/MneM0/QhwZ7n+u00PTJIkSZIkSZJqmChurtXA/HL9q+M1yswB4LrhYyJiXrMDkyRJkiRJkqRhJoqb6+Sa9R9O0nZ4fydw4gTtzoiI/4mI/ojYFxHbI+KDEfGsiIgZRStJkiRJkiSpLbXzZHatsKxmfbyyE8N2jDruB+O0Wz7q/nHl8hzg6xHxB5n5synECEBELJ2kyTFT7VOSJEmSJEnS4cFEcXPdt2b97kna9tesHzXG/gHgE8DngO8BdwCLgNOAF1Iklx8PfD4iTsvMO6YY647Jm0iSJEmSJEk6Epkobq4FNesDk7S9p2b9PmPsX52Ze8fY/pWIuBT4D+ApFOUuXgP8+RTilCRJkiRJktTGTBQ31/6a9a5J2s6vWf/V6J3jJImH990VEc8BfgI8AHh+RLyinCSvXssm2X8McMMU+pMkSZIkSZJ0mDBR3Fx31ayPVU6iVnfN+mRlKg6RmXdExFXARWVfpwDfmMLxE9ZQdp48SZIkSZIk6cjVMdsBHOFqk6+TTRZXO6J3uvWCayfAe8g0+5AkSZIkSZLUZkwUN1dt4vZhk7Qd3j8I/Hia53PYryRJkiRJkqQpM1HcXDcwMondE8ZrFBFdwKnDx0yxtnCth9es3zrNPiRJkiRJkqSWOlAdAmBP/wA79+xjT//AQdvVfNYobqJykrkvAr8FnBURS8epBfy7wP3K9Y9O51wRcX/gD8q7+4At0+lHkiRJkiRJapXB6hD7B4e46vo+Nm3uY/vu/nv3Le/pZv2aXtat7mVBZwedFce8NpPP7gxExAURkeXy2nGava287QQui4jKqD56gL8r7+4F3j3GeZ4WEfeZII77Ah8CHlBuujwz76n7gUiSJEmSJEktVh1Krr1pN2ve9AXeePWNByWJAbbv7ueNV9/Imjd9gWtv2k11KGcp0vbQtiOKI2ItcELNpp6a9RMi4oLa9pl5xXTOk5lfioirgHXAM4DPR8Q7KEpDPBK4BOgtm78iM/eM0c0rgE0R8RHga8BPgLuBRcBpwAsZmQzvR8BrpxOrJEmSJEmS1AqD1SGuvWk3GzZumTQB3D9QZcPGLVx+/imsPaHHkcVN0raJYmADcP44+x5fLrWumMG5nkdRWuLpwBPLpdYQ8IbM/LcJ+jiaIuYNE7S5Bjg3M2+fQaySJEmSJElSU+0fHOLiK7fWPUq4OpRctGkr119yloniJvFZbYHM/FVmng2sBz4P/C/FJHc7gCuBtZn52gm6eCnFqOKPAz8EdgODwJ3l/fcBTwPOzMyfNelhSJIkSZIkSTN2oFrUJO4fqE7puP6BKlfd0OcEd00Smdb20OQiYilFYpsdO3awdOnSWY5IkiRJkiRJh6snvu0rh9QkrseKnm6+9NIzGx9QC+zcuZNly4arx7IsM3fOZjyjOaJYkiRJkiRJUsvs6R+YVpIY4Obd/ezdN9DgiAQmiiVJkiRJkiS1UP/A4AyPn1rJCtXHRLEkSZIkSZKklunu6pzh8ZUGRaJaJoolSZIkSZIktczi7i6W93RP69gVPd0sWtjV4IgEJoolSZIkSZIktdCB6hDr1/RO69j1p/ZyoDrU4IgEJoolSZIkSZIktdC8SgfrVvdOuYREd1eFdat6mVcxpdkMPquSJEmSJEmSWmpBZweXnruSSkfU1b7SEVy2fiXzO01nNovPrCRJkiRJkqSW6qx0cMZJS3j3eadMOrK4u6vC5eefwuknLqHT0cRNM7MpBiVJkiRJkiRpGiodwekn9rD5krP44A19vP+6Prbv7r93/4qebtaf2su6Vb3M7+yoe/SxpsdEsSRJkiRJkqRZ0Vnp4KhKB+eddhwXrl3B3n0D9A9U6e6qsGhhFweqQ9YkbhETxZIkSZIkSZJm1XAyeNHCLhYtPHS7ms9nWp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WoDB6pDAOzpH2Dnnn3s6R84aLvaW+dsByBJkiRJkiSpeQarQ+wfHOKq6/vYtLmP7bv77923vKeb9Wt6Wbe6lwWdHXRWHFfariIzZzsGHQYiYimwA2DHjh0sXbp0liOSJEmSJEnSZKpDyTXbdnHxlVvpH6iO2667q8Kl567kjJOWUOmIFkbYPnbu3MmyZcuG7y7LzJ2zGc9ofkQgSZIkSZIkHYEGq0Ncs20XGzZumTBJDNA/UGXDxi1ce9MuBi1F0ZZMFEuSJEmSJElHoP2DQ1x85VaqQ/VVFKgOJRdt2so9gyaK25GJYkmSJEmSJOkIc6Ba1CSebCTxaP0DVa66oc8J7tqQiWJJkiRJkiTpCDOv0sGmzX3TOnbTdX3Mc1K7tuNPXJIkSZIkSTrC7OkfYPvu/mkde/PufvbuG2hwRJrrTBRLkiRJkiRJR5j+gcEZHj+1khU6/JkoliRJkiRJko4w3V2dMzy+0qBIdLgwUSxJkiRJkiQdYRZ3d7G8p3tax67o6WbRwq4GR6S5zkSxJEmSJEmSdIQ5UB1i/ZreaR27/tReDlSHGhyR5joTxZIkSZIkSdIRZl6lg3Wre6dcQqK7q8K6Vb3Mq5g2bDf+xCVJkiRJkqQj0ILODi49dyWVjqirfaUjuGz9SuZ3mjJsR/7UJUmSJEmSpCNQZ6WDM05awrvPO2XSkcXdXRUuP/8UTj9xCZ2OJm5LM5v+UJIkSZIkSdKcVekITj+xh82XnMUHb+jj/df1sX13/737V/R0s/7UXtat6mV+Z0fdo4915DFRLEmSJEmSJB3BOisdHFXp4LzTjuPCtSvYu2+A/oEq3V0VFi3s4kB1yJrEMlEsSZIkSZIktYPhZPCihV0sWnjodrU3rwJJkiRJkiRJanMmiiVJkiRJkiSpzZkoliRJkiRJkqQ2Z6JYkiRJkiRJktqciWJJkiRJkiRJanMmiiVJkiRJkiSpzZkoliRJkiRJkqQ2Z6JYkiRJkiRJktqciWJJkiRJkiRJanMmiiVJkiRJkiSpzZkoliRJkiRJkqQ2Z6JYkiRJkiRJktqciWJJkiRJkiRJanMmiiVJkiRJkiSpzZkoliRJkiRJkqQ2Z6JYkiRJkiRJktpc2yaKI+KBEXFORLw+Ij4dEbsjIsvliiadc11EfDYibouI/RFxS0T8e0ScOoU+HhARr4uI70TEHRFxZ7n+uoh4QDPiliRJkiRJknRk65ztAGbRL1p1oohYAHwYOGfUroeWy7kR8drMfMMk/awCPg4cO2rXo8plQ0Q8MzO3NCZySZIkSZIkSe2gbUcUj7ID+FwT+7+ckSTxl4FnAauBC4GfUPwcXh8RG8brICIeAnySIkk8CLwFOKNc3lJuezDwqbKtJEmSJEmSJNWlnUcUvx64AbghM38REccB2xt9koh4AnBuefeTwO9kZrW8f0NEfAL4b6AXeEtE/Edm7h2jqzcBDyrXz83MD9fsuzYitgAfKtu8AXheYx+JJEmSJEmSpCNV244ozszXZOanMrPZJSheVt5WgRfVJImH49gNvLy8u5hilPFBIuJBwB+Vdz87Kkk83M+Hgc+Wd88rj5EkSZIkSZKkSbVtorgVIuIo4Mnl3c9n5s5xmn4EuLNc/90x9j8DqJTr753glFeUt5XyGEmSJEmSJEmalIni5loNzC/Xvzpeo8wcAK4bPiYi5o1qcnrN+rj9jNq3tt4gJUmSJEmSJLU3E8XNdXLN+g8naTu8vxM4cZx+7sjMn4/XQWbexsjI5JPHaydJkiRJkqTmOFAdAmBP/wA79+xjT//AQduluaqdJ7NrhWU16+OVnRi2Y9RxPxijn8n6GO7n10ede1IRsXSSJsdMpT9JkiRJkqR2MlgdYv/gEFdd38emzX1s391/777lPd2sX9PLutW9LOjsoLPi2E3NPSaKm+u+Net3T9K2v2b9qHH6mayP2n5G9zGZHZM3kSRJkiRJ0mjVoeTam3Zz8ZVb6R+oHrJ/++5+3nj1jfzD57dx6bkrOeOkJVQ6YhYilcbnxxfNtaBmfWCStvfUrN9nnH4m66O2n9F9SJIkSZIkqcEGq0Ncs20XGzZuGTNJXKt/oMqGjVu49qZdDFqKQnOMieLm2l+z3jVJ2/k1678ap5/J+qjtZ3Qfk1k2ybJqiv1JkiRJkiQd8fYPDnHxlVupDmVd7atDyUWbtnLPoIlizS2Wnmiuu2rWJysF0V2zPrrExF3Awjr6qO2nnjIV98rMCesfR/h1CEmSJEmSpFoHqkVN4slGEo/WP1Dlqhv6OO+045hnvWLNEV6JzVWbfJ1ssrjayedG1wse7meyPmr7seawJEmSJElSE82rdLBpc9+0jt10XZ9JYs0pXo3N9YOa9YdN0nZ4/yDw43H6uX9EHDNeBxFxLHC/8u6N9QYpSZIkSZKkqdvTP8D23f3TOvbm3f3s3VfPdFRSa5gobq4bGJmA7gnjNYqILuDU4WMyc/S7xNdq1sftZ9S+r9cbpCRJkiRJkqauf2BwhsdPrWSF1EwmipsoM+8CvljePSsixisd8buMjAT+6Bj7PwEMVzh/7gSnvKC8HSqPkSRJkiRJUpN0d81s+q/urkqDIpFmzkTxDETEBRGR5fLacZq9rbztBC6LiIPeASKiB/i78u5e4N2jO8jMnwObyrtPjYjfHyOWZwNPLe/+e3mMJEmSJEmSmmRxdxfLe7qndeyKnm4WLexqcETS9M3sY4/DWESsBU6o2dRTs35CRFxQ2z4zr5jOeTLzSxFxFbAOeAbw+Yh4B3Ar8EjgEqC3bP6KzNwzTleXAE8DlgAfiIhTgE+V+84B/qJc3wX89XRilSRJkiRJUv0OVIdYv6aXN1499ami1p/ay4HqkBPaac5o20QxsAE4f5x9jy+XWlfM4FzPoygt8XTgieVSawh4Q2b+23gdZOaOiPht4GPAMcDLy6XWz4FnZebOGcQqSZIkSZKkOsyrdLBudS//8PltU6o33N1VYd2qXpPEmlO8GlsgM3+VmWcD64HPA/9LMcndDuBKYG1mvraOfjZTjEJ+I/A94O5y+W657RFlG0mSJEmSJLXAgs4OLj13JZWOqKt9pSO4bP1K5nealtPcEpk52zHoMFBOxLcDYMeOHSxdOt68fJIkSZIkSe2lOpRcs20XF1+5dcKRxd1dFS5bv5LTT1xSd2JZR46dO3eybNmy4bvL5lpVgHYuPSFJkiRJkiTNWKUjOP3EHjZfchYfvKGP91/Xx/bd/ffuX9HTzfpTe1m3qpf5nR0miTUnmSiWJEmSJEmSZqiz0sFRlQ7OO+04Lly7gr37BugfqNLdVWHRwi4nrtOcZ6JYkiRJkiRJapDhZPCihV0sWnjodmmu8gqVJEmSJEmSpDZnoliSJEmSJEmS2pyJYkmSJEmSJElqcyaKJUmSJEmSJKnNmSiWJEmSJEmSpDZnoliSJEmSJEmS2pyJYkmSJEmSJElqcyaKJUmSJEmSJKnNmSiWJEmSJEmSpDZnoliSJEmSJEmS2pyJYkmSJEmSJElqcyaKJUmSJEmSJKnNmSiWJEmSJEmSpDZnoliSJEmSJEmS2pyJYkmSJEmSJElqcyaKJUmSJEmSJKnNmSiWJEmSJEmSpDZnoliSJEmSJEmS2pyJYkmSJEmSJB1WDlSHANjTP8DOPfvY0z9w0HZJU9c52wFIkiRJkiRJ9RisDrF/cIirru9j0+Y+tu/uv3ff8p5u1q/pZd3qXhZ0dtBZcXykNBWRmbMdgw4DEbEU2AGwY8cOli5dOssRSZIkSZKkdlIdSq7ZtouLr9xK/0B13HbdXRUuPXclZ5y0hEpHtDBCaWI7d+5k2bJlw3eXZebO2YxnND9akSRJkiRJ0pw2WB3imm272LBxy4RJYoD+gSobNm7h2pt2MWgpCqluJoolSZIkSZI0p+0fHOLiK7dSHarvm/HVoeSiTVu5Z9BEsVQvE8WSJEmSJEmasw5Ui5rEk40kHq1/oMpVN/Q5wZ1UJxPFkiRJkiRJmrPmVTrYtLlvWsduuq6PeU5qJ9XFV4okSZIkSZLmrD39A2zf3T+tY2/e3c/efQMNjkg6MpkoliRJkiRJ0pzVPzA4w+OnVrJCalcmiiVJkiRJkjRndXd1zvD4SoMikY5sJoolSZIkSZI0Zy3u7mJ5T/e0jl3R082ihV0Njkg6MpkoliRJkiRJ0px1oDrE+jW90zp2/am9HKgONTgi6chkoliSJEmSJElz1rxKB+tW9065hER3V4V1q3qZVzH9JdXDV4okSZIkSZLmtAWdHVx67koqHVFX+0pHcNn6lczvNPUl1ctXiyRJkiRJkua0zkoHZ5y0hHefd8qkI4u7uypcfv4pnH7iEjodTSzVbWbTRkqSJEmSJEktUOkITj+xh82XnMUHb+jj/df1sX13/737V/R0s/7UXtat6mV+Z0fdo48lFUwUS5IkSZIk6bDQWengqEoH5512HBeuXcHefQP0D1Tp7qqwaGEXB6pD1iSWpslEsSRJkiRJkg4rw8ngRQu7WLTw0O2Sps5XjyRJkiRJkiS1ORPFkiRJkiRJktTmTBRLkiRJkiRJUptrSaI4IuZFxMPLZf4Y+xdExNsjYkdE/CoifhARF7ciNkmSJEmSJElqd62azO53gA8Au4FlY+z/KPAUIMr7DwP+MSJOzMyXtCZESZIkSZIkSWpPrSo98VSKJPBHMnOgdkdEnF3uB9hJkTT+Wdn+4og4rUUxSpIkSZIkSVJbalWieCWQwDVj7HtuebsN+PXM/D3gEcCN5fYNzQ9PkiRJkiRJktpXqxLFDyxvb67dGBEdwFkUSeRLM/MugMy8A7iUYlTxb7QoRkmSJEmSJElqS61KFPeUt/tHbX8McL9y/epR+75X3o5V01iSJEmSJEmS1CCtShQP1yXuGbX9jPJ2Z2beMmrfXeVtpVlBSZIkSZIkSZJalyi+pbxdM2r7bzN+7eKjy9tdTYpJkiRJkiRJkkTrEsVfpqg3/OKIOBkgIp4BnFnu/68xjnlEeXtb06OTJEmSJEmSpDbWqkTxP1OUn3gg8L2I2A18lCJ5/DPgP8c45ikUo423tChGSZIkSZIkSWpLLUkUZ+ZNwB8D+yiSw0eXt3uBP8zMgdr2EXEM8Jvl3c+3IkZJkiRJkiRJaledrTpRZn44Ir4KnA0cQ1FS4hOZefsYzR8FXFmuf6lFIUqSJEmSJElSW2pZohggM/8XeG8d7T4HfK75EUmSJEmSJEmSWlWjWJIkSZIkSZI0R5koliRJkiRJkqQ219LSEwAR8QDgNGAFcF+gMtkxmfn6ZsclSZIkSZIkSe2qZYniiHgg8A/A70/jvCaKJUmSJEmSJKlJWpIojojFwNeA44FoxTklSZIkSZIkSfVpVY3iVwAnUCSJPwc8DVgCVDKzY7KlRTFKkiRJkiRJUltqVemJZwIJXJ2Zz2jROSVJkiRJkiRJdWjVaN3e8vayFp1PkiRJkiRJklSnViWK7y5vf9Gi80mSJEmSJEmS6tSqRPF3y9uHtuh8kiRJkiRJkqQ6tSpR/G8UE9n9cYvOJ0mSJEmSJEmqU0sSxZn5IeADwO9ExCtacU5JkiRJkiRJUn06G9lZRJwxwe7LKUpPvCkifhe4EvghsG+yfjPzmsZEKEmSJEmSJEkaraGJYuArQNbR7nHlUo+k8XFKkiRJkiRJkkrNSMBGE/qUJEmSJEmSJDVJoxPFT2xwf5IkSZIkSZKkJmtoojgzv9rI/iRJkiRJkjQ7DlSHmFfpYE//AP0Dg3R3dbK4u+ve7ZKOLNb+lSRJkiRJ0r0Gq0PsHxziquv72LS5j+27++/dt7ynm/Vrelm3upcFnR10mjCWjhiRWc/cczM8ScR7KCal++vMvK3OY5YAfwdkZl7YzPg0uYhYCuwA2LFjB0uXLp3liCRJkiRJUqNVh5Jrtu3i4iu30j9QHbddd1eFS89dyRknLaHS4XRVUj127tzJsmXLhu8uy8ydsxnPaK362OeCclk8hWPuV3OcJEmSJEmSmmiwOsQ123axYeOWCZPEAP0DVTZs3MK1N+1isDrUogglNZPfD5AkSZIkSRL7B4e4+MqtVIfq+/Z5dSi5aNNW7hk0USwdCeZyonhBeXvPrEYhSZIkSZJ0hDtQLWoSTzaSeLT+gSpX3dDHAUcVS4e9uZwofnx5+4tZjUKSJEmSJOkIN6/SwabNfdM6dtN1fcxzUjvpsNfZjE4j4tXj7HpRRPzvJIfPB44HnkExAd7XGxmbJEmSJEmSDranf4Dtu/undezNu/vZu2+ARQu7GhyVpFZqSqIYeC1FkrdWAC+cQh8B7Afe2qCYJEmSJEmSNIb+gcEZHl9l0cIGBSNpVjTzewFRs2S5RB3LPcAtwCbgtMz8ThNjlCRJkiRJanvdXTMbS9jdVWlQJJJmS1NGFGfmQQnoiBiiSBQ/IjN/0IxzSpIkSZIkaXoWd3exvKd7WuUnVvR0W3ZCOgK0qtJ4X7kMtOh8kiRJkiRJqtOB6hDr1/RO69j1p/ZyoDrU4IgktVpLEsWZeVxmLs/MH7fifJIkSZIkSarfvEoH61b3TrmERHdXhXWreplXadVYREnN4qtYkiRJkiRJLOjs4NJzV1LpiLraVzqCy9avZH6n6SXpSOArWZIkSZIkSXRWOjjjpCW8+7xTJh1Z3N1V4fLzT+H0E5fQ6Whi6YjQlMnsJhIRTwSeBTwa6AHuA0z0UVVm5vEtCE2SJEmSJKmtVTqC00/sYfMlZ/HBG/p4/3V9B01wt6Knm/Wn9rJuVS/zOzvqHn0sae5rWaI4Ih4IXAU8YXjTOE1z1L5sZlySJEmSJEka0Vnp4KhKB+eddhwXrl3B3n0D9A9U6e6qsGhhFweqQ9Yklo5ALUkUR8Q84NPAYyiSwN8CbgXOpkgEvx9YDKwEHlxu2wp8rxXxSZIkSZIk6WDDyeBFC7tYtPDQ7ZKOLK16ZV8APLZcf25mPg54xfDOzDw/M5+RmUuB3wFuAx4OfCozn9vs4CKiNyLeFhE3RkR/RNweEddHxEsjYuHkPdR1jkdFxDsjYlt5jjsj4vsR8ZaI6K3j+FsiIutYbmlEvJIkSZIkSZLaR6sSxb9X3n4mM983UcPM/DhFeYoB4IqIOLGZgUXE2cD/AH8BPAxYSDG6eRXwVmBrRKyY4TleB3wb+BPgxPIc96VIhv8l8N2I+J2ZnEOSJEmSJB2eDlSHANjTP8DOPfvY0z9w0HZJaoVW1Sh+NCMlJg4REZGZ99YizsyfRMQ/Aq8GXgJc3IygIuLRwIcoErd3A38DfJligr11FIndXwOujohVmXn3NM7xCorHAcVI6bcC3yjv/wbwMuAY4AMR8aTM/MahvRzk48BfT7B/YKoxSpIkSZKk1husDrF/cIirru9j0+aDJ41b3tPN+jW9rFvdy4LODjot9yCpyaImP9u8k0TcQ5GUfnxmXlduOxH4EUUC+X6Z2T/qmNOBrwI3ZeavNSmuLwNnAoPAGZn5zVH7/xJ4S3n3NZn5+in2/xDgJ8B8iprMqzLz1jHaXE9Rm/k7wMrMPOQjw7KkxEOB92XmBVOJoxEiYimwA2DHjh0sXbq01SFIkiRJknTEqA4l12zbxcVXbqV/oDpuu+6uCpeeu5IzTlpCpSNaGKGkRtu5cyfLli0bvrssM3fOZjyjterjqIFRtwB31qw/ZIxj9k+wb8YiYhVFkhjg8tFJ4tLbgRvL9T8tJ+WbinUUSWIoEs23jm6QmT8DXlPefTTwW1M8hyRJkiRJOowMVoe4ZtsuNmzcMmGSGKB/oMqGjVu49qZdDFqKQlITtSpR3FfePmh4Q2b+ArirvLtmjGN+fbhpk2J6Vs36e8dqUI7s3VjeXcxIYrleq2rWPz1Bu8/UrP/+FM8hSZIkSZIOI/sHh7j4yq1Uh+pLeVSHkos2beWeQRPFkpqnVYnireXtY0dtvwYI4CURMTzyloi4P0Xt3gR+0KSYTi9v+4H/nqDdV2vW107xHEfXrP9igna1+54wxXNIkiRJkqTDxIFqUZN4spHEo/UPVLnqhj4nuJPUNK1KFH+RIiF89qjt/6+8fSzw3Yh4a0RcBnwXeFi5byPNcXJ5++PMHJyg3Q/HOKZetXWX7z9Bu9p9x0XEwgnanhER/xMR/RGxLyK2R8QHI+JZEWGxIkmSJEmS5rB5lQ42be6bvOEYNl3XxzwntZPUJK16d/kYRfmJpRFx/PDGzLwaeA9FEvkE4M+BFwDDM6V9DvjXRgcTEQuAnvLuhEWjM3MPIwnfZRO1HcONNesTjRQ+ozY8Rh7/WJYDjwQWAvcBjgOeA3wUuLacHG/KImLpRAtwzHT6lSRJkiRJI/b0D7B9d//kDcdw8+5+9u4bmLyhJE1DZytOkpl7KRKaY+3bEBHfBDZQ1CXuBG6iGEn8j2Wd4Ea7b8363XW07we6gaOmeJ6PA39Vrr86Iv4rM/fXNiiT1q+eIL5hA8AnKJLn3wPuABYBpwEvpEhiPx74fESclpl3TDHWHVNsL0mSJEmSpqh/YKIvNddzfJVFE30PWZKmqSWJ4slk5uXA5S085YKa9Xo+irunvL3PVE6SmZsj4hPAM4BHA1+NiFcC3yybnAa8udw3AHRNcJ7VZcJ9tK9ExKXAfwBPoSiP8RqK0dmSJEmSJGkO6e6aWSqmu6vSoEgk6WDtWtimdlRv17itRgxPtPeraZzrfOC6cn018AWKEcr95fpq4AZgU80xd43uZJwk8fC+uyjKT/yy3PT8iKjncdVaNsmyaor9SZIkSZKkURZ3d7G8p3tax67o6WbRwqn+uy9J9WnXRHFtIraechLD7+D1lKk4SJngfQLwZ8APRu3+OfAG4HTgfjXb90zjPHcAV5V3u4FTpnj8zomWMlZJkiRJkjQDB6pDrF/TO61j15/ay4FqMyp0StIsJIoj4oSIeH1EfD4ivhsRP46IE0a1eUREPD0iJpoAbtrKOsG7y7sTTRxHRCxmJFE8rTq+mTmQme/IzF+nqCt8EvBg4MGZ+erMvAd4VNn8LiaZYG8CtYnoaU1qJ0mSJEmSmmdepYN1q3unXEKiu6vCulW9zKu065g/Sc3WsneXiOiIiLcCNwKXAE+mmLxuOYeWf1gGfIpiYrZmJTxvLG9PiIiJCgQ9bIxjpi0z78jMmzLztsxMgIh4EDCcLL9hBhP4xUzjkyRJkiRJzbWgs4NLz11JpaO+f+MrHcFl61cyv9MksaTmaeU7zL9RTLBWAW6lmHxtTJn5aeDmsu3vNymer5W33cDjJmhXO6r5602K5Q8ZSfJ+aAb9PLxm/dYZ9CNJkiRJkpqks9LBGSct4d3nnTLpyOLurgqXn38Kp5+4hE5HE0tqopa8w0TEmcCF5d03A8dl5nMmOezDFMnTJzYprI/VrD93rAYR0QGcV97dC3y50UFExP2Al9ec48pp9nN/4A/Ku/uALTMOTpIkSZIkNUWlIzj9xB42X3IWrzrn5EMmuFvR082rzjmZ6y85i7Un9NQ9+liSpmuikguN9ILy9r8y86/rPOb68vbXmxAPmXl9RFxLMZHchRHxvsz85qhmfwGcXK7/Y2YeqN0ZERcA7y3vvi4zXzv6PBFxLLB79LHlvvsC/wkcU256aWbeNUa7pwFfzcxfjfVYyn4+BDyg3HR5WfdYkiRJkiTNUZ2VDo6qdHDeacdx4doV7N03QP9Ale6uCosWdnGgOmRNYkkt06pE8WlAApdP4ZjhCd2OmbDVzLyEopzEfYDPRcSbKUYN3wdYBzy/bLcNePs0z7EeeGlEvA/4KnAbcD/gVOBFwPBUp+/NzPGen1cAmyLiIxQlM34C3E0xMd5pwAsp6joD/Ah47TRjlSRJkiRJLTacDF60sItFCw/dLkmt0KpE8QPL2+1TOGawvJ3X4FjulZnfiog/AN5Pkbx98xjNtgFnjzXSdwoeBLysXEYbpEhCv3KSPo4GNpTLeK4Bzs3M26cTpCRJkiRJkqT21KpE8a+ALmDhZA1rDI+03dP4cEZk5icj4lEUo4vPBpYCA8CPKeokX5qZ+2Zwio8AC4AnAcdTJM3voRgx/TmKMhHfn6SPlwJPphg9/GtAD8Vo4n0Uk9ZtBj4AfC4zcwaxSpIkSZIkSWpDrUoUbwceAzwWGF0HeDznlLc/aEZAtTLzp8Cfl8tUjrsCuGKSNjcDbyyXacnMLTg5nSRJkiRJ0zZc73dP/wD9A4N0d3WyuNs6wJI0rFWJ4s9RJImfHxH/LzOHJmocEY8D/piirvFnWhCfJEmSJEk6Ag1Wh9g/OMRV1/exaXMf23f337tveU8369f0sm51Lws6O+g0YSypjbXqHfBSivITjwTeFRHj1h2OiN+jSA53AXcC72xJhJIkSZIk6YhSHUquvWk3a970Bd549Y0HJYkBtu/u541X38iaN32Ba2/aTXXIao6S2ldLEsWZ+TPg/wIBXADcHBH/UtPkwoj414i4CfgQ8ACK0cTPz8w7WhGjJEmSJEk6cgxWh7hm2y42bNxC/0B1wrb9A1U2bNzCtTftYrA64ZegJemI1bLvVGTm5cAGipHFDwH+D0UyGOBPgedTTPYWFJO9PS8zP9yq+CRJkiRJ0pFj/+AQF1+5te5RwtWh5KJNW7ln0ESxpPbU0uI7mfke4GHA3wM/oUgK1y4/A/4VODkz39fK2CRJkiRJ0pHhQLWoSTzZSOLR+geqXHVDHwccVSypDbW8Sntm7szMl2bmScAi4CTgZOCBmbksMy/KzFtaHZckSZIkSToyzKt0sGlz37SO3XRdH/Oc1E5SG+qczZNn5p0UE9ZJkiRJkiQ1xJ7+gUMmrqvXzbv72btvgEULuxoclSTNbX5EJkmSJEmSjij9A4MzPH5qJSsk6UjQshHFEXEMcDpFqYnFwH0pRhPfDvwI+Fpm/m+r4pEkSZIkSUem7q6ZpTu6uyoNikSSDh9NTxRHxDOAvwJW19H2m8DfZObVzY5LkiRJkqTD0YHqEPMqHezpH6B/YJDurk4Wd3fdu12wuLuL5T3d0yo/saKn27ITktpS0xLFETEfuAJ4zvCmOg47DfhERFwJXJiZA00KT5IkSZKkw8pgdYj9g0NcdX0fmzb3HZQEXd7Tzfo1vaxb3cuCzg46ZylhPFeS2AeqQ6xf08sbr75xyseuP7XXpLukthSZ2ZyOIz4F/BYjCeIfAV8EtgK/BO6mKD/RAzwWOAs4sWybwCcz81lNCU5TFhFLgR0AO3bsYOnSpbMckSRJkiS1j+pQcs22XVx85dYJ6+d2d1W49NyVnHHSEiod9YzXaoy5mMS++55B1rzpC1OqN9zdVeH6S86ie37LKnVKaiM7d+5k2bJlw3eXZebO2YxntKYkiiPiBcC/UCR8dwIvyMxP13Hc2cC/AkvLY/9PZr674QFqykwUS5IkSdLsGKwOce1Nu9mwcQvVocn/h690BJeffwprT+hpSVJ2riax5/rzJqn9zPVEccPf+SIigFeUd7cDK+tJEgOUtYlXlscF8MpGxydJkiRJ0uFk/+AQF1+5ta5kJxSJ24s2beWewaEmR1YkY6/ZtosNG7dMOnK3f6DKho1buPamXQxWmx9bZ6WDM05awrvPO2XSyem6uypcfv4pnH7iEpPEktpWM979ngr0UowI/qPM/OVUDs7M3cAfl3cfGhFPaXB8kiRJkiQdFg5Ui3IOUymfAEVS9qob+jjQ5ITsXE5iQzFK+PQTe9h8yVm86pyTWd7TfdD+FT3dvOqck7n+krNYe0JPS8t1SNJc04yiO08ob7+RmddNp4PM/EZEfINicrszgc81KDZJkiRJkg4b8yodbNrcN61jN13Xx4VrVzQ4ohEzTWKfd9pxLZkwrrPSwVGVDs477TguXLuCvfsG6B+o0t1VYdHC1k+0J0lzVTPeCU+hGE382Rn28xmK8hOrZhyRJEmSJEmHoT39AwdNDDcVN+/uZ+++gQZHNGKmSexWJ2eHz7doYRcPWXQfFi3sOmi7JLW7ZrwbLi9vvzXDfoaPb97Hn5IkSZIkzWH9A4MzPH5qo32nYi4nsSVJU9eMRPH9y9sp1SYew/Dx95+wlSRJkiRJR6jurplVjJxsEreZmMtJbEnS1DUzUXznDPu5q7y97wz7kSRJkiTpsLS4u+uQCdjqtaKn+97yCs0wl5PYkqSpa0aiuNET5DVjwj1JkiRJkua8A9Uh1q/pndax60/t5UB1qMERjZjLSWxJ0tRZsV2SJEmSpDlqXqWDdat7pzz6trurwrpVvU2dqG0uJ7ElSVPXzNG6z4yIU2Zw/EMaFokkSZIkSYepBZ0dXHruSjZs3EJ1KCdtX+kILlu/kvmdzR0bNpzE/ofPb5tSveFWJLElSVPXzETxG5vYtyRJkiRJbaGz0sEZJy3h3eedwsVXbp0wKdvdVeGy9Ss5/cQlVDqi6bHN1SS2JGnqInPyN/IpdRjR6O+OZGZa4X6WRcRSYAfAjh07WLp06SxHJEmSJEntZbA6xP7BIT54Qx/vv66P7bv77923oqeb9af2sm5VL/M7O+hs4Wjd6lByzbZdcy6JLUlzzc6dO1m2bNnw3WWZuXM24xmtGYni8xvaIZCZ72t0n5oaE8WSJEmSNDccqA4xr9LB3n0D9A9U6e6qsGhh173bZ8NcTWJL0lzSdoliHZlMFEuSJEmSJjMXk9iSNFfM9URxM2sUS5IkSZJ0WBpObO7pH6B/YJDurk4Wd5vwnMzwc7NoYReLFh66XZI0d5koliRJkiSpNFxC4arr+9i0+eASCst7ulm/ppd1q3tZYAkFSdIRxtITqoulJyRJkiQd6aYyKdul567kjJOclE2SVL+5XnrCjz8lSZIkSW1vsDrENdt2sWHjlgmTxAD9A1U2bNzCtTftYrA61KIIJUlqLhPFkiRJkqS2t39wiIuv3Ep1qL5v3VaHkos2beWeQRPFkqQjg4liSZIkSVJbO1AtahJPNpJ4tP6BKlfd0McBRxVLko4AJoolSZIkSW1tXqWDTZv7pnXspuv6mOekdpKkI4C/zSRJkiRJbW1P/wDbd/dP69ibd/ezd99AgyOSJKn1TBRLkiRJktpa/8DgDI+fWskKSZLmooYmiiPi78vlgY3sV5IkSZKkZunu6pzh8ZUGRSJJ0uxp9IjiPwVeAvTUboyI7RHxk4g4ocHnkyRJkiRpRhZ3d7G8p3tax67o6WbRwq4GRyRJUuu1qvTEQ4HjAH97SpIkSZLmlAPVIdav6Z3WsetP7eVAdajBEUmS1HqNThTvK297JmwlSZIkSdIcMa/SwbrVvVMuIdHdVWHdql7mVZz+R5J0+Gv0b7Mfl7fnRUQ0uG9JkiRJkppiQWcHl567kkpHff/KVjqCy9avZH6nSWJJ0pFhZhX7D/VR4FHAc4HfioibgQM1+98bEf1T7DMz88mNClCSJEmSpNE6Kx2ccdIS3n3eKVx85Vb6B6rjtu3uqnDZ+pWcfuKSuhPLkiTNdZGZjessYgHwReC0BnSXQFAkip1CdpZFxFJgB8COHTtYunTpLEckSZIkSY03WB1i/+AQH7yhj/df18f23SNjnVb0dLP+1F7WreplfmcHnZackCRNwc6dO1m2bNnw3WWZuXM24xmtoSOKM3N/RDwBeDZwFvAQYD7wBIrE738DUx1RLEmSJElSS3RWOjiq0sF5px3HhWtXsHffAP0DVbq7Kixa2MWB6pA1iSVJR6RGl54gMweBD5QLABExPAXsBZn5g0afU5IkSZKkRhpOBi9a2MWihYdulyTpSONvOEmSJEmSJElqcw0fUTyO5eXtz1p0PkmSJEmSJElSnVqSKM7Mn7biPJIkSZIkSZKkqWvViOKDRMTjKCa7ewRwdLn5duB7wBcy879nIy5JkiRJkiRJakctTRRHxCOBdwKrJ2j25ojYDPyfzPxuayKTJEmSJEmSpPbVssnsIuIs4HqKJHGUyyDwC+B/y/Xh7acC10fEk1sVnyRJkiRJkiS1q5YkiiOiB/gwMB9I4N3AGqA7Mx+cmccCCymSyO8CqmXbD0fEA1oRoyRJkiRJkiS1q1aNKH4JcH9gADg7M5+fmTdk5uBwg8ysZuaWzPw/wNnAgfKYl7QoRkmSJEmSJElqS61KFJ9NMZL40sz87GSNM/NzwD9TlKE4u8mxSZIkSZIkSVJba1WieHl5+4kpHDPcdkWDY5EkSZIkSZIk1WhVonhBeds/hWP2lbfzGxyLJEmSJEmSJKlGqxLFPy9vHzuFY4bb/qLBsUiSJEmSJEmSarQqUXwtRb3hV0TE/SZrXLZ5OUVd42ubHJskSZIkSZIktbVWJYr/rbxdDlwTEavGaxgRq4FrGKlN/G/jtZUkSZIkSZIkzVxnK06SmV+PiH8BXgQ8ErguIn4AbKYoLZHAMcAa4OE1h/5LZn69FTFKkiRJkiRJUrtqSaK49GKKCer+nGIk869zcFIYivIUAEPA24BXtCw6SZIkSZIkSWpTrSo9QRZeBjwG+FfgJorEcO1yU7nvMZn58szMVsUnSZIkSZIkSe2qlSOKAcjM7wEXAUREF7C43LUnMwdaHY8kSZIkSZIktbuWJ4prlYnhX8xmDJIkSZIkSZLU7lpWekKSJEmSJEmSNDeZKJYkSZIkSZKkNjerpSfGExHn1d7PzI2zFYskSZIkSZIkHenmZKIYuALIcj0BE8WSJEmSJEmS1CRzNVEMELMdgCRJkiRJkiS1g7maKH7dbAcgSZIkSZIkSe1iTiaKM9NEsSRJkiRJkiS1SMdsByBJkiRJkiRJml0miiVJkiRJkiSpzc1K6YmImAesBB4BHF1uvh34HrA1Mw/MRlySJEmSJEmS1I5amiiOiIXAq4A/ARaP02xPRLwTeGNm7mtZcJIkSZKkljpQHWJepYM9/QP0DwzS3dXJ4u6ue7dLkqTWaVmiOCJ6gS8AxwMxQdOjgZcDvxcRT87Mna2IT5IkSZLUGoPVIfYPDnHV9X1s2tzH9t399+5b3tPN+jW9rFvdy4LODjpNGEuS1BKRmc0/SVFq4tvAyeWmHwLvBTYDP6dIHD8IWA1cADy8bPd94LGZOdj0IDWhiFgK7ADYsWMHS5cuneWIJEmSJB2OqkPJNdt2cfGVW+kfqI7brrurwqXnruSMk5ZQ6ZhorJEkSYeHnTt3smzZsuG7y+baANlWfTS7gSJJnMCbgEdk5lsz85rM3JaZPyrX3wY8CnhjedzDy2MlSZIkSYe5weoQ12zbxYaNWyZMEgP0D1TZsHEL1960i8HqUIsilCSpfbUqUfxsiiTxxzLzVZk57m/5zBzKzFcDH6UYafzsFsUoSZIkSWqi/YNDXHzlVqpD9X2ztTqUXLRpK/cMmiiWJKnZWpUofkR5+54pHHN5efvIBsciSZIkSWqxA9WiJvFkI4lH6x+octUNfRxwVLEkSU3VqkTx/cvbW6dwzG3l7f0aHIskSZIkqcXmVTrYtLlvWsduuq6PeU5qJ0lSU7XqN+3t5e3yKRyzYtSxkiRJkqTD1J7+Abbv7p/WsTfv7mfvvoEGRyRJkmq1KlG8laLe8EVTOOYiirrG32pKRJIkSZKklukfGJzh8VMrWSFJkqamVYniD5S3Z0bEeyKie7yGEdEdEe8Bziw3bWp2cJIkSZKk5uru6pzh8ZUGRSJJksYys9/U9dsEvAD4DeB84OyI+BCwGfgFxcjhY4A1wLOBJeVxX8/MK1sUoyRJkiSpSRZ3d7G8p3ta5SdW9HSzaGFXE6KSJEnDWpIozsyMiN8GrgZOpUgEv6hcRovy9pvAM1sRnyRJkiSpuQ5Uh1i/ppc3Xn3jlI9df2ovB6pDTmgnSVITtey3bGbuAdYCLwZupEgIj7XcCFwMnF4eI0mSJEk6zM2rdLBude+US0h0d1VYt6rXJLEkSU3WqtITAGTmEHAZcFlEHAs8Aji63H078L3MvK2VMUmSJEmSWmNBZweXnruSDRu3UB3KSdtXOoLL1q9kfqdJYkmSmq2lieJaZULYpLAkSZIktYnOSgdnnLSEd593ChdfuZX+geq4bbu7Kly2fiWnn7iESkeM206SJDWGH8sCEdEbEW+LiBsjoj8ibo+I6yPipRGxsEHneFREvDMitpXnuDMivh8Rb4mI3in084CIeF1EfCci7ij7+U657QGNiFWSJEmSmqXSEZx+Yg+bLzmLV51zMst7ug/av6Knm1edczLXX3IWa0/oMUksSVKLRObkX/c5kkXE2cAm4P7jNPkR8PTMvHkG53gd8CpGJuob7U7ggsz86CT9rAI+Dhw7TpNbgWdm5pbpxjrBuZcCOwB27NjB0qVLG30KSZIkSW1meIK6vfsG6B+o0t1VYdHCLieukyQdkXbu3MmyZcuG7y7LzJ2zGc9oLS09ERGdwNnA6cAK4L7AZDMZZGY+uUnxPBr4ELAQuBv4G+DLwH2AdcCfAL8GXB0RqzLz7mmc4xXAq8u7twFvBb5R3v8N4GXAMcAHIuJJmfmNQ3uBiHgI8EngQcAg8PfAp8rd5wB/DjwY+FREPC4zfzbVWCVJkiSplYaTwYsWdrFo4aHbJUlS67QsURwRa4F/B2rLLEz0HaIs9zdzyPM7KJLEg8BTMvObNfu+FBE3AW8BHkaRiH39VDovk7uvLe/eCqzKzFtrmmyOiA8B11Mkef8lIlaWk/6N9iaKJDHAuZn54Zp910bEFoqk94OANwDPm0qskiRJkiRJktpXS0pPRMTDgC0UI3UDGABuAm4HxkqKHiQzn9iEmFZRJGgB/i0zXzBGmw7ge8DJwB7gQZl5YArn+AvgbeXdP8nMd4/TbgPwrvLuOZl59aj9DwJ+RjH6+rOZ+bRx+vkM8FSgCjwkM39Rb6yTsfSEJEmSJEmSNH2Wnii8kmLkbhV4DfBP0ynj0GDPqll/71gNMnMoIjZSlKRYDJwJfH4K51hVs/7pCdp9pmb994GrR+1/BiMlOsaMtXQFRaK4Uh7zrgnaSpIkSWMarg+7p3+A/oFBurs6Wdxt3VhJkqQjWasSxU+iKCHxj5n55hadczKnl7f9wH9P0O6rNetrmVqi+Oia9YlG99bue8IY+0+vWf/qGPvH2rcWE8WSJEmagsHqEPsHh7jq+j42be5j++7+e/ct7+lm/Zpe1q3uZUFnB50mjCVJko4orUoU95S3H23R+epxcnn748wcnKDdD8c4pl79Nev3B345Trv716wfFxELM3PfGOe9IzN/Pt7JMvO2iLgTuN9UYy1LS0zkmKn0J0mSpMNLdSi59qbdXHzlVvoHqofs3767nzdefSP/8PltXHruSs44aQmVjommHJEkSdLhpFXDAHaVt79q0fkmFBELGEleT1gLJDP3MJLwXTZR2zHcWLM+1kjhYWfUhgeMTtoOn7eeuiU7Rh1Trx2TLDdMsT9JkiQdJgarQ1yzbRcbNm4ZM0lcq3+gyoaNW7j2pl0MViedbkRzwIHy57Snf4Cde/axp3/goO2SJEnQuhHFXwOeAzwC2Nqic07kvjXr9dRK7ge6gaOmeJ6PA39Vrr86Iv4rM/fXNiiT1q+eIL7a+/XGClOPVZIkSW1q/+AQF1+5lepQfRNdV4eSizZt5fpLzrIExRxmKRFJkjQVrfpr4O8pJrJ7SUS0Kjk9kQU16wN1tL+nvL3PVE6SmZuBT5R3Hw18NSKeHBELy+XJFHWFHz0qjtHnGY63abFSjECeaFk1/qGSJEmaqrkyyvNAtUgkTjaSeLT+gSpX3dDnqNQ5ariUyJo3fYE3Xn3jQUliGCklsuZNX+Dam3bX/SGBJEk6crUkaZuZN0TEnwP/CHwkIp6Xmbtbce5x1I7q7aqj/fzydjqlM84HPg2cCqwGvjBGmxuA7wHPLe/fNWr/fmAhTYw1MycsaxFh/TlJkqRGmGujPOdVOti0uW9ax266ro8L165ocESaqcHqENfetJsNG7dMmgAeLiVy+fmnsPaEHkcWS5LUxlqSKI6I4dIKm4FzgJ9GxOcpJorbN+6Bpcx8fYNDqk3E1lOiobu8raf0w0Eyc29EPAF4EfAnwMNrdv8ceBfwJmBTzfY9o7q5iyJR3NRYJUmS1FxzccK4Pf0Dh4w2rdfNu/vZu2+ARQvrGc+gVrGUiCRJmo5WlYF4LTD8V0pSlEX47XKpR0MTxZm5PyJ2U0xoN3riuINExGJGkq87Jmo7wfkGgHcA74iI+wMPpEjk/jwzszzPo8rmd3HopHU7gQdNFmtpeBK7acUqSZKk5pirozz7BwZneHyVRQsbFIxmbKalRM477TjmmSyWJKkttfIvgKhZRt+fbGmGG8vbEyapm/ywMY6Ztsy8IzNvyszbapLEDwJOKJvckJmjC739oLy9f0QcM17fEXEscL9GxSpJkqTGme4oz3sGm1sDuLtrZmNHursqDYpEjTDTUiImiSVJal8t+SsgMztmsjQprK+Vt93A4yZo94Sa9a83KZY/ZCQh/qEx9n+tZv0JY+wfa1+zYpUkSdIUzeUJ4xZ3d7G8p3vyhmNY0dNt2Yk5phGlRCRJUntq54+LP1az/tyxGkREB3BeeXcv8OVGBxER9wNeXnOOK8do9glg+L+DMWMtXVDeDpXHSJIkaQ6Yy6M8D1SHWL+md1rHrj+1t6lJbE1dI0qJSJKk9tS2ieLMvB64trx7YUScNkazvwBOLtf/MTMP1O6MiAsiIsvltWOdJyKOjYh54+y7L/CfwHA5iZdm5l2j22XmzxmZ7O6pEfH7Y/T1bOCp5d1/L4+RJEnSHDCXR3nOq3SwbnXvlEtIdHdVWLeq11IFc4ylRCRJ0nS1+191LwF+RTGp3+ci4q8i4tSIeGJE/BvwlrLdNuDt0zzHemBHRPxdRDw9Ih4bEU+IiJcD3wPOKtu9NzMvn6CfS4Bd5foHIuJvI2JtufwtIyORdwF/Pc1YJUmS1ARzfZTngs4OLj13JZWO+qYHqXQEl61fyfzOdv93Yu6xlIgkSZqutv7LLjO/BfwBcCdwFPBm4JvAl4Dnl822AWePNdJ3Ch4EvAy4GtgKfAX4W6AXGAT+DtgwSaw7gN8Gfk6R2H45xYjoa8v1znLfb2fmzhnEKkmSpAab66M8OysdnHHSEt593imTnqu7q8Ll55/C6ScuodPRxHOOpUQkSdJ0zewv1iNAZn4yIh5FMbr4bGApMAD8GPgwcGlm7pvBKT4CLACeBBwPPBC4B9gJfA64PDO/X2esmyPikWWszwKOK3dtBz4OvCMzfzmDWCVJktQEw6M8p1N+olWjPCsdwekn9rD5krP44A19vP+6voPiXdHTzfpTe1m3qpf5nR11jz5Waw2XEvmHz2+b0kh0S4lIkqTIzNmOQYeBiFgK7ADYsWMHS5cuneWIJEmSDh8HqkO87xu38Marb5zysa8652TOO+24libwDlSHmFfpYO++AfoHqnR3VVi0sOve7ZrbBqtDXHvTbjZs3EJ1aPL/9yodweXnn8LaE3ocJS5JUhPt3LmTZcuWDd9dNteqAvhXgCRJktRkh9uEccPnW7Swi4csus+9I5pNEh8eLCUiSZKmw78EJEmSpBZwwji1Um0pkVedc/IhE9yt6OnmVeeczPWXnMXaE3osJSJJkiw9ofpYekKSJGnmqkPJNdt2cfGVWyesH9vdVeGy9Ss5/cQlJvA0Y5YSkSRpbpjrpSfafjI7SZIkqVWcME6zobaUyKKFh26XJEkCE8WSJElSS3VWOjiq0sF5px3HhWtXOMpTkiRJc4KJYkmSJGkWOMpTkiRJc4l/hUqSJEmSJElSm2voiOKIGH9GjunLzHTksyRJkiRJkiQ1SaMTsM62IUmSJEmSJEmHmUYnil/X4P4kSZIkSZIkSU3W0ERxZpooliRJkiRJkqTDjJPZSZIkSZIkSVKbM1EsSZIkSZIkSW3ORLEkSZIkSZIktblGT2ZXl4hYDDwa6AHuA8RE7TNzYyvikiRJkiRJkqR21NJEcUScCbwOWDuFwxIwUSxJkiRJkiRJTdKyRHFEvBD4Z4rRwxOOIJYkSZIkSZIktU5LahRHxMnAP1EkiL8LPAs4u9ydwPHAKcALgK3l9q8Bvw6saEWMkiRJkiRJktSuWjWZ3YuBCrAbOD0zPwH0De/MzO2ZuTUz3wmsAt5KUZ7inzPzpy2KUZIkSZIkSZLaUqsSxU+gGDn8T5l510QNs/By4EvAEyPiea0IUJIkSZIkSZLaVasSxUvL260123J4JSLmjXHMOylKVfxRE+OSJEmSJEmSpLbXqkTxgvL21ppt/TXri8c45sfl7cObEpEkSZIkSZIkCWhdovj28ra7ZtsuRkYVnzTGMT3l7aImxSRJkiRJkiRJonWJ4h+WtycOb8jMfcBN5d1njHHM8LZdTYxLkiRJkiRJktpeqxLFX6OoN3zGqO0fKbf/34h4XkR0R8SSiHgp8HyKEcdfalGMkiRJkiRJktSWWpUo/lR5+8yIWFCz/e0UZSnmAe8C7gR+Dvwd0AnsB/62RTFKkiRJmuMOVIcA2NM/wM49+9jTP3DQdkmSJE1PZytOkpmbI+K55fkWA7eV238ZEU8FPgQsH3XY/wLnZeaNrYhRkiRJ0tw1WB1i/+AQV13fx6bNfWzfPTI39vKebtav6WXd6l4WdHbQWWnVeBhJkqQjR2Tm5K2aHUTEPOBJwK9TJJNvAj5b1jHWHBARS4EdADt27GDp0qWzHJEkSZLaRXUouWbbLi6+civ9A9Vx23V3Vbj03JWccdISKh3RwgglSZImt3PnTpYtWzZ8d1lm7pzNeEZryYjiyWTmAeCz5SJJkiRJQDGS+NqbdrNh4xaqQxMPcukfqLJh4xYuP/8U1p7Q48hiSZKkKWjJX04RcUa53GcKxywYPq6ZsUmSJEmau/YPDnHxlVsnTRIPqw4lF23ayj2D1iyWJEmailZ9xP4V4EscWod4Ig+pOU6SJElSmzlQLWoST1RuYiz9A1WuuqHPCe4kSZKmoJXfxZpukTCLi0mSJEltaF6lg02b+6Z17Kbr+phn6QlJkqS6zeW/nIZjm9rwAUmSJElHhD39A2zf3T+tY2/e3c/efQMNjkiSJOnINZcTxceVt3fMZhCSJEmSZkf/wOAMj3fMiSRJUr06m9FpRPSOs+vYiLh7ksPnA8cDbwAS+H4jY5MkSZJ0eOjumtm/K91dlQZFMrkD1SHmVTrY0z9A/8Ag3V2dLO7uune7JEnSXNeURDGwfYxtAXxuGn1tnGEskiRJalMm7w5vi7u7WN7TPa3yEyt6ulm0sKsJUR1ssDrE/sFi0r1Nm/sOinV5Tzfr1/SybnUvCzo76PSakyRJc1izEsXjTUA3lYnp9gP/lJnvaUA8kiRJaiMm744MB6pDrF/TyxuvvnHKx64/tbfpHwhUh5Jrb9rNxVduHbPMxfbd/bzx6hv5h89v49JzV3LGSUuodDhXtyRJmpsiMxvfacT5oza9l6KMxKuAn01waFIkiG8DvpWZk5WpUItExFJgB8COHTtYunTpLEckSZI0tupQcs22XeMm74Z1d1VM3h0G7r5nkDVv+sKU6g13d1W4/pKz6J7frHExxYcR1960mw0bt1Admvx/qkpHcPn5p7D2hB4/nJAkqU3t3LmTZcuWDd9dlpk7ZzOe0ZqSKD7kJBFDFEngR2bmD5p+QjWciWJJknQ4MHl35JmrP9O5msCWJElz11xPFLfqr+EnAk9i7NrFkiRJUkPsHxzi4iu31pVQhGL08UWbtnLP4FCTI9N0dVY6OOOkJbz7vFMmnZyuu6vC5eefwuknLmlqkvhAtShrMpUkMUD/QJWrbujjQNXrTZIkzT0tSRRn5lfL5VetOJ8kSZLaj8m7I1elIzj9xB42X3IWrzrnZJb3dB+0f0VPN68652Suv+Qs1p7Q0/RSIvMqHWza3DetYzdd1+dEipIkaU6ale88RcQ8YCXwCODocvPtwPeArZl5YDbikiRJ0uFrpsm7C9euaHBEaqTOSgdHVTo477TjuHDtCvbuG6B/oEp3V4VFC7uaPnFdrT39AwdNkDgVN+/uZ+++ARYt7GpwVJIkSTPT0kRxRCykmNDuT4DF4zTbExHvBN6YmftaFpwkSZIOaybv2sNwMnjRwi4WLTx0eyv0DwzO8PjqQbFLkiTNBS37ayoieoFvAy+jGEUc4yxHAy8HvlVOoCZJkiRNqhHJO6ke3V0zG28zWa1lSZKk2dCSRHFZauLTwAkUyeAfUiSDzwQeBpxcrr8M+EHZ5kTg0xHhlMCSJEmalMk7tcri7q5D6iTXa0VPtyPXJUnSnNSqEcUbKJLBCbwJeERmvjUzr8nMbZn5o3L9bcCjgDeWxz28PFaSJEmakMk7tcqB6hDr1/RO69j1p/Y6caIkSZqTWpUofjZFkvhjmfmqzBz3L6PMHMrMVwMfpRhZ/OwWxShJkqTDmMk7tcq8SgfrVvdOeRR6d1eFdat6W1pPWZIkqV6t+gvlEeXte6ZwzOXl7SMbHIskSZKOQCbv1EoLOju49NyVVDqirvaVjuCy9SuZ3+l1JkmS5qZW/ZVy//L21ikcc1t5e78GxyJJkqQjlMk7tUpnpYMzTlrCu887ZdIPJ7q7Klx+/imcfuISOv1AQpIkzVGt+ivl9vJ2+RSOWTHqWEmSJGlCJu/USpWO4PQTe9h8yVm86pyTD6mRvaKnm1edczLXX3IWa0/oqfsDDEmSpNkQmdn8k0RcDfwW8OXMfHKdx3wJeALwmcw8u5nxaXIRsRTYAbBjxw6WLl06yxFJkiSNb7A6xP7BIT54Qx/vv66P7bv77923oqeb9af2sm5VL/M7O0wSqyEOVIeYV+lg774B+geqdHdVWLSw697tkiRJO3fuZNmyZcN3l2XmztmMZ7TORncYEUPAEPCozPxBufkDFIniMyPiPcCLM7N/nOO7gX8GzqSYAG9To2OUJEnSka2z0sFRlQ7OO+04Lly7wuSdmm74elq0sItFCw/dLkmSNNc1PFFcGv2dqk3AC4DfAM4Hzo6IDwGbgV9QJISPAdYAzwaWlMd9PTOvbFKMkiRJOsKZvJMkSZLq06xE8UEyMyPit4GrgVMpEsEvKpfRhpPM3wSe2Yr4JEmSJEmSJKmdtWwoRWbuAdYCLwZupEgIj7XcCFwMnF4eI0mSJEmSJElqopaMKB6WmUPAZcBlEXEs8Ajg6HL37cD3MvO2VsYkSZIkSZIkSe2upYniWmVC2KSwJEmSJEmSJM2yZpaeyCb2LUmSJEmSJElqkGaOKP5cRBxoQD+Zmcc3oB9JkiRJkiRJ0hiamSh+SIP6cWSyJEmSJEmSJDVRMxPFtwKNGFEsSZIkSZIkSWqiZiaKn5KZP2hi/5IkSZIkSZKkBmjmZHaSJEmSJEmSpMOAiWJJkiRJkiRJanMmiiVJkiRJkiSpzZkoliRJkiRJkqQ2Z6JYkiRJM3KgOgTAnv4Bdu7Zx57+gYO2S5IkSZr7Omc7AEmSJB2eBqtD7B8c4qrr+9i0uY/tu/vv3be8p5v1a3pZt7qXBZ0ddFYcnyBJkiTNZZGZje0w4qHl6s8yc7ChnWvWRMRSYAfAjh07WLp06SxHJEmSZlN1KLlm2y4uvnIr/QPVcdt1d1W49NyVnHHSEiod0cIIJUmSpLll586dLFu2bPjusszcOZvxjNbwoR2Z+dNyMUksSZJ0BBqsDnHNtl1s2LhlwiQxQP9AlQ0bt3DtTbsYtBSFJEmSNGf5HUBJkiRNyf7BIS6+civVofq+mVYdSi7atJV7Bk0US5IkSXOViWJJkiTV7UC1qEk82Uji0foHqlx1Q58T3EmSJElzlIliSZIk1W1epYNNm/umdeym6/qY56R2kiRJ0pzkX+qSJEmq257+Abbv7p/WsTfv7mfvvoEGRyRJkiSpEUwUS5IkqW79AzObr3iqJSskSZIktYaJYkmSJNWtu6tzhsdXGhSJJEmSpEYyUSxJkqS6Le7uYnlP97SOXdHTzaKFXQ2OSJIkSVIjmCiWJElS3Q5Uh1i/pndax64/tZcD1aEGRyRJkiSpEUwUS5IkqW7zKh2sW9075RIS3V0V1q3qZV7FPz8lSZKkuci/1CVJkjQlCzo7uPTclVQ6oq72lY7gsvUrmd/pn56SJEnSXOVf65IkSZqSzkoHZ5y0hHefd8qkI4u7uypcfv4pnH7iEjodTSxJkiTNWTObtlqSJEltqdIRnH5iD5svOYsP3tDH+6/rY/vu/nv3r+jpZv2pvaxb1cv8zo66Rx9LkiRJmh0miiVJkjQtnZUOjqp0cN5px3Hh2hXs3TdA/0CV7q4KixZ2caA6ZE1iSZIk6TBholiSJEkzMpwMXrSwi0ULD90uSZIkae7zr3dJkiRJkiRJanMmiiVJkiRJkiSpzZkoliRJkiRJkqQ2Z6JYkiRJkiRJktqciWIgInoj4m0RcWNE9EfE7RFxfUS8NCIWTt5DXed4eET8c0R8NyLujIiBiNgVEV+OiD+LiPtOcvwtEZF1LLc0Il5JkiRJkiRJ7aNztgOYbRFxNrAJuH/N5oXAqnLZEBFPz8ybZ3COvwD+lkOf7x7gzHJ5SUQ8IzP/Z7rnkSRJkiRJkqTpaOtEcUQ8GvgQRWL4buBvgC8D9wHWAX8C/BpwdUSsysy7p3GO5wBvK+8OAJcBXwB2A8cDLwLWAg8FPhMRJ2fmHRN0+XHgryfYPzDVGCVJkiRJkiS1t7ZOFAPvoEgSDwJPycxv1uz7UkTcBLwFeBjw58Drp3GOV9Ws/25mXl1z/3rgAxHxn8DvAscCFwJ/P0F/ezPze9OIQ5IkSZIkSZLG1LY1iiNiFUXJB4DLRyWJh70duLFc/9OImDfFc9wPeER5d+uoJHGt19Ws/8ZUziFJktrDgeoQAHv6B9i5Zx97+gcO2i5JkiRJM9HOI4qfVbP+3rEaZOZQRGykKEmxmCKx/PkpnKOrZn2iGsc/qVmfP4X+JUnSEW6wOsT+wSGuur6PTZv72L67/959y3u6+f/t3X28XFV96P/P98zJCeQghnqoVJLTEB4UH0tMCPhLUFputYrKz4saSQUUirU+3N5ab71SW62gtde2WqH1ASqmhILe6zP1KqgRFAnEYH1CAhKaxKcmmiCckJycOev+sfchw2Fmzsx5mn1mf96v13rN3rPXWnvNnFmzznxnzdprVw6y5uRBDuntobdS2jkAkiRJkqaozJ8mVue3Q8C3muT7Ws32qnZOkFLaBfwy313aJOuxNdtb2jmHJEnqXtXRxM1372LlpTdyyfV3PiJIDLB11xCXXH8nKy+9kZvv3kV1NHWopZIkSZLmujIHik/Mb+9JKY00yffDOmXa8eH8dllE/F6DPGPrGFeBKyao77SI+E5EDEXE3ojYGhHXRcRZERGTaJ8kSSqgkeooN23ZyYXrNjE0XG2ad2i4yoXrNnHz3TsZcSkKSZIkSZNQyqUnIuIQYCDf3dEsb0ppd0QMAf3A4kmc7lJgOXAG8KmIuAz4MrCLbJbxa4FnkwWJ35hSurNRRbljxu0vydPLgG9ExMtTSj9ut5ERsWiCLEe1W6ckSZq8fSOjvP6azS3PEq6OJl63fjO3XXyGS1BIkiRJalspA8XAY2q2H2wh/1ig+LB2T5RSejCfSXw+8BbgTXmq9Ungb1JKG5tUNQx8FvgS8D3gfmAhcCpZsHkx8P8BN0TEqSml+9ts6vY280uSpBlyoJqtSTzRTOLxhoarXHv7Ns49dQnzDBZLkiRJakNZP0EcUrM93EL+/fntoZM833LgFTRep/gM4LyIOLxJHSenlF6cUro8pfS1lNK3U0obUkrvBp5CFkCGbHmMv5xkOyVJUgHMq/SwfuO2SZVdf+s2g8SSJEmS2lbWTxH7arb7Wsg/P799qN0TRcTZwAbgt4HvAv8/8Lj8vMcCbwXmkc0KviUi6i7xkFLa0+gcKaUHyJae+EV+10UR0crjqrV4grSizfokSdIk7R4aftSF61p1764h9uxt5XtwSZIkSTqorEtPPFCz3cpyEv35bSvLVDwsIh4PXEUWaP4+8KyUUu2nvnuBd0fEbcANZDODPwC8tJ3zAKSU7o+Ia4HX5e1dDtzSRvmmazV7nTxJkmbP0HCz6+y2Ur7KwgXT1BhJkiRJpVDKGcUppX1kF5MDaHoRt4g4goOB4nbX8V1TU/Zd44LEte35MtkF7gBekp9zMn5Qs330JOuQJEkd1t83te/y+/sq09QSSZIkSWVRykBx7s789riIaPZp7El1yrTqxJrtzRPk/VZ+2wOc0OZ5xjjtV5KkLnBEfx/HDPRPnLGOpQP9LFzQ7gpUkiRJksquzIHir+e3/cAzm+R7ds32N9o8R+3vRieaGjSvQbl2PLlm+yeTrEOSJHXYgeooa1cOTqrs2lMGOVAdneYWSZIkSep2ZQ4Uf7pm+1X1MkRED3BuvrsH+Gqb59has716gryn5bcJuK/N8xARjwVenu/uBTa1W4ckSSqGeZUe1pw82PYSEv19FdasGGRepcz/4kmSJEmajNJ+ikgp3QbcnO9eEBGn1sn2Jg4uH/H+lNKB2oMRcX5EpDy9vU7568kCvwAXR0TddYMj4iKyi88B3JpS+sW448+LiEMbPZaIeAzwceBx+V1XppT2N8ovSZKK75DeHi47ZxmVntZWlqr0BJevXcb83tL+eydJkiRpCsr+SeK/AQ+RLQvxpYj4nxFxSkScHhEfAv4mz7cF+Nt2K08p/RD4aL57NHBHRLw1IlZHxG9FxAsjYj3woTxPFXhrnareAuyIiI9ExHkRsSov/5yI+J/A94HfzfPeBby93bZKkqRi6a30cNoJR3LFucsnnFnc31fhyvOWs/r4I+l1NrEkSZKkSZjaJbXnuJTSHRHxcuBq4HDgXXWybQFekFJ6YJKn+SOydZBfDhwJXNog3xBwUUppQ4PjvwZcmKdGbgLOSSn9cnJNlSRJRVLpCVYfP8DGi8/gutu3cfWt29i6a+jh40sH+ll7yiBrVgwyv7en5dnHkiRJkjReqQPFACmlz0XE08lmF78AWAQMA/cAnwAuSyntnUL9+4E1+Qzl84FTyGYXzwd+RTYD+EbgwymlHQ2q+VPgd4BTgScCA8BCsrWIfwJsBP4V+FJKKTWoQ5IkzUG9lR4Oq/Rw7qlLuGDVUvbsHWZouEp/X4WFC/o4UB11TWJJkiRJUxbGFdWKiFgEbAfYvn07ixYt6nCLJEmSJEmSpLljx44dLF68eGx3cZNJox3h9BNJkiRJkiRJKjkDxZIkSZIkSZJUcgaKJUmScgeqowDsHhpmx+697B4afsT9kiRJktStSn8xO0mSpJHqKPtGRrn2tm2s37iNrbuGHj52zEA/a1cOsubkQQ7p7aHXC8dJkiRJ6kJezE4t8WJ2kqRuVR1N3LRlJ6+/ZjNDw9WG+fr7Klx2zjJOO+FIKj0xiy2UJEmS1A28mJ0kSVJBjVRHuWnLTi5ct6lpkBhgaLjKhes2cfPdOxlxKQpJkiRJXcZAsSRJKq19I6O8/prNVEdb+4VVdTTxuvWb2T9ioFiSJElSdzFQLEmSSulANVuTeKKZxOMNDVe59vZtXuBOkiRJUlcxUCxJkkppXqWH9Ru3Tars+lu3Mc+L2kmSJEnqIn7CkSRJpbR7aJitu4YmVfbeXUPs2Ts8zS2SJEmSpM4xUCxJkkppaHhkiuXbW7JCkiRJkorMQLEkSSql/r7eKZavTFNLJEmSJKnzDBRLkqRSOqK/j2MG+idVdulAPwsX9E1ziyRJkiSpcwwUS5KkUjpQHWXtysFJlV17yiAHqqPT3CJJkiRJ6hwDxZIkqZTmVXpYc/Jg20tI9PdVWLNikHkV/42SJEmS1D38hCNJkkrrkN4eLjtnGZWeaCl/pSe4fO0y5vf6L5QkSZKk7uKnHEmSVFq9lR5OO+FIrjh3+YQzi/v7Klx53nJWH38kvc4mliRJktRlpna5b0mSpDmu0hOsPn6AjRefwXW3b+PqW7exddfQw8eXDvSz9pRB1qwYZH5vT8uzjyVJkiRpLjFQLEmSSq+30sNhlR7OPXUJF6xayp69wwwNV+nvq7BwQR8HqqOuSSxJkiSpqxkoliRJyo0Fgxcu6GPhgkffL0mSJEndyk89kiRJkiRJklRyBoolSZIkSZIkqeQMFEuSJEmSJElSyRkoliRJkiRJkqSSM1AsSZIkSZIkSSVnoFiSJEmSJEmSSs5AsSRJkiRJkiSVnIFiSZIkSZIkSSo5A8WSJEmSJEmSVHIGiiVJkiRJkiSp5AwUS5IkSZIkSVLJGSiWJEmSJEmSpJIzUCxJkiRJkiRJJWegWJIkSZIkSZJKzkCxJEmSJEmSJJWcgWJJkiRJkiRJKjkDxZIkSZIkSZJUcgaKJUmSJEmSJKnkDBRLkiRJkiRJUskZKJYkSZIkSZKkkjNQLEmSJEmSJEklZ6BYkiRJkiRJkkrOQLEkSZIkSZIklZyBYkmSJEmSJEkqOQPFkiRJkiRJklRyBoolSZIkSZIkqeQMFEuSpFl3oDoKwO6hYXbs3svuoeFH3C9JkiRJml29nW6AJEkqj5HqKPtGRrn2tm2s37iNrbuGHj52zEA/a1cOsubkQQ7p7aG34vfZkiRJkjRbIqXU6TZoDoiIRcB2gO3bt7No0aIOt0iSNNdURxM3bdnJ66/ZzNBwtWG+/r4Kl52zjNNOOJJKT8xiCyVJkiRp5uzYsYPFixeP7S5OKe3oZHvGc6qOJEmacSPVUW7aspML121qGiQGGBqucuG6Tdx8905GXIpCkiRJkmaFgWJJkjTj9o2M8vprNlMdbe2XTNXRxOvWb2b/iIFiSZIkSZoNBoolSdKMOlDN1iSeaCbxeEPDVa69fZsXuJMkSZKkWWCgWJIkzah5lR7Wb9w2qbLrb93GPC9qJ0mSJEkzzk9ekiRpRu0eGmbrrqFJlb131xB79g5Pc4skSZIkSeMZKJYkSTNqaHhkiuXbW7JCkiRJktQ+A8WSJGlG9ff1TrF8ZZpaIkmSJElqxECxJEmaUUf093HMQP+kyi4d6Gfhgr5pbpEkSZIkaTwDxZIkaUYdqI6yduXgpMquPWWQA9XRaW6RJEmSJGk8A8WSJGlGzav0sObkwbaXkOjvq7BmxSDzKv67IkmSJEkzzU9ekiRpxh3S28Nl5yyj0hMt5a/0BJevXcb8Xv9VkSRJkqTZ4KcvSZI043orPZx2wpFcce7yCWcW9/dVuPK85aw+/kh6nU0sSZIkSbNiapchlyRJalGlJ1h9/AAbLz6D627fxtW3bmPrrqGHjy8d6GftKYOsWTHI/N6elmcfS5IkSZKmzkCxJEmaNb2VHg6r9HDuqUu4YNVS9uwdZmi4Sn9fhYUL+jhQHXVNYkmSJEnqAAPFkiRp1o0Fgxcu6GPhgkffL0mSJEmaXX4akyRJkiRJkqSSM1AsSZIkSZIkSSVnoFiSJEmSJEmSSs5AsSRJkiRJkiSVnIFiSZIkSZIkSSo5A8WSJEmSJEmSVHIGiiVJkiRJkiSp5AwUS5IkSZIkSVLJGSiWJEmSJEmSpJIzUCxJKrwD1VEAdg8Ns2P3XnYPDT/iftXn8yZJkiRJalVvpxsgSdPtQHWUeZUedg8NMzQ8Qn9fL0f09z18v+aOkeoo+0ZGufa2bazfuI2tu4YePnbMQD9rVw6y5uRBDuntode/7cN83iRJkiRJ7YqUUqfboDkgIhYB2wG2b9/OokWLOtwi6dHmQnDMIHbrqqOJm7bs5PXXbGZouNowX39fhcvOWcZpJxxJpSdmsYXF5PMmSZIkScW0Y8cOFi9ePLa7OKW0o5PtGc9AsVpioFhFV/TgmEHs9oxUR7n57l1cuG4T1dGJx6lKT3DlectZddxAqWfI+rxJkiRJUnEZKFZXMFCsIit6cMwgdvse3D/CyktvbPp8jdffV+G2i8+gf355V1XyeZMkSZKk4ip6oNjpQ5ImpUgXydo3Msrrr9ncUpAYssDt69ZvZv/IzLd1pDrKTVt2cuG6TRMG74aGq1y4bhM3372TkVl6HqujiZvv3sXKS2/kkuvvfESQGGDrriEuuf5OVl56Izffvavl53gqDlSzoHU7wU7Inr9rb99W2gu1+bxJkiRJkqbCQLGktoxUR3lw/wgfu+U+Tn/vBk565w2ses9XOemdN3D6ezfwsVvu48H9I7MW6Cx6cMwgdvvmVXpYv3HbpMquv3Vbadd69nmTJEmSJE2FnwoltayIs0+LHBwziD05u4eGH/XaatW9u4bYs3d4mlvUXFFm18+1502SJEmSVCwuSCipJe2sAzw2+3Q21gGejuDYwgV909yqzFSD2BesWjrNLTpoqkHsc09dMmNB9qHhkSmWr7JwwTQ1pomire08V543SZIkSVIxOaNYUkuKOvt0OoJjM6XIMzyLPBO7v29q32H291WmqSWNFXF2/Vx43iRJkiRJxWWgWNKEiryEQpGDYwaxJ+eI/j6OGeifVNmlA/0zNkN8TFHXdi768yZJkiRJKjYDxVLBFWH90yLPPi1ycMwg9uQcqI6yduXgpMquPWWwtGs7F/15kyRJkiQVm4FiqaBGqqM8uH+Ej91yH6e/dwMnvfMGVr3nq5z0zhs4/b0b+Ngt9/Hg/pEZn6UIxZ59WuTgmEHsyZlX6WHNyYNtn6O/r8KaFYOlvUBhkZ83SZIkSVLx+alQKqCirX9a5NmnRQ6OGcSevEN6e7jsnGVUeqKl/JWe4PK1y5jfO7PDWpFn10NxnzdJkiRJUvH5yVAqmCKuf1rk2adQ3OCYQezJ6630cNoJR3LFucsnfP76+ypced5yVh9/JL0zHIgt8ux6KO7zJkmSJEkqPj8ZSgVTxPVPiz77tMjBMYPYk1fpCVYfP8DGi8/gbWee+KjX4NKBft525oncdvEZrDpuoOXneCqKPLt+TBGfN0mSJElS8U1tmmCXiIhB4I3AC4BBYD9wD/Bx4B9TSnun4RxPBl4LPAf4TeAQ4H7ge8BngStSSg+0UM/j8raeBSwBAtgKfBr4h5TSL6baVnXOVNc/PffUJTMSwBubfXrJ9Xe2XXZs9ulMBxZrg2PX3b6Nq2/d9oiZn0sH+ll7yiBrVgwyv7dn1oJjtUHs11+zuenftr+vwuVrl7H6+CNnpX1jQewL121q6YuJTixT0Fvp4bBKD+eeuoQLVi1lz95hhoar9PdVWLigb1ZeW7WKPrt+TNGeN0mSJElS8UVKM7u2adFFxAuA9cBjG2S5C3h+SuneKZzjTcBf0zww/x/Ai1JK32lSzwrgM8BvNMjyE+DFKaVNk21rk3MvArYDbN++nUWLFk33KZQ7/b0bJvXT9qUD/XzlT58z/Q3KPbh/hJWX3thWELu/r8JtF59B//zZ/U5qLAhWpODYSHWUfSOjLQWxZ3MZgOpo4qYtOwsXxC6yovZRSZIkSVKx7dixg8WLF4/tLk4p7ehke8YrdaA4Ip4B3AIsAB4E3g18FTgUWAP8QZ71h8CKlNKDkzjHy4Dr8t1h4HLgRmAXcCzwR8Cq/PhPgRNTSvfXqedo4FvA44ER4O+Az+eHzwT+hCwQ/XPgmSmlH7fb1gkeh4HiWbB7aJiT3nnDpMt/+y/+y4wt8zBSHeXmu3e1Nfv0yvOWs+q4Adc/rWEQe247UB3lY7fcN6nZ9W8788QZm/UvSZIkSSq+ogeKy770xPvIgsQjwO+mlL5Zc+wrEXE38DfAk8gCsX81iXO8rWb7JSml62v2bwP+NSL+D/ASspnCF5AFgce7lCxIDHBOSukTNcdujohNZEtlPB54J/DqSbRVHTYd658uXDBNjRmnyEsozCVjQcKFC/oe8bfqZPDQZQpaN7a289/fsKXt2fWztbazJEmSJEmTUdpPrPkyDs/Jd68cFyQe87fA2LSxP46IeW2e43Dgqfnu5nFB4lrvqNl+Vp16Hg/8fr77xXFBYgDy+76Y756bl9EcU/T1T71IVnerDWIfvfDQh2enG9x8pKJeoFCSJEmSpKko84zis2q2P1ovQ0ppNCLWkS1JcQRZYLmddQFq1wBotsbxj2q259c5/iJgLAJYt625q4Dn5nlfBHxk4iaqSI7o7+OYgf5Jr386U8tO1HL2qcrO2fWSJEmSpG5U5mjO6vx2iGzt30a+VrO9qmGuOlJKu4Bf5rtLm2Q9tmZ7S53jq2u2v1bneL1jbbVVxXCgOsralYOTKrv2lEEOVEenuUWNOftUZebsekmSJElStynzjOIT89t7UkrNFob9YZ0y7fgw8BZgWUT8XkrpC3XyjK1jXAWuqHN87Lz3p5R+1uhEKaWfRsSvgMMn2VZ1mOufSnOHs+slSZIkSd2klIHiiDgEGMh3m15dMKW0OyKGgH5gcbO8DVwKLAfOAD4VEZcBXwZ2kc0yfi3wbLIg8RtTSnfWqWPsvK1cCXE78JR22xoRiybIclQ79WnyxtY/vXDdJqqjacL8rn8qdVYRL1AoSZIkSVK7ShkoBh5Ts/1gC/nHAsWHtXuilNKDEfF7wPlkM4vflKdanwT+JqW0sUE1Y+1tta3Qflu3t5lfM8T1TyVJkiRJkjTbyhooPqRme7iF/Pvz20Mneb7lwCtovE7xGcDPI+LOlNKv6hwfa+9stLWUxn4ivntomKHhEfr7ejmiv3M/Ha9d//S627dx9a3bHnGBu6UD/aw9ZZA1KwaZ39tjkFiSJEmSJElTUtZA8b6a7b4W8s/Pbx9q90QRcTZwdV7Hd4C/BG4CHiBbHuLlZGsUvxY4LSLOqLMO8T5gwQy3daKlKo4Cbm+zzsIbqY6yb2SUa2/bxvqNjwzGHjPQz9qVg6w5eZBDenvoneWAseufSpIkSZIkabaUNVD8QM12K0s0jF3OvpWlHx4WEY8HriIL3n4feFZKaagmy73AuyPiNuAGsrWFPwC8tE57F8xkW1NKTdc/jui+GavV0cTNd+9quLzD1l1DXHL9nfz9DVu47JxlnHZCZ5Z3cP1TSZIkSZIkzbRSRppSSvvILiYH0PQibhFxBAeDr+2u47umpuy7xgWJa9vzZbIL3AG8JD9nrbEg7kQXnIODM4Ndc7iJkeooN23ZyYXrNjVdAxhgaLjKhes2cfPdOxmpjs5SCyVJkiRJkqTZU8pAce7O/Pa4iGg2s/pJdcq06sSa7c0T5P1WftsDnDDu2A/y28dGxFGNKoiI3wAOz3fbbWup7BsZ5fXXbKY6mlrKXx1NvG79ZvaPGCiWJEmSJElS9ylzoPjr+W0/8Mwm+Z5ds/2NNs8xUrM90TIf8xqUg4NtHd+e8abS1tI4UM3WJJ5oJvF4Q8NVrr19GwecVSxJkiRJkqQuU+ZA8adrtl9VL0NE9ADn5rt7gK+2eY6tNdurJ8h7Wn6bgPvGHfssMBadrNvW3Pn57WheRnXMq/SwfuO2SZVdf+s21waWJEmSJElS1yltxCuldBtwc757QUScWifbmzi4fMT7U0oHag9GxPkRkfL09jrlrycL/AJcHBFH12tLRFwELM93b00p/WJcW38GrM93nxsRZ9ep46XAc/Pdf8nLqI7dQ8Ns3VV3uegJ3btriD17h6e5RZIkSZIkSVJnTbQcQrf7b2RLNBwKfCki3kU2a/hQsgvRXZTn2wL8bbuVp5R+GBEfBV4NHA3cERHvIwtQP0B24bk1wDl5kSrw1gbVXQw8DzgS+NeIWA58Pj92JllQG2An8OfttrVMhobHr+zRbvkqCxdMU2MkSZIkSZKkAih1oDildEdEvBy4muwicO+qk20L8IKU0gOTPM0fka2D/HKyIO+lDfINARellDY0aOv2iHgh2ZIZRwF/lqdaPwPOSintmGRbS6G/b2ov+/6+yjS1RJIkSZIkSSqG0i49MSal9Dng6cDfkwWF95KtR7yJLBB7UkrpninUvz+ltAb4bWBdfo4hsgvW/RL4JvBO4EkppWsmqGsj8DTgEuB7wIN5+m5+31PzPGriiP4+jhnon1TZpQP9LFzQN80tkiRJkiRJkjorUkoT51LpRcQiYDvA9u3bWbRoUYdbNHkHqqN87Jb7uOT6O9su+7YzT+TcU5d4QTtJkiRJkiS1ZceOHSxevHhsd3HRVgUw2qXSmVfpYc3Jg20vIdHfV2HNikGDxJIkSZIkSeo6RrxUSof09nDZOcuo9ERL+Ss9weVrlzG/1y4jSZIkSZKk7mPUS6XUW+nhtBOO5Ipzl084s7i/r8KV5y1n9fFH0utsYkmSJEmSJHWh3k43QOqUSk+w+vgBNl58Btfdvo2rb93G1l1DDx9fOtDP2lMGWbNikPm9PS3PPpYkSZIkSZLmGgPFKrXeSg+HVXo499QlXLBqKXv2DjM0XKW/r8LCBX0cqI66JrEkSZIkSZK6noFiCR4OBi9c0MfCBY++X5IkSZIkSepmRsEkSZIkSZIkqeQMFEuSJEmSJElSyRkoliRJkiRJkqSSM1AsSZIkSZIkSSVnoFiSJEmSJEmSSs5AsSRJkiRJkiSVnIFiSZIkSZIkSSo5A8WSJEmSJEmSVHIGiiVJkiRJkiSp5AwUS5IkSZIkSVLJGSiWJEmSJEmSpJIzUCxJkiRJkiRJJWegWJIkSZIkSZJKzkCxJEmSJEmSJJWcgWJJkiRJkiRJKrneTjdAc0ZlbOOnP/1pJ9shSZIkSZIkzTnjYmqVRvk6JVJKnW6D5oCIWA7c3ul2SJIkSZIkSV1gRUppU6cbUculJyRJkiRJkiSp5JxRrJZExHzgafnuTqDawebMlKM4OGt6BfCzDrZF6hT7gWQ/kMbYFyT7gQT2A2nMdPSFCnBkvv3dlNL+6WjYdHGNYrUkf+EWajr8dIuI2t2fpZR2dKotUqfYDyT7gTTGviDZDySwH0hjprEv/Mc0NGdGuPSEJEmSJEmSJJWcgWJJkiRJkiRJKjkDxZIkSZIkSZJUcgaKJUmSJEmSJKnkDBRLkiRJkiRJUskZKJYkSZIkSZKkkjNQLEmSJEmSJEklFymlTrdBkiRJkiRJktRBziiWJEmSJEmSpJIzUCxJkiRJkiRJJWegWJIkSZIkSZJKzkCxJEmSJEmSJJWcgWJJkiRJkiRJKjkDxZIkSZIkSZJUcgaKJUmSJEmSJKnkDBRLkiRJkiRJUskZKJYkSZIkSZKkkjNQLEmSJEmSJEklZ6BYhRIRvx4RZ0bEX0XEFyJiV0SkPF3VZl3HRMTfR8T3IuKBiBiKiC0RcXlEPKWNes6MiP8dETsiYn/epm9GxJsiYkEb9TwlIj4YEfdExEMRsTMiboqI10REbzuPTd2v2/pCRCypaf9Eqa3Hp+4VEcsi4q15H9iev+4ezF+/V0XE6jbre15EfLLmNbwj339eG3UsiIg3R8RtEfHLvD13RsR7I2KwjXocE9SSbusHjgearCL1hYg4LCJOi4g/jYiPR8TWmtftfZN4bI4Jakm39QPHBE1WwfrCYES8NiKui4i7Ivu8vS+v4zMR8Yp23ss7PiaklEymwiQgNUlXtVHPRcD+JnXtB147QR2PAT47QZu2AE9qoT0XAPua1PNN4HGdfv5NxUnd1heAJROUn9TjM3VvAr7W4utlHdA3QV0BfGiCej4ExAT1HAv8sEkde4Dnt/DYHBNMLaVu7AeOB6bJpKL1BeCrTcre1+Zjc0wwtfpa6bp+4JhgmkwqUl8A/goYbaEttwODLTy2jo8JzihWkW0HvtRuoYhYQ9aR+4D7gb8AVgEryIJm9+THLo+IsxvUEcB1wAvzu74F/D6wHDgdeC9ZgO144AsR8bgm7Xku8GFgPvBz4I3ASuD3gE/m2U4BPhkR9knV0xV9ocafA09rki5u86GqOx2d3/4EeD9wNnAycCrwJ8CP8+OvBK6aoK5LyF7zAHcAr8jrekW+T378nY0qiIjDgM8DT8zv+gjwO8CzyF6zDwKPBT4REU9vUo9jgtrRlf2ghuOBWlWovkAWWBizG7iB7PXfFscEtakr+0ENxwS1qkh94QlkfWEIuBp4Fdln7uX5+W/P8y0Hbsz/l6qrMGNCp78JMJlqE/AO4Ezg8fn+Etr4BhFYkHeoBDwAPLVOnsOB7+R5fgr018lzds15v0Sdb6GAM4CRPM8/NGhPL3B3nud+4Ng6eS6vOde5nf4bmIqRurAv1Lb//E4/v6biJ7Jg1MuASoPjA8BdNa+r1Q3yHQcc4OA3+YeOO74gvz/l+R71Pp3ne3vNud5c5/ipNef5SoM6HBNMbaUu7QeOB6a2UwH7wkXAOcBxNffdR3szKR0TTG2lLu0HjgmmtlOR+gLwHuB/AI9pcI4K2cSrsba8rUG+wowJHf8Dm0zNEu0Hx/5rTf5LmuQ7oybf6+oc/1zN8eOb1HN1nmc/cESd4y+tqectDepYAPwyz/PdTj/npmKmLugL/hNomvZE9mXK2Ovq/Q3y1P5DdUqDPKfU5PlAnePzyGbKJOAHQE+Dej5YU88z6xx3TDBNe5qD/cDxwDQjabb6QpPz30d7ATLHBNO0pznYDxwTTDOSOt0XxtXxOA4uB/nvDfIUZkzw5yvqNitqtr/QJN8GsnVfIJsx2aiee1JKdzep5//mt33Ai+ocP6tm+6p6FaSU9gIfz3efGhHHNzmf1Kqi9QVpJmyo2T52/MF86ZQX57s/TCndWq+S/P678t2z8nK1ngMszLc/llIabdCeq2q2X1Ln+FkN8ta2xTFB7dpQsz0X+oE0UzbUbM9kX5guZ9VsX9WgLY4JateGmu250A+kmbKhZrujfSGl9AuyX/LWbctY3TXbVzWoZ1bGBAPF6ja/VrP980aZUkojZN/EADyrzpUjx+ppWEed48+uc3zsSpt3pZR+1qSer9Vsr5rgnFIritYXpJnQV7NdL2h1DAfXMPtaneO1xo4vIpvdUmt1nXz1bCJbnwzqv5c7JmgmzLV+IM2U2eoL08UxQTNhrvUDaaYUrS/Mb9IWKNCYYKBY3WaoZvuxjTLl3wIdnu/2ka1NU6+ehnXUOf7kcec4jOyNBLKrgzdTe/zECfJKrShMX6jjDRGxNSL2R8T9EfH9iPhgRCyboJw0Xu2XEvXeZ0+c4DgNjo9/H26pnvyLlx/Vq8MxQTNozvSDOhwPNJ1mqy9MmWOCZtCc6Qd1OCZoOhWmL0TEr9eUe9S5ijYmGChWt7mzZrvZrMaTgNqrTQ42qOfEiDiyST2nNaljEQevBLujSR0A22u2F0+QV2pFkfrCeMvIvontIwtSPxl4DfCt/J/B+U3KSgDkV/p9S81dH6+Trfb9dCrvw2P7QymlPS3Wc+S417JjgqbdHOwH4zkeaFrMcl+YDo4JmnZzsB+M55igaVHAvvBmsovVNWpLocYEA8XqNv9GdjVKgD+JiIHxGfI3jUvH3f2YcfufyW8rwCX1TpSvB/OqJnXU7j/YpM3wyNmfhzXMJbWuSH1hzB7go8B5wLPI/hl8AfB+DvaR1wD/3KC8VOu/Ayfn259KKW2qk2e63ofH6pmojmb1OCZoJsy1fjBmD44Hml6z2RemQ5Haou4x1/rBmD04Jmh6FaYvRMRK4I/z3R3AP3aqLa0yUKyuklLaAfxTvns08I2IeHFEHB4Rh0TEKWQBtOcBwzVFDx1X1T9x8JuciyLiXyLi6RHRFxGPi4hXAjeRdczhBnUcUrM9THP7m7RFalvB+gLAT4CjU0qvTimtSyl9M6V0R0rp31JKf0z2D+G2PO85EeEF8dRQRDwb+Ot89z+B1zbIOl3vw2P1TFRHs3ocEzSt5mg/AMcDTbMO9IXpUKS2qAvM0X4AjgmaZkXqCxHxeOB/k80mTsB5+QXpZr0t7TBQrG70ZuBz+fYJwKeB+4GHgG8CzwXuBf6hpswDtRWklH4FvAgYW0T894F/J+uUu4B1wFFk3wZtqVcHsK9mu4/man9G89AEeaVWFaUvkFIabjAojh2/G1hbc9cbJnpwKqeIeArwKbJ/uPYDL0spNbrY4nS9D4/VM1EdzepxTNC0mcP9wPFA06pDfWE6FKktmuPmcD9wTNC0KlJfiIjHANdzcO3ht6aUvtKJtrTLQLG6TkppGHgx2U/hv8Ujryq5B/gA2TeTUXP/7jr13AE8A3gf8NNxh78LnJtSeh3wGw3qqA2WTfSTgP6a7VZ+0ilNqEB9odX2fh34fr67Kl8aQ3pYRBwDfAk4AqgCr0gpNbtK8XS9D4/V08rPuxrV45igaTHH+0FLHA/Uig72helQpLZoDpvj/aAljglqRZH6QkQcQraE4zPzu/4upfTXTYoUql/2TpxFmntSSgm4Crgqv4Lk48mm8P8kpVQFiIin1xT5QYN6/pNsfZv/nl+pciGwM6W0O6/jN4DHNaijdhHyRTRXuwj59oa5pDYVpC+04wfAU8h+fvM4YOcU6lIXiYgnADcCTyD76darU0qfmqDYdL0P7wBWAv0RsXCCC3mN1bMzpVT70zDHBE1ZF/SDdjgeqKEO94XpUKS2aI7qgn7QDscENVSkvhARvWQXrDs9v+uKlNKbOtGWyfKbGHW9lNKDKaUfpZS21wTG+ji4uPm9KaVdLdTznymlLWOBsdzqmu2N48/LwY77pAmqrz1+50RtkSajU32hTTFxFpVNfjHGG4Cl+V1vSCmta6Fo7ZcWU3kfbqme/B/DY+vV4ZigqeqGftAmxwPVVYC+MGWOCZqqbugHbXJMUF1F6gv5bPd/AV6Y33Ud2YUYmyramGCgWGX1fOCx+fbHp1DPOTXbn6hz/Ov57RMj4qgm9Ty7ZvsbU2iP1K7Z6gutenJ+ux/4xRTqUZeIiMcCX+Tga+MtKaXLWyy+lewiKfDI99l6TstvfwzcN+7Y12u2m9WznIM/B6v3Xu6YoEnpsn7QKscDPUpB+sJ0cUzQpHRZP2iVY4IepYB94UPAmnz788ArU0qjTfLXKsyYYKBYpZPPdHlHvnsA+Mgk61lJdpEvgC+nlH5YJ9una7bPb1DPAuBl+e4PUkpb6uWTptss94VW6lnFwUH+620MqupS+fvj9WRraQNcmlJ6T6vl86VXPpPvPikiTmlwnlM4+O38Z/JytTaQXQgS4LyIaDSr5fya7Xo/d/t0g7y1bXFM0CN0YT+YkOOB6ilQX5gun67ZPr9BWxwT9Ahd2A8m5JigeorWFyLi74AL890vA2enlA602h6KNCaklEymwiZgCdkaMwm4qsUyA8CCBsf6gHU1db6zST2DTY4dR/bTgET2reaTG+SbB9yT57sfOLZOnstr2nN+p59zUzFTF/SFs4CYoJ7/qGnPSzr9nJs6m/LX6BdrXhPvm2Q9J5B9EZKA24FDxx0/NL8/5fmOb1DPX9W05c11jp9ac54NDepwTDC1lbq0HzgemNpOResLDeq+Ly93X4v5HRNMbaUu7QeOCaa2U9H6AvD2mrZ8A+ifRFsKMyZEfjKpEPJvC4+ruWsA+F/59jeAK2rzp5SuqlPH2WQzI9eTLWi+DVgAnAT8IQe/jfwS8MKU0nCDtnwe+E2yYNomYA/w68BzydaZWUDWQS9IKX20yWN6PvA5shn8PwcuAW4juxrnHwD/Nc/6deA5KV87VuXWbX0hIhLZwPdJstf/DrLA8hOA3yX79nXsp8ofTym9vF49Ko+I+D/AS/LdrwB/TPY6a2Q4NfhWPSLeDbwl370DeA/wI7J1VP+MrE8AvDul9NYGdTyG7PV/Qn7Xh4FrgYfILlbxVrKrFD8EPCul9O0G9TgmqGXd2A8cDzQZBewLxwGrxt39XrKLbP0C+NNxx/5vSulndepxTFDLurEfOCZoMorUFyLiDcA/5Ls/Bl7OwV9gNXJXqjPbuDBjQqe/CTCZahNwFQe/IZkwNajj7BbKfhQ4ZIK2fH6COn4BvKLFx/UHZANeo7o2AgOdfv5NxUnd1hfaeCz/CMzv9PNv6nxq5/XPBDNXyP7ZunKC8lcAPRO06ThgS5M67gfObOGxOSaYWkrd2A8cD0yTSUXrC2Q/C26nPc9pUpdjgqml1I39wDHBNJlUpL5AtjRXu+1Z0qQ9HR8TepG6z83Am4HfJltL5vHAKNlC5V8l+9n+rS3U827gLmA1sJjsm9E9ZN8ufRa4IqW0s5UGpZQ+EhHfBN4I/A7ZN6RDZFepXJ/XNdLi45NaVaS+8CKynySvJJudPEA2O+BXwL15W/85pfS91h+e1JqUrWV3QT774CJgBdlrcBfZz8k+lFL6Qgv13BMRJwGvA15KFjDrI1t+5d+A96eU/qOFehwTNOsK1A8cD9RR09UXprE9jgmadQXqB44J6qgC9YWx9nR8THDpCUmSJEmSJEkquZ5ON0CSJEmSJEmS1FkGiiVJkiRJkiSp5AwUS5IkSZIkSVLJGSiWJEmSJEmSpJIzUCxJkiRJkiRJJWegWJIkSZIkSZJKzkCxJEmSJEmSJJWcgWJJkiRJkiRJKjkDxZIkSZIkSZJUcgaKJUmSJEmSJKnkDBRLkiRJkiRJUskZKJYkSZIkSZKkkjNQLEmSJEmSJEklZ6BYkiRJkiRJkkrOQLEkSZIkSZIklZyBYkmSJEmSJEkqOQPFkiRJkiRJklRyBoolSZKkGRQR10dEiojRiFjVYplVef4UEZ+f6TZKkiRJkVLqdBskSZKkrhURi4DvA4cDdwG/lVLa1yT/fODfgScCvwKeklLaMRttlSRJUnk5o1iSJEmaQXmQ98/y3ScCfzlBkb/I8wH8D4PEkiRJmg3OKJYkSZJmWEQE8FXg2cAIcHJK6Y46+Z4BbAJ6gQ3Abyf/YZckSdIsMFAsSZIkzYKIOA74DnAo8G1gRUpppOZ4BdgIPBN4CHhaSulHHWiqJEmSSsilJyRJkqRZkFK6h2xZCYDfAt48LsufkAWJAd5WGySOiEUR8e6I2BwRuyNiX0Rsi4jrIuL0ZueNiCMi4lURcXVE/CAiHoyI4Yj4WUR8MSIuioi+JuWX5BfVSxFxfn7fSyLi3yLiJxExEhEb2noyJEmSVDjOKJYkSZJmST5r+JvACmA/8IyU0l0RcSzwXbLZxrcDp6aUqnmZC4AP5McauRL4w9oZyjXnvA/4zQmadgfw/JTSz+qUXwJszXdfDZwOvHJctq+llJ4zwTkkSZJUYAaKJUmSpFkUEU8DvgXMA74BnAbcSBaAPQAsSyl9L8/7arIgMMD3gA+RBXX3AscAFwDPz4//XUrpTXXOtx34MfD5vOzPgb68/O8Dz8uz1g32jgsUfwd4OnAz8E/AFmAhsCSldOX4spIkSZo7DBRLkiRJsywi3sHBZSi+DPxOvv2OlNLb8zyLgR8CC4CPARc2mDF8KfBWYBQ4MaW0Zdzx41NKdzdpy6uAf853z0gpfXnc8SUcDBQDrAPO9yJ7kiRJ3cVAsSRJkjTL8jWBNwNPqbn7e8AzU0rDeZ73Am8CfgIcm1La16CuXuA+4Gjg0pTSn0+iPZuBk4DLUkpvGHdsCQcDxXuAwZTSA+2eQ5IkScXmxewkSZKkWZYHg18NVPO7qsAFY0Hi3Ivz2881ChLndY2QrXsMcGqz80bmqIg4ISKeOpbIgtEAz5ig6Z8zSCxJktSdejvdAEmSJKmMUkq3RcQOsgvN7Ugp3TZ2LCIeCxyX774mIl7TYrVH1bszIl4AvJZsPeTHNCk/MEH932mxHZIkSZpjDBRLkiRJxfPrkyy3oHYnIgL4CNlF71px6ATHd0+mUZIkSSo+A8WSJElS8VRqtt8HXNliueFx+6/mYJD423ldG4EfA3tTSlWAiFgHvBKICeqvTnBckiRJc5SBYkmSJKl4flGzvSCl9L1J1vMH+e2PgGellB5qkO+ISdYvSZKkLuHF7CRJkqSCSSntJJv1C3BGvoTEZDwlv/1MoyBxXveySdYvSZKkLmGgWJIkSSqmz+a3S4GzJ1nH2C8IFzTJ8yLgCZOsX5IkSV3CQLEkSZJUTP8L2J9vfzAiljfLHBHPj4inj7v77vz2hRHxqOUlIuJY4B+n3FJJkiTNeQaKJUmSpAJKKW0F/jDf/TXgGxFxRUScFRHLIuLkiHhJRPx1RNwDXA8MjqtmXX57NHBLRLwqL3daRLwd+FZe9+aZf0SSJEkqMi9mJ0mSJBVUSumqiHgI+DBwOHBBnuoZBYbG3fd+4L8Avws8CfjncccfAs4FXoDrFEuSJJWaM4olSZKkAkspXQcsAd4CbAD+EzgA7AXuBT4H/AmwJKX01XFlD5AFgd8IbMrLPATcA3wQWJZS+sRsPA5JkiQVW6SUOt0GSZIkSZIkSVIHOaNYkiRJkiRJkkrOQLEkSZIkSZIklZyBYkmSJEmSJEkqOQPFkiRJkiRJklRyBoolSZIkSZIkqeQMFEuSJEmSJElSyRkoliRJkiRJkqSSM1AsSZIkSZIkSSVnoFiSJEmSJEmSSs5AsSRJkiRJkiSVnIFiSZIkSZIkSSo5A8WSJEmSJEmSVHIGiiVJkiRJkiSp5AwUS5IkSZIkSVLJGSiWJEmSJEmSpJIzUCxJkiRJkiRJJWegWJIkSZIkSZJKzkCxJEmSJEmSJJWcgWJJkiRJkiRJKjkDxZIkSZIkSZJUcgaKJUmSJEmSJKnkDBRLkiRJkiRJUskZKJYkSZIkSZKkkjNQLEmSJEmSJEklZ6BYkiRJkiRJkkru/wHXbyzbXx6TlwAAAABJRU5ErkJggg=="/>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14" descr="data:image/png;base64,iVBORw0KGgoAAAANSUhEUgAABYoAAAMFCAYAAADa3sK2AAAAOXRFWHRTb2Z0d2FyZQBNYXRwbG90bGliIHZlcnNpb24zLjUuMSwgaHR0cHM6Ly9tYXRwbG90bGliLm9yZy/YYfK9AAAACXBIWXMAAB7CAAAewgFu0HU+AACnwklEQVR4nOzdeXxcZ3Xw8d/RyLKxAthBhgRsETtLCWU1sZ0UJwRIgZIU6AJ14zYJxOUFEl66UKCk7Etblpa2SfsWCAQXhwAte8q+JSxx4hooS8CBOMgmgdrEziLjyBqd9497FY1lLSNpZiR7ft/P537mzr3Pfe6Z0Z2RdOaZ80RmIkmSJEmSJElqXx2zHYAkSZIkSZIkaXaZKJYkSZIkSZKkNmeiWJIkSZIkSZLanIliSZIkSZIkSWpzJoolSZIkSZIkqc2ZKJYkSZIkSZKkNmeiWJIkSZIkSZLanIliSZIkSZIkSWpzJoolSZIkSZIkqc2ZKJYkSZIkSZKkNmeiWJIkSZIkSZLanIliSZIkSZIkSWpzJoolSZIkSZIkqc2ZKJYkSZIkSZKkNmeiWJIkSZIkSZLanIliSZIkSZIkSWpzJoolSZIkSZIkqc2ZKJYkSZIkSZKkNmeiWJIkSZIkSZLanIliSZIktUxE3BIRWS7HzXY87SIijo6IV0fE5ojYExHVmp/DBbMdX7upee5ztmOZqYi4T0T8WURcExG7I2Kw5vG9drbjm6uacQ1ExFdq+j2zUf1KktqHiWJJksYRhWtq/un6akTEFPt4Q83xuyPigc2Kdy6KiBfXPP7+iDhqmv10RcQva/p6RaNjbZSIuKI2AdCA5ZbZfkw6vJUJ+W8DrwNWA4uY4f8BEXHBBNdstUxG3xIR346IKyPipRGxdqrvoZrbImIRsBn4e+B04AFAZTZjaraI6I2IF0bERyLiBxGxKyIOlNf8j8vtL4+IFbMdqyRJU9U52wFIkjRXZWZGxIXAd4D7AGcALwT+pZ7jI+JRwMtrNr0kM/+34YHObVcCbwfmAQuB3wPeN41+zgaOLteHgPc3JLo2Uo4u+3J596uZeeasBaNW+zdgWbn+K+ALwM+Aarntxgafr4MiGb0IeCjwaOAPy30/iYh3Af+cmfsafN5ZUX6Y89Dy7vLMvGX2omm5vwMeWa5XKa6tnwIHym3Xz0ZQzRARy4BXAxcw9v/Ri8rleOB3gL+NiC8Br8zMza2JUpKkmTFRLEnSBDLzpoh4NfDWctPfRsSnMrNvouMiogJcTpEgBfhUZm5qYqhzUmb+MiKuBp5VbjqP6SWKz6tZ/2Jm7pxpbE30BeDuSdpcVLP+MYqk3Xh+OdOA1L4i4hjgKeXde4BHZ+ZNDT7NXcDGUdu6KZJmSykSxcPvhccDfwtcGBF/bALt8BURncD6mk1PzsyvzlY8zRQRTwT+E1hcszmB/wF+QvE+fV/gWOAUiusf4EnAdRFxqte6JOlwYKJYkqTJ/QPwbIqvbN8XeCfwtEmO+TOKfxYB7gBe0LTo5r73MZIoPjMilmXmjnoPjoijgaeP6m/Oysz3M8mI54ioTRT/Y2Z+palBqZ2trFm/tglJYoDbM/Pi8XZGxALgLIr3xSeVm08EromIszLz2ibEpOY7iZGE6I+P4CTxb1MkiYc/7OinKLVxWWb+Yoz28ymu91cAa8vN92lBqPhNEUnSTFmjWJKkSWRmFXguMFBueupEkz9FxPHA62s2/UVmTjRi9Eh3NbC7XO/g4BFo9fhDoKtcvwv4aIPiktpB7QjI22YjgMzcn5mfyswnU7yX/qrc1QV8NJzU8HA169dWs5V1hjcykiT+KfC4zHz1WEligMy8JzOvzszTKUpQ7GlNtJIkzZyJYkmS6pCZPwDeULPp78uvdB+knKjpXYyMHvp8Zl7eghDnrMw8AHygZtMfT7GL2rITHz5S6ppKLTKvZn1o1qIoZeYVwPk1mx4AvHZWgtFMzalrq0neSVFCBYqSQk/KzB/Ve3Bmfozi20V1f4tGkqTZZKJYkqT6/S3w7XJ9MWNPavcnwBPL9bvL+weJiGUR8aqIuDYibo2IeyLi9oj4VkS8LSJOqieYiLhPRDwrIv4pIr4WEb+IiIGIuDsibilnXn9eRHTV0deZEZHl8pWa7U+PiA9ExE1lvxkRf1pPfKPUlot4eEQ8rp6Dyudi9Tj9jG77sIh4S0RcFxG7y+fijnIW+usi4l/K5+t+04h/VkXEr0fEW8trZHd5zdwaEV+JiJdHxAMmOPa1EZGMTGQH8ISan3ftcssYx3dExOkR8fqI+FxE9EXEvojYX8bwpYh4ZUT0NOGhTygijhsr9og4JSLeHRHbylj3RMT1ZZzdE3Q51jlOjYhLI+L7ZT/7I2JnRHwmIi6ean9TOO9REfF/I+Kz5fn2l+f/XhnPmgmOvff1DLy3Ztf5Y/zMX9uM+CeSmR+mmOhy2Pp6RhVHRHdEvDAiPhkRPy1/tneV70/viYgnTdZH2c+Mr+naa4+RiewAto/z2jqzjrh+LSLeERE3lu+3d0bEdyLib+p9fUVET0S8NCK+UD6W/eVj+2lE/HcU7+fPjYiH1NPfJI97sveUKybo56nlz2xb+Th/Vcb40TK+eeMdW9PHFTXnuqDctigiXhIR10TEzyJisNy/aBqP9RTgyTWbXpmZN0+1n8y8OTN/Uuc5Z3QNRPE7YcJrbpznrTsiXhQjf0vcExE7yuvl8XXGPq/8ub4lIr5cc/39Kor3sP8qfzZH1dOfJGmWZKaLi4uLi4tLnQvwGIrZ3LNcnlOz78HA3pp9F406toOiJMWvatqMtRwA3gTEBHGsoSjDMFE/w8t24LGTPK4za9p/Bbg/8JFx+vvTaT5336vp4x11HvOmmmNuHu85oRiReGCceEcv758D11FtPGdO0K4T+CdgcJLHtAc4f4Lnpp7nJYFbRh07D9hZ57F3A39Ux2O/peaY42b4PB5XGzsQwOuA6gRx3gysqKPvbuCqOh73rcBvNfj6OIfiq/yTnXsTsHCS1/Nky2unGeMF4103dR6/clQcfzZJ+2fX+Zx8Erj/BP005Joede3Vs5w56vh795X3XwDsn+D43cApkzxHzwRurzOenQ14zU22XDHG8Q+kmPBzsmO31fF4r6hpfwHweKBvnP4WTeOxXl5z/F7GeK3N8HXejGvgK+NdcxM8bycDP5jk5/G6Sc67rIyvnutiF/CbjXwuXVxcXFwatziZnSRJU5CZ346IvwMuKTf9c0R8MTN/STHC+P7l9muoGXEcERXgg8Dv1XR3G7AZ+F/gKIrk7/EUycFXAkuA548TyuLyGMrjv0+R/OgHFgInUIzE7aT4x/6rEbEyM39cx8MMisnYzqH4p+4G4MZy+yPKbdOxEfi7cv0PI+KlmTk4bhARwcH1jP89Mw85dxQjnF9Ts2k3cB0jSaWjgYdR/DNcmWbsLRcRHRQTKD2jZvPtFImA2yn+MX8iRZ3XRcAVEbE4M98xqqvrgcuAhzAyqeCtjF3r+Zej7lfK46BImn2fItF6J0XCbSlwKnA/isTqv0fEgcz8YN0PtLFeA7y6XP828F2KDxAew8ikbsuBj0XE47Ioi3KIiFgIfImDR7PfClxL8TycQDFJVQU4FvhERPxhZv7HTB9ARPwBRQJ4+FqtAl8Dfkzxmj+d4kMpgHOB5RHxpMzcX9PNzyh+5lBc+8OjIn8IfHHUKa+faczTkZlbI+JmYEW56QyKiUMPERF/Bryd4j0Iig/Jvknxdf4K8HBgVbn/HIr3u9/IscvUNOqavpOR5/g8iolOoXifu2uM845bp74c1fmv5d0fAVsoPlB8GEXyMyhKdHwyIk7OzL1j9HEK8B+MTFb+K4r3wVuAe8rHczzwSIrfEdNV+7gne0+5blSMDwK+XsYx7CcUvwfvofg5Do+UPxH4ckQ8LTO/XkdcJwDvoPgdfBfF7+BbKX5XnlHH8WOpHaH+8XGup4ZoxDUwTQ+mSNwPf9B9LfBzoIfi8Q//TfPqiPjBBO/t3WV8UHxw+X2Kes53U/yOWk7xulpQ9v1fEfGEzPxGgx6HJKlRZjtT7eLi4uLicrgtFP/0fJ+R0THvB/6g5v4+4MRRx7y+Zv8vgOcAHWP0/fscPCr5OePEsIZitO0jJojzgRRJi+G+vjBB2zNr2g2PzP0f4JFjtJ0/zeftwRw8MvacSdrXxpTA8WO06eTgUUyvAOaN09/RFBNpvWwOXEO1j+vMcdq8bFS7vxv93APHAJ8d9bNbU8fz+ZUpXOvvKY8d73mdD/xlzXWzBzhqgj5vqYnjuBk+j8fV9HUPRZ3UHwOrx2j7bIoJKYfbnzdBv/9S024Q+LPRr1eKRNaWmnZ3AMtn+HiO5+BvCtzAoe8lHcCfc/Co6X+aoM8Latpd0cBruLbfW6bZx5U1fdw6Tpsn1zzWAYoP6brHaPcYDn5f/pe5fE3XtE+KUaT/CzxtjHZnlNfWcNtXj9Pfx2ra/AeweILH9nTg/zXgGjiz5pxfqaP9f9W07wfOHaPNKRTJ4+F2fYwzGpiDR8YO/6wuHf2zovgA4JDft5PEunTUz+hFjXrtNOsaKNt+pabdmXU8b8MjmP+OUSOmKX5nfrGm7U8Y/1s9D6X49svq8Z5rig8r3lrT37ap/lxcXFxcXJq/zHoALi4uLi4uh+NS/jNUm/SsTe78xai2x9W0vRN42CR9P6mmrx+M94/ZFGKt/ef85HHa1P7DnxSjcXua8Lx9puYcH5yk7Xtq2l47TptH1LT52mxfF1N4Hmqf6zPH2H+/UdfU2yfoaz7FqNDhtl+q42f8lSY8ppfX9P/CCdrdUtPuuBme87hRz+Vu4METtK9NUnx6nDbHc3AS9sUT9LeYorTLcNv3zPDxvG9UUmbRBG3/rKZtlXGS1MztRPFravoYHP1eR5EU31bTZv0k/R1D8UFcUiSVl87Va3rUdbsfeNQEbS+qaXvjOG121/Q1blK7kctU3lMovv1Q+5ifMUHb4zj4A9PxkuNXjOrzXQ18bGtH9f2EJjx/Db0GynZfqWl3Zp3P25sn6O9BFKOCh9uO+UHkFB/3v9b019CyPS4uLi4uM1+czE6SpGnIzOspvuY6bLgMxGYO/fr0Sxj5GvlbMvOHk/T9JYpRolCUS3jsjIIt/ikcdladx7w+M3fP8LxjqZ2M7hkRcf+xGkXEfShGV491XK3aiel2zTC2ueRcRq6pXwB/PV7DzLwHuLhm0xMj4teaGNt43luzXu911mhvzsxbJ9j/npr1VeO0+RNGJnz+H4oRimPKzD0UycRh5453TU+mnGzrD2o2/WVO/PXyf6QYQQtFvOOVqZnL7qhZrzBSvmHYb1OM3Ab4YmZumqizzPw5I++/8yi+uTETrbqm35mZ/zPB/o0UiXSAX4uxJ+Qc3rYvM+9uaHSN8X9q1j+ZmZ8Yr2Fm3gK8uWbTC8pSRBPZT/EtjEY5etT9vQ3seyyNuAamYxfFN57GlJm/AK6u2TTe++ZUzIXfFZKkcVijWNMWEQ+kGFG3muKPhlWM1KZ6X2Ze0KI4cqrHZOZkf2xKUj1eRVE/djiRMQA8LzOHRrV7es36VXX2/SXgqeX6WmDreA3LeqqnUtSeXEKRbKmtxVs7u/1j6jh3UtRTboaPUYyqvh9FrcJnA+8eo93vMJI0+hXw4XH666tZf1JZu/HGxoQ6q2prY16Vmb+aqHFmXh8R36W4BqAYvfejRgZU1kx+HMU1tJTiZzhvnOaPaeS5p2C862TYDymup/sAD4iIo8ZIqtU+9+/NzMn+zvgoRc3ooylGd59GMXJ+qn6jPB6KWtHjJtIAMnMoIt5DUbsXip/54Wb0c39fiveHYdN97xy2Fvj78RrOoWt6wus2M++KiJ8Av0ZRq7aXYnLQWn0Uo+EXR8S5mXllUyKdvtrr8z3jthrxXuBvKD4EOZbisU/0Ievnyg9uGmX0hxbNTr434hqYjk/mwfXNx/ItRj50OW6yDiNiHkV5rEdTjPK/LwfnHWqf28fUG6gkqTVMFGsmfjHbAUzTttkOQNKRITN/FRFXMjKR2jcz8we1bSLiAcBJNZv+rM4PuB5es75srAYRcTTFSKDaiZQm01NHm1sy8/Y6+5uS8jn7ELCh3HQeYyeKz6tZ/1hm3jFGGzJzZ0R8gyLJdj9gS0RsokjefS0zx5pU6nBQO4q8nomchtsNJ4pXTtRwKiKiE3gxRV3cpXUeVs911mh3ZOaOiRpkZkbEHopEMRQTNd2bACpHLT6m5pBJn/vMPBAR1wNPKzetZHqJ4tqf+eacYKLHceJ7bEREHYntuWT0+9ado+6fVrN+dkQ8po4+a0d0j/feOdeu6e/W0aZ2osmxRq1/kGISVID3R8S6ctuXMvO2GcY3IxHxEIqa+cMmncAsM3dFxDaKydygeF1NlCj+7+lHOKbRvzuOGrNV4zTiGpjV85bfBHol8ALqf73Mxu8KSdIETBSrUXYANwJPmYVzP3LyJpwPvLRcH+/ry5LUDMeOuv+iafSxePSGiHgoxazuvVPsq56EcrNLOLyPkUTx2og4rvyqMQARcSwHfx11svft5wFfpniuF1KUDvgToFqOsr0G+DTFZH71JN/mgiU16z+t85hbatYb8s93RMynGNk61d/v9X5w0UhjfpgwhgM166NHj95/1LZWPvcz/Zl3ceiI3LmuNul0YIwPdh5cs/6safQ/1nvnXLym67l2J7puoZjc9AnA4ylGnP52uRAR24FrgS8AH8/MVl8jtdf2rzLzf+s87hZGEsWTva4a/Xtr9Ielixrc/2iNuAZm7bwRsZhiNP9jpnj+2fhdIUmagDWKNROvp/gD9JjM7OXg2mMtk5nfm2yhmC0Yiq9Tv3824pTUthox6mesD3Y3MZIkvpPi6+dPBZZTjHyqZGaUpXZqv/Jbz+/+CcsczFRmfo1ioi4oEhp/PKrJekZKZ9xKkdyYqL8fUXzF9R84+J/7CsU/rf+XIlH804j4k5nE3kK1o9f66zymtl2j/vl+DSMJtSHgSopyISdTXNtdw9fZqLJOs1HiqREjaUePGmzlcz/Tn/lMzj1bHlazPtY31Wb6/jnWe+ecu6YbMQo8M/dRvNf/GSPvr8OWU3xLYyNwW0S8tRz92SrTubZHt53s2m70761bRt1/+FiNGmUWvwnQqPNexkiS+B7g3xgpzXVfoLPmNbW85jjzEZI0xziiWNOWma+ZvNXsKyf0WV3e/Upm9k3UXpIarPYf3b2ZecgIt6mKiN+gGDUGxddj10wyQd5cTB79O/Dacv2PgTfU7KtNHG/KzOpknWXmLuDPI+LlFLURz6CoT/p4RiZ5ejDwzoh4ZGb+35mF33R3M5Ik667zmNp2My65UY68fHHNpvMmmkwsIubidTZVo+uQdlNfYqsRz33tuafzM5/JuWfLmpr168bY38/I6+AxmfmdmZzsSL+mM/MAxSSr74iIR1C8D55eLsO16hdSfMvu9Ih44mT1zxtkOtf26LYtvbbLskY/BR5abloD/GsrYzhclKVF1pV3q8BTMvOaCQ45rF5XktRu/ARPc0JEdEbEhRHxXxFxa0TcExG7I+KaiPjTiFgwg+5r61xadkJSq9WOklsUEUvGbVm/J9esXzFJkhhG/tGdSzYyMpLpxIg4FSAiHg08qqbdlN63M/NAZn4tM9+cmU+n+Lry04Cv1jR7cUQ0Yub2Zqr9GnW95UVqf867GxDDakZGAn53ooTaGOc/XN3BwV+zbuVzP9Of+QCHUaI4Ik7h4Imxrh2jWe3754lj7J+qtrmmy2/V/Utm/mFmLqWogX15TZM1wEUtCqf22r5PRNRbnqXR72lTVTsx4jPLiWN1qCcxMuL+vyZJEsNh/LqSpHZgolizLiKOB75DMZnRb1HUmOwCHkAxAuIfgP+JiCn/g1BOSrO+vNsP/GcjYpakepWTCNV+k6ERtdxr63Z+v472Z0zepLUyc7hm5rDhUcS1H+79d2bW8/gmOs+BzPwsxfNeO2nPb8+k3xb4Vs36b9R5zONr1reOsX+qXzE+7K+zqSq//v3tmk2TPvflxGirazaN9dzXo/ZnvjoiKuO2HFH7M//WYTaR3V/UrA8AHxmjzeaa9ac24JzNuqbn/POemd/OzA3AO2s2P6NF5/4ZUFuXuJ7X1QOAX6vZNN3X1UzUjiBeRFEPX4dqu98VknQkM1GsWVVOWPR1irpfd1HU2PwtipmNnwj8DbCPYhTJZyJiqrXqzmTkU+uPZObor5RKUitcXbP+p+WHWDMxVLM+4QiniHgwLUoGTEPtaOE/KGtmnjvO/hnJzAHg8zWbHtSovpukdiTbusm+WRMRKzl4JPaXx2i2v2a9nomQpnKddQDPr6PPw0Htc39+Ha/XZ1B8uA3Fc/zNaZ73GxS1PaGY/OvsiRqXcZ1fs+lL47WdayLiOYx8VR1gY2buHKPpp2rWz42IB87w1M26pqf62ppNtc9pK98Ha9+TLqij/fmM/K96K/CjRgc0mcy8gYNfV2+OiOOm2k9ErCgHxhyppvK6WsjBHwhLkuYYE8Wabe+k+CN1B0XtuZdm5mcy81uZ+ZXMfCVFjcl+YAVFTbWpqP1DZGNDIpakqXs7Rd0+gFMoJlOqS0QcM8bmm2vWnznBsRWK99n59Z6vxT5M8WEgFIm2dwDDj/cA8IHJOoiIxWVCpx61X+ffNW6rueFKRsoIHMsE10xEdAH/XLPpy+UEf6P9smb9IWPsH632OnvCJB/W/iXFhIJHgncxkvhYyQTJwvI5eUvNpg9k5h3TOWlm7gU+WLPprZPUyL2Iked8iCLuOS8izgeuqNn0C+B14zT/T+DH5fpC4P0RUVciNiKOiojR9XCbdU1P9bXVUBExPyJGT8Q4ntl6H/y3mvXfiYinjdcwIpYBf1177CyOln8+xYSxUNTW/dJUvuUYEb8LbAGWNSG2uaL2dXV2+S2L8byduf9BrSS1NRPFmjXlJBvnlHcvzsybx2qXmd+imEkXpvCVr/IT698r7+7kMBppI+nIkpk/Ad5Ys+k1EXFFRCwdq31EVCLirIjYyNhft72aka86PyEi3jZ6BvsywfyfFKMSpzLLfMtk5l3AR2s21Sbkrs7MempSPhO4KSL+MiKWj9UgIhZExJ8y8jsB4L/GaHdcRGTNcmYd52+KzLyTg6+ZV0TEG8qk8L0i4kEUz+HwV7kHgb8ap9ubGbkWHhoRq8dpN+xbwM/K9fsDHy5HqNeef35EvB74W+bodTZV5eu1Nql1aURcNPoDiXKE4OeA4ZGCd3LwpIy1bV9bc13dMsHpX8fIxF8nAZ+NiBWj+uqIiBdTfLAy7LKynMucVL4Gz46Iz1MkiYffr/YDzxpnNDHlRJYvZOSDtt8ErpmoxnhEPCoi/oai5M/o94RmXdO1ZW2eU+cxjXQssCMi3j7e6zoKTwNeX7P5kPfBZsnMLwOfrtn04Yh49uh2EfFY4IvA8MSvO4B/an6EYyvfD86neG+F4praWr6mx0x4ltfQ0yPiWorfwzOexHaO+xIjH/oeD1wREYtqG0TE/SLincALOEJ+V0jSkWqiT/ukZhseBbePg7+WPZZrgJcBD46IZZm5o47+f4eRWXXfn5lDEzWWpCZ7HcXETcNfFT8f+KOI+BbwQ4rk0P0oyuU8mpEJl37JKJn5w4j4d0a+NfEXFF/LvoGiDuRxFDUAuyhGpf4l8P8a/oga432M1JIfvb1eKyhGdb4lIvqA/6F4HoJihPKpHPyP+qbM/Mb0wm2pt1F8q2a4nvJfAy+MiC8DeyhGqD2Rg0eM/2VmbmYMmTkUER9j5Pn+ckR8hiKhNpyIuz0z31zT/lXAe8p9vwlsi4hvAD+lGAV+JiPP7fOBySYHO1y8lGL0/yqKv5cvpUjWf43itXo8xWtsuI7wIHDhTJO1mXlzRGygeB4rwGnAj8qE00+Abor5G2o/ZLqO4m+k2XR0RFw6attCirquS4HHcGhJhhuBP8rMCWvPZuYXIuKFFPViKxSv5+sj4iaKxO8eisTzMeV5xi1P0cRr+j8pEmBQvEZXUnzIt6+mzb+WScdmWQT8OfDnEXE7I0nxeyiek0dxcOJ8G/CPTYxnLM+lKDl3PMXvuA+VP8fNFHWqT6b4+Q6Xe+kH/rAcbT9rMvNjEfFbFN+CWUQR+2uAV0fEdyhem7+k+L/jWIr3jdrR7EMcwcnRzNwTEW8DXl1uWg/8VkRsprgGj6V4XXVT/K55EU4wLklzlolizaZTytuFwOAUSnYeQzG6YDJ/XLNu2QlJs6r82uwFEbGFYkTXYoqkxymMvB8echjFP9VjeSHF++Hw5HjHcmgt4p0UdUDncs3ML1LEWZv4+iWTf4A47G6K52n4l0gvB3+1utYQRcL8T6cc5Swok1q/SzGp6wsprpcHAL8/RvM7gD/NzCsm6favKJLLD6b4/fu7o/b/FHhzTQzvjYgTgFeWm7opkmu19gN/lplXRsQRkSjOzH0R8STgckZGiC7l4Lq6w26jSBJ/eox90zn3ByOin2KS3wdR/L3+xHIZ7QPAhszcP8a+VrovRSmMetxEURLnssz8VT0HZOa7IuLHFCO9h7/2f2LN+li+D9w+Rl8Nv6bLZPb7gT8qN60pl1qfokgoNsMBioTw8IdGRwNPnqD9VygSsC1NXmbmLyLi8RSldZ5Ubh7v5/hj4NyyTvCsK3/Gj6FIEJ9H8X4cFB9OPGacw4YoRlFfkpnfaX6Us+r1FB9SD3+AfTTFvDO19lJ8WPDtVgUlSZo6E8WaTdOdkGTCSRLg3knyzirv3pCZN07zXJLUUJl5aUS8j+LDrN+kGD28BFhAMfp3J0WC4yvAf433DYoykfVbFJO/nQ88lmJE8m6KEgP/CVxRjvQ5s4kPaUbKZOj7gVfUbP5AZh6o8/j/KN/znwI8nuL5XEEx6guKBOo24GsUE2b9oFGxt0JmDgIvjoj/R1F+6ckUI4nvS5EE20bx9fF3ZeYho8/H6G9HRDwaeDHFc/ZrZV/j/k2YmZdExKeBiylGOC9h5Fr9DHB5Zt407Qc5R5UT4P5BRLyD4vV6JkWC/T4Ur7PvUST/3tPohFtmfqpMZj6PokzXrwM9wK8oJvb6MsX1PObo8TlgiOIauZNixO8PgP+mmLDvm9OpN5uZX46Ih1F8Y+xsipGnx1C87+2jqHX8w/Icn87Mb0/QVzOu6fMoPuBaT5E47KF4X2+6zPxZRDyAIvl6OvA44ASKxzX8zZKfAjcAH8zML7QirnFi/QXw5Ih4KsUHL2spfo7zKL4J8i3gYxTfBqzr90CrZOZPgedFxOsoXpe/CTyM4md9f4oPLncD36G4Dj80XlmVI01ZJub8iPgwxUj8NRQfiO+h+NbKxyneK2+NaUwIKElqnZi9eQF0pCl/6Q9/5fJ9mXnBJO2vo/gjYjuHjoKbyPbJ/iGLiJcCby3vvjgzR38dUpIkSZIkSVLJEcWaTcMjnx4E/LAcNdUow2UnDlB8LVOSJEmSJEnSODombyI1zbfK24UUXxduiLJ+2KPKu1fX81VcSZIkSZIkqZ2ZKNZs+njNeiNn6z6vZt0ZdSVJkiRJkqRJmCjWrClnMf5ceffp5cQQ44qI4yLiDydpUwGG2/ySYlIRSZIkSZIkSROwRrGmLSLWUsyoPKynZv2EiLigtn1mXjFGN88FtgDHAq8uZ0B+D/BdYD/wAIoyEk+jmMn5Y0xcc/ipFDMnA3xgrs2WLEmSJEmSJM1FkZmzHYMOUxFxBXB+ve0zM8bp56HAh4FVdXTz3sx83gQxXQX8QXl3dTlqWZIkSZIkSdIEHFGsWZeZP42INcAzKZK8a4AHAfOAvcBNwDeBTwDXjtdPRNwPeEZ594cmiSVJkiRJkqT6OKJYkiRJkiRJktqck9lJkiRJkiRJUpszUSxJkiRJkiRJbc5EsSRJkiRJkiS1ORPFkiRJkiRJktTmTBRLkiRJkiRJUpvrnO0AdHiIiPnAI8u7u4DqLIYjSZIkSZIkHW4qwJJy/buZec9sBjOaiWLV65HADbMdhCRJkiRJknQEWAVsme0gall6QpIkSZIkSZLanCOKVa9dwyvXX389xx577GzGIkmSJEmSJB1WbrvtNlavXj18d9dEbWeDiWLV696axMceeyxLly6dzVgkSZIkSZKkw9mcm//L0hOSJEmSJEmS1OZMFEuSJEmSJElSm2vbRHFEPDAizomI10fEpyNid0RkuVzRpHOui4jPRsRtEbE/Im6JiH+PiFPrOPaWmvgmWm5pRuySJEmSJEmSjlztXKP4F606UUQsAD4MnDNq10PL5dyIeG1mvqFVMUmSJEmSJEnSsHZOFNfaAdwIPKVJ/V/OSJL4y8A/ArcCjwReCRwPvD4ibsvMd0/S18eBv55g/8AMY5UkSZIkSZLUZto5Ufx64Abghsz8RUQcB2xv9Eki4gnAueXdTwK/k5nDsxreEBGfAP4b6AXeEhH/kZl7J+hyb2Z+r9FxSpIkSZIkSWpfbVujODNfk5mfysxml6B4WXlbBV5UkyQejmM38PLy7mLgwibHI0mSJEmSJEkHadtEcStExFHAk8u7n8/MneM0/QhwZ7n+u00PTJIkSZIkSZJqmChurtXA/HL9q+M1yswB4LrhYyJiXrMDkyRJkiRJkqRhJoqb6+Sa9R9O0nZ4fydw4gTtzoiI/4mI/ojYFxHbI+KDEfGsiIgZRStJkiRJkiSpLbXzZHatsKxmfbyyE8N2jDruB+O0Wz7q/nHl8hzg6xHxB5n5synECEBELJ2kyTFT7VOSJEmSJEnS4cFEcXPdt2b97kna9tesHzXG/gHgE8DngO8BdwCLgNOAF1Iklx8PfD4iTsvMO6YY647Jm0iSJEmSJEk6Epkobq4FNesDk7S9p2b9PmPsX52Ze8fY/pWIuBT4D+ApFOUuXgP8+RTilCRJkiRJktTGTBQ31/6a9a5J2s6vWf/V6J3jJImH990VEc8BfgI8AHh+RLyinCSvXssm2X8McMMU+pMkSZIkSZJ0mDBR3Fx31ayPVU6iVnfN+mRlKg6RmXdExFXARWVfpwDfmMLxE9ZQdp48SZIkSZIk6cjVMdsBHOFqk6+TTRZXO6J3uvWCayfAe8g0+5AkSZIkSZLUZkwUN1dt4vZhk7Qd3j8I/Hia53PYryRJkiRJkqQpM1HcXDcwMondE8ZrFBFdwKnDx0yxtnCth9es3zrNPiRJkiRJkqSWOlAdAmBP/wA79+xjT//AQdvVfNYobqJykrkvAr8FnBURS8epBfy7wP3K9Y9O51wRcX/gD8q7+4At0+lHkiRJkiRJapXB6hD7B4e46vo+Nm3uY/vu/nv3Le/pZv2aXtat7mVBZwedFce8NpPP7gxExAURkeXy2nGava287QQui4jKqD56gL8r7+4F3j3GeZ4WEfeZII77Ah8CHlBuujwz76n7gUiSJEmSJEktVh1Krr1pN2ve9AXeePWNByWJAbbv7ueNV9/Imjd9gWtv2k11KGcp0vbQtiOKI2ItcELNpp6a9RMi4oLa9pl5xXTOk5lfioirgHXAM4DPR8Q7KEpDPBK4BOgtm78iM/eM0c0rgE0R8RHga8BPgLuBRcBpwAsZmQzvR8BrpxOrJEmSJEmS1AqD1SGuvWk3GzZumTQB3D9QZcPGLVx+/imsPaHHkcVN0raJYmADcP44+x5fLrWumMG5nkdRWuLpwBPLpdYQ8IbM/LcJ+jiaIuYNE7S5Bjg3M2+fQaySJEmSJElSU+0fHOLiK7fWPUq4OpRctGkr119yloniJvFZbYHM/FVmng2sBz4P/C/FJHc7gCuBtZn52gm6eCnFqOKPAz8EdgODwJ3l/fcBTwPOzMyfNelhSJIkSZIkSTN2oFrUJO4fqE7puP6BKlfd0OcEd00Smdb20OQiYilFYpsdO3awdOnSWY5IkiRJkiRJh6snvu0rh9QkrseKnm6+9NIzGx9QC+zcuZNly4arx7IsM3fOZjyjOaJYkiRJkiRJUsvs6R+YVpIY4Obd/ezdN9DgiAQmiiVJkiRJkiS1UP/A4AyPn1rJCtXHRLEkSZIkSZKklunu6pzh8ZUGRaJaJoolSZIkSZIktczi7i6W93RP69gVPd0sWtjV4IgEJoolSZIkSZIktdCB6hDr1/RO69j1p/ZyoDrU4IgEJoolSZIkSZIktdC8SgfrVvdOuYREd1eFdat6mVcxpdkMPquSJEmSJEmSWmpBZweXnruSSkfU1b7SEVy2fiXzO01nNovPrCRJkiRJkqSW6qx0cMZJS3j3eadMOrK4u6vC5eefwuknLqHT0cRNM7MpBiVJkiRJkiRpGiodwekn9rD5krP44A19vP+6Prbv7r93/4qebtaf2su6Vb3M7+yoe/SxpsdEsSRJkiRJkqRZ0Vnp4KhKB+eddhwXrl3B3n0D9A9U6e6qsGhhFweqQ9YkbhETxZIkSZIkSZJm1XAyeNHCLhYtPHS7ms9nWp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WoDB6pDAOzpH2Dnnn3s6R84aLvaW+dsByBJkiRJkiSpeQarQ+wfHOKq6/vYtLmP7bv77923vKeb9Wt6Wbe6lwWdHXRWHFfariIzZzsGHQYiYimwA2DHjh0sXbp0liOSJEmSJEnSZKpDyTXbdnHxlVvpH6iO2667q8Kl567kjJOWUOmIFkbYPnbu3MmyZcuG7y7LzJ2zGc9ofkQgSZIkSZIkHYEGq0Ncs20XGzZumTBJDNA/UGXDxi1ce9MuBi1F0ZZMFEuSJEmSJElHoP2DQ1x85VaqQ/VVFKgOJRdt2so9gyaK25GJYkmSJEmSJOkIc6Ba1CSebCTxaP0DVa66oc8J7tqQiWJJkiRJkiTpCDOv0sGmzX3TOnbTdX3Mc1K7tuNPXJIkSZIkSTrC7OkfYPvu/mkde/PufvbuG2hwRJrrTBRLkiRJkiRJR5j+gcEZHj+1khU6/JkoliRJkiRJko4w3V2dMzy+0qBIdLgwUSxJkiRJkiQdYRZ3d7G8p3tax67o6WbRwq4GR6S5zkSxJEmSJEmSdIQ5UB1i/ZreaR27/tReDlSHGhyR5joTxZIkSZIkSdIRZl6lg3Wre6dcQqK7q8K6Vb3Mq5g2bDf+xCVJkiRJkqQj0ILODi49dyWVjqirfaUjuGz9SuZ3mjJsR/7UJUmSJEmSpCNQZ6WDM05awrvPO2XSkcXdXRUuP/8UTj9xCZ2OJm5LM5v+UJIkSZIkSdKcVekITj+xh82XnMUHb+jj/df1sX13/737V/R0s/7UXtat6mV+Z0fdo4915DFRLEmSJEmSJB3BOisdHFXp4LzTjuPCtSvYu2+A/oEq3V0VFi3s4kB1yJrEMlEsSZIkSZIktYPhZPCihV0sWnjodrU3rwJJkiRJkiRJanMmiiVJkiRJkiSpzZkoliRJkiRJkqQ2Z6JYkiRJkiRJktqciWJJkiRJkiRJanMmiiVJkiRJkiSpzZkoliRJkiRJkqQ2Z6JYkiRJkiRJktqciWJJkiRJkiRJanMmiiVJkiRJkiSpzZkoliRJkiRJkqQ2Z6JYkiRJkiRJktqciWJJkiRJkiRJanMmiiVJkiRJkiSpzZkoliRJkiRJkqQ2Z6JYkiRJkiRJktpc2yaKI+KBEXFORLw+Ij4dEbsjIsvliiadc11EfDYibouI/RFxS0T8e0ScOoU+HhARr4uI70TEHRFxZ7n+uoh4QDPiliRJkiRJknRk65ztAGbRL1p1oohYAHwYOGfUroeWy7kR8drMfMMk/awCPg4cO2rXo8plQ0Q8MzO3NCZySZIkSZIkSe2gbUcUj7ID+FwT+7+ckSTxl4FnAauBC4GfUPwcXh8RG8brICIeAnySIkk8CLwFOKNc3lJuezDwqbKtJEmSJEmSJNWlnUcUvx64AbghM38REccB2xt9koh4AnBuefeTwO9kZrW8f0NEfAL4b6AXeEtE/Edm7h2jqzcBDyrXz83MD9fsuzYitgAfKtu8AXheYx+JJEmSJEmSpCNV244ozszXZOanMrPZJSheVt5WgRfVJImH49gNvLy8u5hilPFBIuJBwB+Vdz87Kkk83M+Hgc+Wd88rj5EkSZIkSZKkSbVtorgVIuIo4Mnl3c9n5s5xmn4EuLNc/90x9j8DqJTr753glFeUt5XyGEmSJEmSJEmalIni5loNzC/Xvzpeo8wcAK4bPiYi5o1qcnrN+rj9jNq3tt4gJUmSJEmSJLU3E8XNdXLN+g8naTu8vxM4cZx+7sjMn4/XQWbexsjI5JPHaydJkiRJkqTmOFAdAmBP/wA79+xjT//AQduluaqdJ7NrhWU16+OVnRi2Y9RxPxijn8n6GO7n10ede1IRsXSSJsdMpT9JkiRJkqR2MlgdYv/gEFdd38emzX1s391/777lPd2sX9PLutW9LOjsoLPi2E3NPSaKm+u+Net3T9K2v2b9qHH6mayP2n5G9zGZHZM3kSRJkiRJ0mjVoeTam3Zz8ZVb6R+oHrJ/++5+3nj1jfzD57dx6bkrOeOkJVQ6YhYilcbnxxfNtaBmfWCStvfUrN9nnH4m66O2n9F9SJIkSZIkqcEGq0Ncs20XGzZuGTNJXKt/oMqGjVu49qZdDFqKQnOMieLm2l+z3jVJ2/k1678ap5/J+qjtZ3Qfk1k2ybJqiv1JkiRJkiQd8fYPDnHxlVupDmVd7atDyUWbtnLPoIlizS2Wnmiuu2rWJysF0V2zPrrExF3Awjr6qO2nnjIV98rMCesfR/h1CEmSJEmSpFoHqkVN4slGEo/WP1Dlqhv6OO+045hnvWLNEV6JzVWbfJ1ssrjayedG1wse7meyPmr7seawJEmSJElSE82rdLBpc9+0jt10XZ9JYs0pXo3N9YOa9YdN0nZ4/yDw43H6uX9EHDNeBxFxLHC/8u6N9QYpSZIkSZKkqdvTP8D23f3TOvbm3f3s3VfPdFRSa5gobq4bGJmA7gnjNYqILuDU4WMyc/S7xNdq1sftZ9S+r9cbpCRJkiRJkqauf2BwhsdPrWSF1EwmipsoM+8CvljePSsixisd8buMjAT+6Bj7PwEMVzh/7gSnvKC8HSqPkSRJkiRJUpN0d81s+q/urkqDIpFmzkTxDETEBRGR5fLacZq9rbztBC6LiIPeASKiB/i78u5e4N2jO8jMnwObyrtPjYjfHyOWZwNPLe/+e3mMJEmSJEmSmmRxdxfLe7qndeyKnm4WLexqcETS9M3sY4/DWESsBU6o2dRTs35CRFxQ2z4zr5jOeTLzSxFxFbAOeAbw+Yh4B3Ar8EjgEqC3bP6KzNwzTleXAE8DlgAfiIhTgE+V+84B/qJc3wX89XRilSRJkiRJUv0OVIdYv6aXN1499ami1p/ay4HqkBPaac5o20QxsAE4f5x9jy+XWlfM4FzPoygt8XTgieVSawh4Q2b+23gdZOaOiPht4GPAMcDLy6XWz4FnZebOGcQqSZIkSZKkOsyrdLBudS//8PltU6o33N1VYd2qXpPEmlO8GlsgM3+VmWcD64HPA/9LMcndDuBKYG1mvraOfjZTjEJ+I/A94O5y+W657RFlG0mSJEmSJLXAgs4OLj13JZWOqKt9pSO4bP1K5nealtPcEpk52zHoMFBOxLcDYMeOHSxdOt68fJIkSZIkSe2lOpRcs20XF1+5dcKRxd1dFS5bv5LTT1xSd2JZR46dO3eybNmy4bvL5lpVgHYuPSFJkiRJkiTNWKUjOP3EHjZfchYfvKGP91/Xx/bd/ffuX9HTzfpTe1m3qpf5nR0miTUnmSiWJEmSJEmSZqiz0sFRlQ7OO+04Lly7gr37BugfqNLdVWHRwi4nrtOcZ6JYkiRJkiRJapDhZPCihV0sWnjodmmu8gqVJEmSJEmSpDZnoliSJEmSJEmS2pyJYkmSJEmSJElqcyaKJUmSJEmSJKnNmSiWJEmSJEmSpDZnoliSJEmSJEmS2pyJYkmSJEmSJElqcyaKJUmSJEmSJKnNmSiWJEmSJEmSpDZnoliSJEmSJEmS2pyJYkmSJEmSJElqcyaKJUmSJEmSJKnNmSiWJEmSJEmSpDZnoliSJEmSJEmS2pyJYkmSJEmSJElqcyaKJUmSJEmSJKnNmSiWJEmSJEmSpDZnoliSJEmSJEmS2pyJYkmSJEmSJB1WDlSHANjTP8DOPfvY0z9w0HZJU9c52wFIkiRJkiRJ9RisDrF/cIirru9j0+Y+tu/uv3ff8p5u1q/pZd3qXhZ0dtBZcXykNBWRmbMdgw4DEbEU2AGwY8cOli5dOssRSZIkSZKkdlIdSq7ZtouLr9xK/0B13HbdXRUuPXclZ5y0hEpHtDBCaWI7d+5k2bJlw3eXZebO2YxnND9akSRJkiRJ0pw2WB3imm272LBxy4RJYoD+gSobNm7h2pt2MWgpCqluJoolSZIkSZI0p+0fHOLiK7dSHarvm/HVoeSiTVu5Z9BEsVQvE8WSJEmSJEmasw5Ui5rEk40kHq1/oMpVN/Q5wZ1UJxPFkiRJkiRJmrPmVTrYtLlvWsduuq6PeU5qJ9XFV4okSZIkSZLmrD39A2zf3T+tY2/e3c/efQMNjkg6MpkoliRJkiRJ0pzVPzA4w+OnVrJCalcmiiVJkiRJkjRndXd1zvD4SoMikY5sJoolSZIkSZI0Zy3u7mJ5T/e0jl3R082ihV0Njkg6MpkoliRJkiRJ0px1oDrE+jW90zp2/am9HKgONTgi6chkoliSJEmSJElz1rxKB+tW9065hER3V4V1q3qZVzH9JdXDV4okSZIkSZLmtAWdHVx67koqHVFX+0pHcNn6lczvNPUl1ctXiyRJkiRJkua0zkoHZ5y0hHefd8qkI4u7uypcfv4pnH7iEjodTSzVbWbTRkqSJEmSJEktUOkITj+xh82XnMUHb+jj/df1sX13/737V/R0s/7UXtat6mV+Z0fdo48lFUwUS5IkSZIk6bDQWengqEoH5512HBeuXcHefQP0D1Tp7qqwaGEXB6pD1iSWpslEsSRJkiRJkg4rw8ngRQu7WLTw0O2Sps5XjyRJkiRJkiS1ORPFkiRJkiRJktTmTBRLkiRJkiRJUptrSaI4IuZFxMPLZf4Y+xdExNsjYkdE/CoifhARF7ciNkmSJEmSJElqd62azO53gA8Au4FlY+z/KPAUIMr7DwP+MSJOzMyXtCZESZIkSZIkSWpPrSo98VSKJPBHMnOgdkdEnF3uB9hJkTT+Wdn+4og4rUUxSpIkSZIkSVJbalWieCWQwDVj7HtuebsN+PXM/D3gEcCN5fYNzQ9PkiRJkiRJktpXqxLFDyxvb67dGBEdwFkUSeRLM/MugMy8A7iUYlTxb7QoRkmSJEmSJElqS61KFPeUt/tHbX8McL9y/epR+75X3o5V01iSJEmSJEmS1CCtShQP1yXuGbX9jPJ2Z2beMmrfXeVtpVlBSZIkSZIkSZJalyi+pbxdM2r7bzN+7eKjy9tdTYpJkiRJkiRJkkTrEsVfpqg3/OKIOBkgIp4BnFnu/68xjnlEeXtb06OTJEmSJEmSpDbWqkTxP1OUn3gg8L2I2A18lCJ5/DPgP8c45ikUo423tChGSZIkSZIkSWpLLUkUZ+ZNwB8D+yiSw0eXt3uBP8zMgdr2EXEM8Jvl3c+3IkZJkiRJkiRJaledrTpRZn44Ir4KnA0cQ1FS4hOZefsYzR8FXFmuf6lFIUqSJEmSJElSW2pZohggM/8XeG8d7T4HfK75EUmSJEmSJEmSWlWjWJIkSZIkSZI0R5koliRJkiRJkqQ219LSEwAR8QDgNGAFcF+gMtkxmfn6ZsclSZIkSZIkSe2qZYniiHgg8A/A70/jvCaKJUmSJEmSJKlJWpIojojFwNeA44FoxTklSZIkSZIkSfVpVY3iVwAnUCSJPwc8DVgCVDKzY7KlRTFKkiRJkiRJUltqVemJZwIJXJ2Zz2jROSVJkiRJkiRJdWjVaN3e8vayFp1PkiRJkiRJklSnViWK7y5vf9Gi80mSJEmSJEmS6tSqRPF3y9uHtuh8kiRJkiRJkqQ6tSpR/G8UE9n9cYvOJ0mSJEmSJEmqU0sSxZn5IeADwO9ExCtacU5JkiRJkiRJUn06G9lZRJwxwe7LKUpPvCkifhe4EvghsG+yfjPzmsZEKEmSJEmSJEkaraGJYuArQNbR7nHlUo+k8XFKkiRJkiRJkkrNSMBGE/qUJEmSJEmSJDVJoxPFT2xwf5IkSZIkSZKkJmtoojgzv9rI/iRJkiRJkjQ7DlSHmFfpYE//AP0Dg3R3dbK4u+ve7ZKOLNb+lSRJkiRJ0r0Gq0PsHxziquv72LS5j+27++/dt7ynm/Vrelm3upcFnR10mjCWjhiRWc/cczM8ScR7KCal++vMvK3OY5YAfwdkZl7YzPg0uYhYCuwA2LFjB0uXLp3liCRJkiRJUqNVh5Jrtu3i4iu30j9QHbddd1eFS89dyRknLaHS4XRVUj127tzJsmXLhu8uy8ydsxnPaK362OeCclk8hWPuV3OcJEmSJEmSmmiwOsQ123axYeOWCZPEAP0DVTZs3MK1N+1isDrUogglNZPfD5AkSZIkSRL7B4e4+MqtVIfq+/Z5dSi5aNNW7hk0USwdCeZyonhBeXvPrEYhSZIkSZJ0hDtQLWoSTzaSeLT+gSpX3dDHAUcVS4e9uZwofnx5+4tZjUKSJEmSJOkIN6/SwabNfdM6dtN1fcxzUjvpsNfZjE4j4tXj7HpRRPzvJIfPB44HnkExAd7XGxmbJEmSJEmSDranf4Dtu/undezNu/vZu2+ARQu7GhyVpFZqSqIYeC1FkrdWAC+cQh8B7Afe2qCYJEmSJEmSNIb+gcEZHl9l0cIGBSNpVjTzewFRs2S5RB3LPcAtwCbgtMz8ThNjlCRJkiRJanvdXTMbS9jdVWlQJJJmS1NGFGfmQQnoiBiiSBQ/IjN/0IxzSpIkSZIkaXoWd3exvKd7WuUnVvR0W3ZCOgK0qtJ4X7kMtOh8kiRJkiRJqtOB6hDr1/RO69j1p/ZyoDrU4IgktVpLEsWZeVxmLs/MH7fifJIkSZIkSarfvEoH61b3TrmERHdXhXWreplXadVYREnN4qtYkiRJkiRJLOjs4NJzV1LpiLraVzqCy9avZH6n6SXpSOArWZIkSZIkSXRWOjjjpCW8+7xTJh1Z3N1V4fLzT+H0E5fQ6Whi6YjQlMnsJhIRTwSeBTwa6AHuA0z0UVVm5vEtCE2SJEmSJKmtVTqC00/sYfMlZ/HBG/p4/3V9B01wt6Knm/Wn9rJuVS/zOzvqHn0sae5rWaI4Ih4IXAU8YXjTOE1z1L5sZlySJEmSJEka0Vnp4KhKB+eddhwXrl3B3n0D9A9U6e6qsGhhFweqQ9Yklo5ALUkUR8Q84NPAYyiSwN8CbgXOpkgEvx9YDKwEHlxu2wp8rxXxSZIkSZIk6WDDyeBFC7tYtPDQ7ZKOLK16ZV8APLZcf25mPg54xfDOzDw/M5+RmUuB3wFuAx4OfCozn9vs4CKiNyLeFhE3RkR/RNweEddHxEsjYuHkPdR1jkdFxDsjYlt5jjsj4vsR8ZaI6K3j+FsiIutYbmlEvJIkSZIkSZLaR6sSxb9X3n4mM983UcPM/DhFeYoB4IqIOLGZgUXE2cD/AH8BPAxYSDG6eRXwVmBrRKyY4TleB3wb+BPgxPIc96VIhv8l8N2I+J2ZnEOSJEmSJB2eDlSHANjTP8DOPfvY0z9w0HZJaoVW1Sh+NCMlJg4REZGZ99YizsyfRMQ/Aq8GXgJc3IygIuLRwIcoErd3A38DfJligr11FIndXwOujohVmXn3NM7xCorHAcVI6bcC3yjv/wbwMuAY4AMR8aTM/MahvRzk48BfT7B/YKoxSpIkSZKk1husDrF/cIirru9j0+aDJ41b3tPN+jW9rFvdy4LODjot9yCpyaImP9u8k0TcQ5GUfnxmXlduOxH4EUUC+X6Z2T/qmNOBrwI3ZeavNSmuLwNnAoPAGZn5zVH7/xJ4S3n3NZn5+in2/xDgJ8B8iprMqzLz1jHaXE9Rm/k7wMrMPOQjw7KkxEOB92XmBVOJoxEiYimwA2DHjh0sXbq01SFIkiRJknTEqA4l12zbxcVXbqV/oDpuu+6uCpeeu5IzTlpCpSNaGKGkRtu5cyfLli0bvrssM3fOZjyjterjqIFRtwB31qw/ZIxj9k+wb8YiYhVFkhjg8tFJ4tLbgRvL9T8tJ+WbinUUSWIoEs23jm6QmT8DXlPefTTwW1M8hyRJkiRJOowMVoe4ZtsuNmzcMmGSGKB/oMqGjVu49qZdDFqKQlITtSpR3FfePmh4Q2b+ArirvLtmjGN+fbhpk2J6Vs36e8dqUI7s3VjeXcxIYrleq2rWPz1Bu8/UrP/+FM8hSZIkSZIOI/sHh7j4yq1Uh+pLeVSHkos2beWeQRPFkpqnVYnireXtY0dtvwYI4CURMTzyloi4P0Xt3gR+0KSYTi9v+4H/nqDdV2vW107xHEfXrP9igna1+54wxXNIkiRJkqTDxIFqUZN4spHEo/UPVLnqhj4nuJPUNK1KFH+RIiF89qjt/6+8fSzw3Yh4a0RcBnwXeFi5byPNcXJ5++PMHJyg3Q/HOKZetXWX7z9Bu9p9x0XEwgnanhER/xMR/RGxLyK2R8QHI+JZEWGxIkmSJEmS5rB5lQ42be6bvOEYNl3XxzwntZPUJK16d/kYRfmJpRFx/PDGzLwaeA9FEvkE4M+BFwDDM6V9DvjXRgcTEQuAnvLuhEWjM3MPIwnfZRO1HcONNesTjRQ+ozY8Rh7/WJYDjwQWAvcBjgOeA3wUuLacHG/KImLpRAtwzHT6lSRJkiRJI/b0D7B9d//kDcdw8+5+9u4bmLyhJE1DZytOkpl7KRKaY+3bEBHfBDZQ1CXuBG6iGEn8j2Wd4Ea7b8363XW07we6gaOmeJ6PA39Vrr86Iv4rM/fXNiiT1q+eIL5hA8AnKJLn3wPuABYBpwEvpEhiPx74fESclpl3TDHWHVNsL0mSJEmSpqh/YKIvNddzfJVFE30PWZKmqSWJ4slk5uXA5S085YKa9Xo+irunvL3PVE6SmZsj4hPAM4BHA1+NiFcC3yybnAa8udw3AHRNcJ7VZcJ9tK9ExKXAfwBPoSiP8RqK0dmSJEmSJGkO6e6aWSqmu6vSoEgk6WDtWtimdlRv17itRgxPtPeraZzrfOC6cn018AWKEcr95fpq4AZgU80xd43uZJwk8fC+uyjKT/yy3PT8iKjncdVaNsmyaor9SZIkSZKkURZ3d7G8p3tax67o6WbRwqn+uy9J9WnXRHFtIraechLD7+D1lKk4SJngfQLwZ8APRu3+OfAG4HTgfjXb90zjPHcAV5V3u4FTpnj8zomWMlZJkiRJkjQDB6pDrF/TO61j15/ay4FqMyp0StIsJIoj4oSIeH1EfD4ivhsRP46IE0a1eUREPD0iJpoAbtrKOsG7y7sTTRxHRCxmJFE8rTq+mTmQme/IzF+nqCt8EvBg4MGZ+erMvAd4VNn8LiaZYG8CtYnoaU1qJ0mSJEmSmmdepYN1q3unXEKiu6vCulW9zKu065g/Sc3WsneXiOiIiLcCNwKXAE+mmLxuOYeWf1gGfIpiYrZmJTxvLG9PiIiJCgQ9bIxjpi0z78jMmzLztsxMgIh4EDCcLL9hBhP4xUzjkyRJkiRJzbWgs4NLz11JpaO+f+MrHcFl61cyv9MksaTmaeU7zL9RTLBWAW6lmHxtTJn5aeDmsu3vNymer5W33cDjJmhXO6r5602K5Q8ZSfJ+aAb9PLxm/dYZ9CNJkiRJkpqks9LBGSct4d3nnTLpyOLurgqXn38Kp5+4hE5HE0tqopa8w0TEmcCF5d03A8dl5nMmOezDFMnTJzYprI/VrD93rAYR0QGcV97dC3y50UFExP2Al9ec48pp9nN/4A/Ku/uALTMOTpIkSZIkNUWlIzj9xB42X3IWrzrn5EMmuFvR082rzjmZ6y85i7Un9NQ9+liSpmuikguN9ILy9r8y86/rPOb68vbXmxAPmXl9RFxLMZHchRHxvsz85qhmfwGcXK7/Y2YeqN0ZERcA7y3vvi4zXzv6PBFxLLB79LHlvvsC/wkcU256aWbeNUa7pwFfzcxfjfVYyn4+BDyg3HR5WfdYkiRJkiTNUZ2VDo6qdHDeacdx4doV7N03QP9Ale6uCosWdnGgOmRNYkkt06pE8WlAApdP4ZjhCd2OmbDVzLyEopzEfYDPRcSbKUYN3wdYBzy/bLcNePs0z7EeeGlEvA/4KnAbcD/gVOBFwPBUp+/NzPGen1cAmyLiIxQlM34C3E0xMd5pwAsp6joD/Ah47TRjlSRJkiRJLTacDF60sItFCw/dLkmt0KpE8QPL2+1TOGawvJ3X4FjulZnfiog/AN5Pkbx98xjNtgFnjzXSdwoeBLysXEYbpEhCv3KSPo4GNpTLeK4Bzs3M26cTpCRJkiRJkqT21KpE8a+ALmDhZA1rDI+03dP4cEZk5icj4lEUo4vPBpYCA8CPKeokX5qZ+2Zwio8AC4AnAcdTJM3voRgx/TmKMhHfn6SPlwJPphg9/GtAD8Vo4n0Uk9ZtBj4AfC4zcwaxSpIkSZIkSWpDrUoUbwceAzwWGF0HeDznlLc/aEZAtTLzp8Cfl8tUjrsCuGKSNjcDbyyXacnMLTg5nSRJkiRJ0zZc73dP/wD9A4N0d3WyuNs6wJI0rFWJ4s9RJImfHxH/LzOHJmocEY8D/piirvFnWhCfJEmSJEk6Ag1Wh9g/OMRV1/exaXMf23f337tveU8369f0sm51Lws6O+g0YSypjbXqHfBSivITjwTeFRHj1h2OiN+jSA53AXcC72xJhJIkSZIk6YhSHUquvWk3a970Bd549Y0HJYkBtu/u541X38iaN32Ba2/aTXXIao6S2ldLEsWZ+TPg/wIBXADcHBH/UtPkwoj414i4CfgQ8ACK0cTPz8w7WhGjJEmSJEk6cgxWh7hm2y42bNxC/0B1wrb9A1U2bNzCtTftYrA64ZegJemI1bLvVGTm5cAGipHFDwH+D0UyGOBPgedTTPYWFJO9PS8zP9yq+CRJkiRJ0pFj/+AQF1+5te5RwtWh5KJNW7ln0ESxpPbU0uI7mfke4GHA3wM/oUgK1y4/A/4VODkz39fK2CRJkiRJ0pHhQLWoSTzZSOLR+geqXHVDHwccVSypDbW8Sntm7szMl2bmScAi4CTgZOCBmbksMy/KzFtaHZckSZIkSToyzKt0sGlz37SO3XRdH/Oc1E5SG+qczZNn5p0UE9ZJkiRJkiQ1xJ7+gUMmrqvXzbv72btvgEULuxoclSTNbX5EJkmSJEmSjij9A4MzPH5qJSsk6UjQshHFEXEMcDpFqYnFwH0pRhPfDvwI+Fpm/m+r4pEkSZIkSUem7q6ZpTu6uyoNikSSDh9NTxRHxDOAvwJW19H2m8DfZObVzY5LkiRJkqTD0YHqEPMqHezpH6B/YJDurk4Wd3fdu12wuLuL5T3d0yo/saKn27ITktpS0xLFETEfuAJ4zvCmOg47DfhERFwJXJiZA00KT5IkSZKkw8pgdYj9g0NcdX0fmzb3HZQEXd7Tzfo1vaxb3cuCzg46ZylhPFeS2AeqQ6xf08sbr75xyseuP7XXpLukthSZ2ZyOIz4F/BYjCeIfAV8EtgK/BO6mKD/RAzwWOAs4sWybwCcz81lNCU5TFhFLgR0AO3bsYOnSpbMckSRJkiS1j+pQcs22XVx85dYJ6+d2d1W49NyVnHHSEiod9YzXaoy5mMS++55B1rzpC1OqN9zdVeH6S86ie37LKnVKaiM7d+5k2bJlw3eXZebO2YxntKYkiiPiBcC/UCR8dwIvyMxP13Hc2cC/AkvLY/9PZr674QFqykwUS5IkSdLsGKwOce1Nu9mwcQvVocn/h690BJeffwprT+hpSVJ2riax5/rzJqn9zPVEccPf+SIigFeUd7cDK+tJEgOUtYlXlscF8MpGxydJkiRJ0uFk/+AQF1+5ta5kJxSJ24s2beWewaEmR1YkY6/ZtosNG7dMOnK3f6DKho1buPamXQxWmx9bZ6WDM05awrvPO2XSyem6uypcfv4pnH7iEpPEktpWM979ngr0UowI/qPM/OVUDs7M3cAfl3cfGhFPaXB8kiRJkiQdFg5Ui3IOUymfAEVS9qob+jjQ5ITsXE5iQzFK+PQTe9h8yVm86pyTWd7TfdD+FT3dvOqck7n+krNYe0JPS8t1SNJc04yiO08ob7+RmddNp4PM/EZEfINicrszgc81KDZJkiRJkg4b8yodbNrcN61jN13Xx4VrVzQ4ohEzTWKfd9pxLZkwrrPSwVGVDs477TguXLuCvfsG6B+o0t1VYdHC1k+0J0lzVTPeCU+hGE382Rn28xmK8hOrZhyRJEmSJEmHoT39AwdNDDcVN+/uZ+++gQZHNGKmSexWJ2eHz7doYRcPWXQfFi3sOmi7JLW7ZrwbLi9vvzXDfoaPb97Hn5IkSZIkzWH9A4MzPH5qo32nYi4nsSVJU9eMRPH9y9sp1SYew/Dx95+wlSRJkiRJR6jurplVjJxsEreZmMtJbEnS1DUzUXznDPu5q7y97wz7kSRJkiTpsLS4u+uQCdjqtaKn+97yCs0wl5PYkqSpa0aiuNET5DVjwj1JkiRJkua8A9Uh1q/pndax60/t5UB1qMERjZjLSWxJ0tRZsV2SJEmSpDlqXqWDdat7pzz6trurwrpVvU2dqG0uJ7ElSVPXzNG6z4yIU2Zw/EMaFokkSZIkSYepBZ0dXHruSjZs3EJ1KCdtX+kILlu/kvmdzR0bNpzE/ofPb5tSveFWJLElSVPXzETxG5vYtyRJkiRJbaGz0sEZJy3h3eedwsVXbp0wKdvdVeGy9Ss5/cQlVDqi6bHN1SS2JGnqInPyN/IpdRjR6O+OZGZa4X6WRcRSYAfAjh07WLp06SxHJEmSJEntZbA6xP7BIT54Qx/vv66P7bv77923oqeb9af2sm5VL/M7O+hs4Wjd6lByzbZdcy6JLUlzzc6dO1m2bNnw3WWZuXM24xmtGYni8xvaIZCZ72t0n5oaE8WSJEmSNDccqA4xr9LB3n0D9A9U6e6qsGhh173bZ8NcTWJL0lzSdoliHZlMFEuSJEmSJjMXk9iSNFfM9URxM2sUS5IkSZJ0WBpObO7pH6B/YJDurk4Wd5vwnMzwc7NoYReLFh66XZI0d5koliRJkiSpNFxC4arr+9i0+eASCst7ulm/ppd1q3tZYAkFSdIRxtITqoulJyRJkiQd6aYyKdul567kjJOclE2SVL+5XnrCjz8lSZIkSW1vsDrENdt2sWHjlgmTxAD9A1U2bNzCtTftYrA61KIIJUlqLhPFkiRJkqS2t39wiIuv3Ep1qL5v3VaHkos2beWeQRPFkqQjg4liSZIkSVJbO1AtahJPNpJ4tP6BKlfd0McBRxVLko4AJoolSZIkSW1tXqWDTZv7pnXspuv6mOekdpKkI4C/zSRJkiRJbW1P/wDbd/dP69ibd/ezd99AgyOSJKn1TBRLkiRJktpa/8DgDI+fWskKSZLmooYmiiPi78vlgY3sV5IkSZKkZunu6pzh8ZUGRSJJ0uxp9IjiPwVeAvTUboyI7RHxk4g4ocHnkyRJkiRpRhZ3d7G8p3tax67o6WbRwq4GRyRJUuu1qvTEQ4HjAH97SpIkSZLmlAPVIdav6Z3WsetP7eVAdajBEUmS1HqNThTvK297JmwlSZIkSdIcMa/SwbrVvVMuIdHdVWHdql7mVZz+R5J0+Gv0b7Mfl7fnRUQ0uG9JkiRJkppiQWcHl567kkpHff/KVjqCy9avZH6nSWJJ0pFhZhX7D/VR4FHAc4HfioibgQM1+98bEf1T7DMz88mNClCSJEmSpNE6Kx2ccdIS3n3eKVx85Vb6B6rjtu3uqnDZ+pWcfuKSuhPLkiTNdZGZjessYgHwReC0BnSXQFAkip1CdpZFxFJgB8COHTtYunTpLEckSZIkSY03WB1i/+AQH7yhj/df18f23SNjnVb0dLP+1F7WreplfmcHnZackCRNwc6dO1m2bNnw3WWZuXM24xmtoSOKM3N/RDwBeDZwFvAQYD7wBIrE738DUx1RLEmSJElSS3RWOjiq0sF5px3HhWtXsHffAP0DVbq7Kixa2MWB6pA1iSVJR6RGl54gMweBD5QLABExPAXsBZn5g0afU5IkSZKkRhpOBi9a2MWihYdulyTpSONvOEmSJEmSJElqcw0fUTyO5eXtz1p0PkmSJEmSJElSnVqSKM7Mn7biPJIkSZIkSZKkqWvViOKDRMTjKCa7ewRwdLn5duB7wBcy879nIy5JkiRJkiRJakctTRRHxCOBdwKrJ2j25ojYDPyfzPxuayKTJEmSJEmSpPbVssnsIuIs4HqKJHGUyyDwC+B/y/Xh7acC10fEk1sVnyRJkiRJkiS1q5YkiiOiB/gwMB9I4N3AGqA7Mx+cmccCCymSyO8CqmXbD0fEA1oRoyRJkiRJkiS1q1aNKH4JcH9gADg7M5+fmTdk5uBwg8ysZuaWzPw/wNnAgfKYl7QoRkmSJEmSJElqS61KFJ9NMZL40sz87GSNM/NzwD9TlKE4u8mxSZIkSZIkSVJba1WieHl5+4kpHDPcdkWDY5EkSZIkSZIk1WhVonhBeds/hWP2lbfzGxyLJEmSJEmSJKlGqxLFPy9vHzuFY4bb/qLBsUiSJEmSJEmSarQqUXwtRb3hV0TE/SZrXLZ5OUVd42ubHJskSZIkSZIktbVWJYr/rbxdDlwTEavGaxgRq4FrGKlN/G/jtZUkSZIkSZIkzVxnK06SmV+PiH8BXgQ8ErguIn4AbKYoLZHAMcAa4OE1h/5LZn69FTFKkiRJkiRJUrtqSaK49GKKCer+nGIk869zcFIYivIUAEPA24BXtCw6SZIkSZIkSWpTrSo9QRZeBjwG+FfgJorEcO1yU7nvMZn58szMVsUnSZIkSZIkSe2qlSOKAcjM7wEXAUREF7C43LUnMwdaHY8kSZIkSZIktbuWJ4prlYnhX8xmDJIkSZIkSZLU7lpWekKSJEmSJEmSNDeZKJYkSZIkSZKkNjerpSfGExHn1d7PzI2zFYskSZIkSZIkHenmZKIYuALIcj0BE8WSJEmSJEmS1CRzNVEMELMdgCRJkiRJkiS1g7maKH7dbAcgSZIkSZIkSe1iTiaKM9NEsSRJkiRJkiS1SMdsByBJkiRJkiRJml0miiVJkiRJkiSpzc1K6YmImAesBB4BHF1uvh34HrA1Mw/MRlySJEmSJEmS1I5amiiOiIXAq4A/ARaP02xPRLwTeGNm7mtZcJIkSZKkljpQHWJepYM9/QP0DwzS3dXJ4u6ue7dLkqTWaVmiOCJ6gS8AxwMxQdOjgZcDvxcRT87Mna2IT5IkSZLUGoPVIfYPDnHV9X1s2tzH9t399+5b3tPN+jW9rFvdy4LODjpNGEuS1BKRmc0/SVFq4tvAyeWmHwLvBTYDP6dIHD8IWA1cADy8bPd94LGZOdj0IDWhiFgK7ADYsWMHS5cuneWIJEmSJB2OqkPJNdt2cfGVW+kfqI7brrurwqXnruSMk5ZQ6ZhorJEkSYeHnTt3smzZsuG7y+baANlWfTS7gSJJnMCbgEdk5lsz85rM3JaZPyrX3wY8CnhjedzDy2MlSZIkSYe5weoQ12zbxYaNWyZMEgP0D1TZsHEL1960i8HqUIsilCSpfbUqUfxsiiTxxzLzVZk57m/5zBzKzFcDH6UYafzsFsUoSZIkSWqi/YNDXHzlVqpD9X2ztTqUXLRpK/cMmiiWJKnZWpUofkR5+54pHHN5efvIBsciSZIkSWqxA9WiJvFkI4lH6x+octUNfRxwVLEkSU3VqkTx/cvbW6dwzG3l7f0aHIskSZIkqcXmVTrYtLlvWsduuq6PeU5qJ0lSU7XqN+3t5e3yKRyzYtSxkiRJkqTD1J7+Abbv7p/WsTfv7mfvvoEGRyRJkmq1KlG8laLe8EVTOOYiirrG32pKRJIkSZKklukfGJzh8VMrWSFJkqamVYniD5S3Z0bEeyKie7yGEdEdEe8Bziw3bWp2cJIkSZKk5uru6pzh8ZUGRSJJksYys9/U9dsEvAD4DeB84OyI+BCwGfgFxcjhY4A1wLOBJeVxX8/MK1sUoyRJkiSpSRZ3d7G8p3ta5SdW9HSzaGFXE6KSJEnDWpIozsyMiN8GrgZOpUgEv6hcRovy9pvAM1sRnyRJkiSpuQ5Uh1i/ppc3Xn3jlI9df2ovB6pDTmgnSVITtey3bGbuAdYCLwZupEgIj7XcCFwMnF4eI0mSJEk6zM2rdLBude+US0h0d1VYt6rXJLEkSU3WqtITAGTmEHAZcFlEHAs8Aji63H078L3MvK2VMUmSJEmSWmNBZweXnruSDRu3UB3KSdtXOoLL1q9kfqdJYkmSmq2lieJaZULYpLAkSZIktYnOSgdnnLSEd593ChdfuZX+geq4bbu7Kly2fiWnn7iESkeM206SJDWGH8sCEdEbEW+LiBsjoj8ibo+I6yPipRGxsEHneFREvDMitpXnuDMivh8Rb4mI3in084CIeF1EfCci7ij7+U657QGNiFWSJEmSmqXSEZx+Yg+bLzmLV51zMst7ug/av6Knm1edczLXX3IWa0/oMUksSVKLRObkX/c5kkXE2cAm4P7jNPkR8PTMvHkG53gd8CpGJuob7U7ggsz86CT9rAI+Dhw7TpNbgWdm5pbpxjrBuZcCOwB27NjB0qVLG30KSZIkSW1meIK6vfsG6B+o0t1VYdHCLieukyQdkXbu3MmyZcuG7y7LzJ2zGc9oLS09ERGdwNnA6cAK4L7AZDMZZGY+uUnxPBr4ELAQuBv4G+DLwH2AdcCfAL8GXB0RqzLz7mmc4xXAq8u7twFvBb5R3v8N4GXAMcAHIuJJmfmNQ3uBiHgI8EngQcAg8PfAp8rd5wB/DjwY+FREPC4zfzbVWCVJkiSplYaTwYsWdrFo4aHbJUlS67QsURwRa4F/B2rLLEz0HaIs9zdzyPM7KJLEg8BTMvObNfu+FBE3AW8BHkaRiH39VDovk7uvLe/eCqzKzFtrmmyOiA8B11Mkef8lIlaWk/6N9iaKJDHAuZn54Zp910bEFoqk94OANwDPm0qskiRJkiRJktpXS0pPRMTDgC0UI3UDGABuAm4HxkqKHiQzn9iEmFZRJGgB/i0zXzBGmw7ge8DJwB7gQZl5YArn+AvgbeXdP8nMd4/TbgPwrvLuOZl59aj9DwJ+RjH6+rOZ+bRx+vkM8FSgCjwkM39Rb6yTsfSEJEmSJEmSNH2Wnii8kmLkbhV4DfBP0ynj0GDPqll/71gNMnMoIjZSlKRYDJwJfH4K51hVs/7pCdp9pmb994GrR+1/BiMlOsaMtXQFRaK4Uh7zrgnaSpIkSWMarg+7p3+A/oFBurs6Wdxt3VhJkqQjWasSxU+iKCHxj5n55hadczKnl7f9wH9P0O6rNetrmVqi+Oia9YlG99bue8IY+0+vWf/qGPvH2rcWE8WSJEmagsHqEPsHh7jq+j42be5j++7+e/ct7+lm/Zpe1q3uZUFnB50mjCVJko4orUoU95S3H23R+epxcnn748wcnKDdD8c4pl79Nev3B345Trv716wfFxELM3PfGOe9IzN/Pt7JMvO2iLgTuN9UYy1LS0zkmKn0J0mSpMNLdSi59qbdXHzlVvoHqofs3767nzdefSP/8PltXHruSs44aQmVjommHJEkSdLhpFXDAHaVt79q0fkmFBELGEleT1gLJDP3MJLwXTZR2zHcWLM+1kjhYWfUhgeMTtoOn7eeuiU7Rh1Trx2TLDdMsT9JkiQdJgarQ1yzbRcbNm4ZM0lcq3+gyoaNW7j2pl0MViedbkRzwIHy57Snf4Cde/axp3/goO2SJEnQuhHFXwOeAzwC2Nqic07kvjXr9dRK7ge6gaOmeJ6PA39Vrr86Iv4rM/fXNiiT1q+eIL7a+/XGClOPVZIkSW1q/+AQF1+5lepQfRNdV4eSizZt5fpLzrIExRxmKRFJkjQVrfpr4O8pJrJ7SUS0Kjk9kQU16wN1tL+nvL3PVE6SmZuBT5R3Hw18NSKeHBELy+XJFHWFHz0qjtHnGY63abFSjECeaFk1/qGSJEmaqrkyyvNAtUgkTjaSeLT+gSpX3dDnqNQ5ariUyJo3fYE3Xn3jQUliGCklsuZNX+Dam3bX/SGBJEk6crUkaZuZN0TEnwP/CHwkIp6Xmbtbce5x1I7q7aqj/fzydjqlM84HPg2cCqwGvjBGmxuA7wHPLe/fNWr/fmAhTYw1MycsaxFh/TlJkqRGmGujPOdVOti0uW9ax266ro8L165ocESaqcHqENfetJsNG7dMmgAeLiVy+fmnsPaEHkcWS5LUxlqSKI6I4dIKm4FzgJ9GxOcpJorbN+6Bpcx8fYNDqk3E1lOiobu8raf0w0Eyc29EPAF4EfAnwMNrdv8ceBfwJmBTzfY9o7q5iyJR3NRYJUmS1FxzccK4Pf0Dh4w2rdfNu/vZu2+ARQvrGc+gVrGUiCRJmo5WlYF4LTD8V0pSlEX47XKpR0MTxZm5PyJ2U0xoN3riuINExGJGkq87Jmo7wfkGgHcA74iI+wMPpEjk/jwzszzPo8rmd3HopHU7gQdNFmtpeBK7acUqSZKk5pirozz7BwZneHyVRQsbFIxmbKalRM477TjmmSyWJKkttfIvgKhZRt+fbGmGG8vbEyapm/ywMY6Ztsy8IzNvyszbapLEDwJOKJvckJmjC739oLy9f0QcM17fEXEscL9GxSpJkqTGme4oz3sGm1sDuLtrZmNHursqDYpEjTDTUiImiSVJal8t+SsgMztmsjQprK+Vt93A4yZo94Sa9a83KZY/ZCQh/qEx9n+tZv0JY+wfa1+zYpUkSdIUzeUJ4xZ3d7G8p3vyhmNY0dNt2Yk5phGlRCRJUntq54+LP1az/tyxGkREB3BeeXcv8OVGBxER9wNeXnOOK8do9glg+L+DMWMtXVDeDpXHSJIkaQ6Yy6M8D1SHWL+md1rHrj+1t6lJbE1dI0qJSJKk9tS2ieLMvB64trx7YUScNkazvwBOLtf/MTMP1O6MiAsiIsvltWOdJyKOjYh54+y7L/CfwHA5iZdm5l2j22XmzxmZ7O6pEfH7Y/T1bOCp5d1/L4+RJEnSHDCXR3nOq3SwbnXvlEtIdHdVWLeq11IFc4ylRCRJ0nS1+191LwF+RTGp3+ci4q8i4tSIeGJE/BvwlrLdNuDt0zzHemBHRPxdRDw9Ih4bEU+IiJcD3wPOKtu9NzMvn6CfS4Bd5foHIuJvI2JtufwtIyORdwF/Pc1YJUmS1ARzfZTngs4OLj13JZWO+qYHqXQEl61fyfzOdv93Yu6xlIgkSZqutv7LLjO/BfwBcCdwFPBm4JvAl4Dnl822AWePNdJ3Ch4EvAy4GtgKfAX4W6AXGAT+DtgwSaw7gN8Gfk6R2H45xYjoa8v1znLfb2fmzhnEKkmSpAab66M8OysdnHHSEt593imTnqu7q8Ll55/C6ScuodPRxHOOpUQkSdJ0zewv1iNAZn4yIh5FMbr4bGApMAD8GPgwcGlm7pvBKT4CLACeBBwPPBC4B9gJfA64PDO/X2esmyPikWWszwKOK3dtBz4OvCMzfzmDWCVJktQEw6M8p1N+olWjPCsdwekn9rD5krP44A19vP+6voPiXdHTzfpTe1m3qpf5nR11jz5Waw2XEvmHz2+b0kh0S4lIkqTIzNmOQYeBiFgK7ADYsWMHS5cuneWIJEmSDh8HqkO87xu38Marb5zysa8652TOO+24libwDlSHmFfpYO++AfoHqnR3VVi0sOve7ZrbBqtDXHvTbjZs3EJ1aPL/9yodweXnn8LaE3ocJS5JUhPt3LmTZcuWDd9dNteqAvhXgCRJktRkh9uEccPnW7Swi4csus+9I5pNEh8eLCUiSZKmw78EJEmSpBZwwji1Um0pkVedc/IhE9yt6OnmVeeczPWXnMXaE3osJSJJkiw9ofpYekKSJGnmqkPJNdt2cfGVWyesH9vdVeGy9Ss5/cQlJvA0Y5YSkSRpbpjrpSfafjI7SZIkqVWcME6zobaUyKKFh26XJEkCE8WSJElSS3VWOjiq0sF5px3HhWtXOMpTkiRJc4KJYkmSJGkWOMpTkiRJc4l/hUqSJEmSJElSm2voiOKIGH9GjunLzHTksyRJkiRJkiQ1SaMTsM62IUmSJEmSJEmHmUYnil/X4P4kSZIkSZIkSU3W0ERxZpooliRJkiRJkqTDjJPZSZIkSZIkSVKbM1EsSZIkSZIkSW3ORLEkSZIkSZIktblGT2ZXl4hYDDwa6AHuA8RE7TNzYyvikiRJkiRJkqR21NJEcUScCbwOWDuFwxIwUSxJkiRJkiRJTdKyRHFEvBD4Z4rRwxOOIJYkSZIkSZIktU5LahRHxMnAP1EkiL8LPAs4u9ydwPHAKcALgK3l9q8Bvw6saEWMkiRJkiRJktSuWjWZ3YuBCrAbOD0zPwH0De/MzO2ZuTUz3wmsAt5KUZ7inzPzpy2KUZIkSZIkSZLaUqsSxU+gGDn8T5l510QNs/By4EvAEyPiea0IUJIkSZIkSZLaVasSxUvL260123J4JSLmjXHMOylKVfxRE+OSJEmSJEmSpLbXqkTxgvL21ppt/TXri8c45sfl7cObEpEkSZIkSZIkCWhdovj28ra7ZtsuRkYVnzTGMT3l7aImxSRJkiRJkiRJonWJ4h+WtycOb8jMfcBN5d1njHHM8LZdTYxLkiRJkiRJktpeqxLFX6OoN3zGqO0fKbf/34h4XkR0R8SSiHgp8HyKEcdfalGMkiRJkiRJktSWWpUo/lR5+8yIWFCz/e0UZSnmAe8C7gR+Dvwd0AnsB/62RTFKkiRJmuMOVIcA2NM/wM49+9jTP3DQdkmSJE1PZytOkpmbI+K55fkWA7eV238ZEU8FPgQsH3XY/wLnZeaNrYhRkiRJ0tw1WB1i/+AQV13fx6bNfWzfPTI39vKebtav6WXd6l4WdHbQWWnVeBhJkqQjR2Tm5K2aHUTEPOBJwK9TJJNvAj5b1jHWHBARS4EdADt27GDp0qWzHJEkSZLaRXUouWbbLi6+civ9A9Vx23V3Vbj03JWccdISKh3RwgglSZImt3PnTpYtWzZ8d1lm7pzNeEZryYjiyWTmAeCz5SJJkiRJQDGS+NqbdrNh4xaqQxMPcukfqLJh4xYuP/8U1p7Q48hiSZKkKWjJX04RcUa53GcKxywYPq6ZsUmSJEmau/YPDnHxlVsnTRIPqw4lF23ayj2D1iyWJEmailZ9xP4V4EscWod4Ig+pOU6SJElSmzlQLWoST1RuYiz9A1WuuqHPCe4kSZKmoJXfxZpukTCLi0mSJEltaF6lg02b+6Z17Kbr+phn6QlJkqS6zeW/nIZjm9rwAUmSJElHhD39A2zf3T+tY2/e3c/efQMNjkiSJOnINZcTxceVt3fMZhCSJEmSZkf/wOAMj3fMiSRJUr06m9FpRPSOs+vYiLh7ksPnA8cDbwAS+H4jY5MkSZJ0eOjumtm/K91dlQZFMrkD1SHmVTrY0z9A/8Ag3V2dLO7uune7JEnSXNeURDGwfYxtAXxuGn1tnGEskiRJalMm7w5vi7u7WN7TPa3yEyt6ulm0sKsJUR1ssDrE/sFi0r1Nm/sOinV5Tzfr1/SybnUvCzo76PSakyRJc1izEsXjTUA3lYnp9gP/lJnvaUA8kiRJaiMm744MB6pDrF/TyxuvvnHKx64/tbfpHwhUh5Jrb9rNxVduHbPMxfbd/bzx6hv5h89v49JzV3LGSUuodDhXtyRJmpsiMxvfacT5oza9l6KMxKuAn01waFIkiG8DvpWZk5WpUItExFJgB8COHTtYunTpLEckSZI0tupQcs22XeMm74Z1d1VM3h0G7r5nkDVv+sKU6g13d1W4/pKz6J7frHExxYcR1960mw0bt1Admvx/qkpHcPn5p7D2hB4/nJAkqU3t3LmTZcuWDd9dlpk7ZzOe0ZqSKD7kJBFDFEngR2bmD5p+QjWciWJJknQ4MHl35JmrP9O5msCWJElz11xPFLfqr+EnAk9i7NrFkiRJUkPsHxzi4iu31pVQhGL08UWbtnLP4FCTI9N0dVY6OOOkJbz7vFMmnZyuu6vC5eefwuknLmlqkvhAtShrMpUkMUD/QJWrbujjQNXrTZIkzT0tSRRn5lfL5VetOJ8kSZLaj8m7I1elIzj9xB42X3IWrzrnZJb3dB+0f0VPN68652Suv+Qs1p7Q0/RSIvMqHWza3DetYzdd1+dEipIkaU6ale88RcQ8YCXwCODocvPtwPeArZl5YDbikiRJ0uFrpsm7C9euaHBEaqTOSgdHVTo477TjuHDtCvbuG6B/oEp3V4VFC7uaPnFdrT39AwdNkDgVN+/uZ+++ARYt7GpwVJIkSTPT0kRxRCykmNDuT4DF4zTbExHvBN6YmftaFpwkSZIOaybv2sNwMnjRwi4WLTx0eyv0DwzO8PjqQbFLkiTNBS37ayoieoFvAy+jGEUc4yxHAy8HvlVOoCZJkiRNqhHJO6ke3V0zG28zWa1lSZKk2dCSRHFZauLTwAkUyeAfUiSDzwQeBpxcrr8M+EHZ5kTg0xHhlMCSJEmalMk7tcri7q5D6iTXa0VPtyPXJUnSnNSqEcUbKJLBCbwJeERmvjUzr8nMbZn5o3L9bcCjgDeWxz28PFaSJEmakMk7tcqB6hDr1/RO69j1p/Y6caIkSZqTWpUofjZFkvhjmfmqzBz3L6PMHMrMVwMfpRhZ/OwWxShJkqTDmMk7tcq8SgfrVvdOeRR6d1eFdat6W1pPWZIkqV6t+gvlEeXte6ZwzOXl7SMbHIskSZKOQCbv1EoLOju49NyVVDqirvaVjuCy9SuZ3+l1JkmS5qZW/ZVy//L21ikcc1t5e78GxyJJkqQjlMk7tUpnpYMzTlrCu887ZdIPJ7q7Klx+/imcfuISOv1AQpIkzVGt+ivl9vJ2+RSOWTHqWEmSJGlCJu/USpWO4PQTe9h8yVm86pyTD6mRvaKnm1edczLXX3IWa0/oqfsDDEmSpNkQmdn8k0RcDfwW8OXMfHKdx3wJeALwmcw8u5nxaXIRsRTYAbBjxw6WLl06yxFJkiSNb7A6xP7BIT54Qx/vv66P7bv77923oqeb9af2sm5VL/M7O0wSqyEOVIeYV+lg774B+geqdHdVWLSw697tkiRJO3fuZNmyZcN3l2XmztmMZ7TORncYEUPAEPCozPxBufkDFIniMyPiPcCLM7N/nOO7gX8GzqSYAG9To2OUJEnSka2z0sFRlQ7OO+04Lly7wuSdmm74elq0sItFCw/dLkmSNNc1PFFcGv2dqk3AC4DfAM4Hzo6IDwGbgV9QJISPAdYAzwaWlMd9PTOvbFKMkiRJOsKZvJMkSZLq06xE8UEyMyPit4GrgVMpEsEvKpfRhpPM3wSe2Yr4JEmSJEmSJKmdtWwoRWbuAdYCLwZupEgIj7XcCFwMnF4eI0mSJEmSJElqopaMKB6WmUPAZcBlEXEs8Ajg6HL37cD3MvO2VsYkSZIkSZIkSe2upYniWmVC2KSwJEmSJEmSJM2yZpaeyCb2LUmSJEmSJElqkGaOKP5cRBxoQD+Zmcc3oB9JkiRJkiRJ0hiamSh+SIP6cWSyJEmSJEmSJDVRMxPFtwKNGFEsSZIkSZIkSWqiZiaKn5KZP2hi/5IkSZIkSZKkBmjmZHaSJEmSJEmSpMOAiWJJkiRJkiRJanMmiiVJkiRJkiSpzZkoliRJkiRJkqQ2Z6JYkiRJM3KgOgTAnv4Bdu7Zx57+gYO2S5IkSZr7Omc7AEmSJB2eBqtD7B8c4qrr+9i0uY/tu/vv3be8p5v1a3pZt7qXBZ0ddFYcnyBJkiTNZZGZje0w4qHl6s8yc7ChnWvWRMRSYAfAjh07WLp06SxHJEmSZlN1KLlm2y4uvnIr/QPVcdt1d1W49NyVnHHSEiod0cIIJUmSpLll586dLFu2bPjusszcOZvxjNbwoR2Z+dNyMUksSZJ0BBqsDnHNtl1s2LhlwiQxQP9AlQ0bt3DtTbsYtBSFJEmSNGf5HUBJkiRNyf7BIS6+civVofq+mVYdSi7atJV7Bk0US5IkSXOViWJJkiTV7UC1qEk82Uji0foHqlx1Q58T3EmSJElzlIliSZIk1W1epYNNm/umdeym6/qY56R2kiRJ0pzkX+qSJEmq257+Abbv7p/WsTfv7mfvvoEGRyRJkiSpEUwUS5IkqW79AzObr3iqJSskSZIktYaJYkmSJNWtu6tzhsdXGhSJJEmSpEYyUSxJkqS6Le7uYnlP97SOXdHTzaKFXQ2OSJIkSVIjmCiWJElS3Q5Uh1i/pndax64/tZcD1aEGRyRJkiSpEUwUS5IkqW7zKh2sW9075RIS3V0V1q3qZV7FPz8lSZKkuci/1CVJkjQlCzo7uPTclVQ6oq72lY7gsvUrmd/pn56SJEnSXOVf65IkSZqSzkoHZ5y0hHefd8qkI4u7uypcfv4pnH7iEjodTSxJkiTNWTObtlqSJEltqdIRnH5iD5svOYsP3tDH+6/rY/vu/nv3r+jpZv2pvaxb1cv8zo66Rx9LkiRJmh0miiVJkjQtnZUOjqp0cN5px3Hh2hXs3TdA/0CV7q4KixZ2caA6ZE1iSZIk6TBholiSJEkzMpwMXrSwi0ULD90uSZIkae7zr3dJkiRJkiRJanMmiiVJkiRJkiSpzZkoliRJkiRJkqQ2Z6JYkiRJkiRJktqciWIgInoj4m0RcWNE9EfE7RFxfUS8NCIWTt5DXed4eET8c0R8NyLujIiBiNgVEV+OiD+LiPtOcvwtEZF1LLc0Il5JkiRJkiRJ7aNztgOYbRFxNrAJuH/N5oXAqnLZEBFPz8ybZ3COvwD+lkOf7x7gzHJ5SUQ8IzP/Z7rnkSRJkiRJkqTpaOtEcUQ8GvgQRWL4buBvgC8D9wHWAX8C/BpwdUSsysy7p3GO5wBvK+8OAJcBXwB2A8cDLwLWAg8FPhMRJ2fmHRN0+XHgryfYPzDVGCVJkiRJkiS1t7ZOFAPvoEgSDwJPycxv1uz7UkTcBLwFeBjw58Drp3GOV9Ws/25mXl1z/3rgAxHxn8DvAscCFwJ/P0F/ezPze9OIQ5IkSZIkSZLG1LY1iiNiFUXJB4DLRyWJh70duLFc/9OImDfFc9wPeER5d+uoJHGt19Ws/8ZUziFJktrDgeoQAHv6B9i5Zx97+gcO2i5JkiRJM9HOI4qfVbP+3rEaZOZQRGykKEmxmCKx/PkpnKOrZn2iGsc/qVmfP4X+JUnSEW6wOsT+wSGuur6PTZv72L67/959y3u6+f/t3X28XFV96P/P98zJCeQghnqoVJLTEB4UH0tMCPhLUFputYrKz4saSQUUirU+3N5ab71SW62gtde2WqH1ASqmhILe6zP1KqgRFAnEYH1CAhKaxKcmmiCckJycOev+sfchw2Fmzsx5mn1mf96v13rN3rPXWnvNnFmzznxnzdprVw6y5uRBDuntobdS2jkAkiRJkqaozJ8mVue3Q8C3muT7Ws32qnZOkFLaBfwy313aJOuxNdtb2jmHJEnqXtXRxM1372LlpTdyyfV3PiJIDLB11xCXXH8nKy+9kZvv3kV1NHWopZIkSZLmujIHik/Mb+9JKY00yffDOmXa8eH8dllE/F6DPGPrGFeBKyao77SI+E5EDEXE3ojYGhHXRcRZERGTaJ8kSSqgkeooN23ZyYXrNjE0XG2ad2i4yoXrNnHz3TsZcSkKSZIkSZNQyqUnIuIQYCDf3dEsb0ppd0QMAf3A4kmc7lJgOXAG8KmIuAz4MrCLbJbxa4FnkwWJ35hSurNRRbljxu0vydPLgG9ExMtTSj9ut5ERsWiCLEe1W6ckSZq8fSOjvP6azS3PEq6OJl63fjO3XXyGS1BIkiRJalspA8XAY2q2H2wh/1ig+LB2T5RSejCfSXw+8BbgTXmq9Ungb1JKG5tUNQx8FvgS8D3gfmAhcCpZsHkx8P8BN0TEqSml+9ts6vY280uSpBlyoJqtSTzRTOLxhoarXHv7Ns49dQnzDBZLkiRJakNZP0EcUrM93EL+/fntoZM833LgFTRep/gM4LyIOLxJHSenlF6cUro8pfS1lNK3U0obUkrvBp5CFkCGbHmMv5xkOyVJUgHMq/SwfuO2SZVdf+s2g8SSJEmS2lbWTxH7arb7Wsg/P799qN0TRcTZwAbgt4HvAv8/8Lj8vMcCbwXmkc0KviUi6i7xkFLa0+gcKaUHyJae+EV+10UR0crjqrV4grSizfokSdIk7R4aftSF61p1764h9uxt5XtwSZIkSTqorEtPPFCz3cpyEv35bSvLVDwsIh4PXEUWaP4+8KyUUu2nvnuBd0fEbcANZDODPwC8tJ3zAKSU7o+Ia4HX5e1dDtzSRvmmazV7nTxJkmbP0HCz6+y2Ur7KwgXT1BhJkiRJpVDKGcUppX1kF5MDaHoRt4g4goOB4nbX8V1TU/Zd44LEte35MtkF7gBekp9zMn5Qs330JOuQJEkd1t83te/y+/sq09QSSZIkSWVRykBx7s789riIaPZp7El1yrTqxJrtzRPk/VZ+2wOc0OZ5xjjtV5KkLnBEfx/HDPRPnLGOpQP9LFzQ7gpUkiRJksquzIHir+e3/cAzm+R7ds32N9o8R+3vRieaGjSvQbl2PLlm+yeTrEOSJHXYgeooa1cOTqrs2lMGOVAdneYWSZIkSep2ZQ4Uf7pm+1X1MkRED3BuvrsH+Gqb59has716gryn5bcJuK/N8xARjwVenu/uBTa1W4ckSSqGeZUe1pw82PYSEv19FdasGGRepcz/4kmSJEmajNJ+ikgp3QbcnO9eEBGn1sn2Jg4uH/H+lNKB2oMRcX5EpDy9vU7568kCvwAXR0TddYMj4iKyi88B3JpS+sW448+LiEMbPZaIeAzwceBx+V1XppT2N8ovSZKK75DeHi47ZxmVntZWlqr0BJevXcb83tL+eydJkiRpCsr+SeK/AQ+RLQvxpYj4nxFxSkScHhEfAv4mz7cF+Nt2K08p/RD4aL57NHBHRLw1IlZHxG9FxAsjYj3woTxPFXhrnareAuyIiI9ExHkRsSov/5yI+J/A94HfzfPeBby93bZKkqRi6a30cNoJR3LFucsnnFnc31fhyvOWs/r4I+l1NrEkSZKkSZjaJbXnuJTSHRHxcuBq4HDgXXWybQFekFJ6YJKn+SOydZBfDhwJXNog3xBwUUppQ4PjvwZcmKdGbgLOSSn9cnJNlSRJRVLpCVYfP8DGi8/gutu3cfWt29i6a+jh40sH+ll7yiBrVgwyv7en5dnHkiRJkjReqQPFACmlz0XE08lmF78AWAQMA/cAnwAuSyntnUL9+4E1+Qzl84FTyGYXzwd+RTYD+EbgwymlHQ2q+VPgd4BTgScCA8BCsrWIfwJsBP4V+FJKKTWoQ5IkzUG9lR4Oq/Rw7qlLuGDVUvbsHWZouEp/X4WFC/o4UB11TWJJkiRJUxbGFdWKiFgEbAfYvn07ixYt6nCLJEmSJEmSpLljx44dLF68eGx3cZNJox3h9BNJkiRJkiRJKjkDxZIkSZIkSZJUcgaKJUmScgeqowDsHhpmx+697B4afsT9kiRJktStSn8xO0mSpJHqKPtGRrn2tm2s37iNrbuGHj52zEA/a1cOsubkQQ7p7aHXC8dJkiRJ6kJezE4t8WJ2kqRuVR1N3LRlJ6+/ZjNDw9WG+fr7Klx2zjJOO+FIKj0xiy2UJEmS1A28mJ0kSVJBjVRHuWnLTi5ct6lpkBhgaLjKhes2cfPdOxlxKQpJkiRJXcZAsSRJKq19I6O8/prNVEdb+4VVdTTxuvWb2T9ioFiSJElSdzFQLEmSSulANVuTeKKZxOMNDVe59vZtXuBOkiRJUlcxUCxJkkppXqWH9Ru3Tars+lu3Mc+L2kmSJEnqIn7CkSRJpbR7aJitu4YmVfbeXUPs2Ts8zS2SJEmSpM4xUCxJkkppaHhkiuXbW7JCkiRJkorMQLEkSSql/r7eKZavTFNLJEmSJKnzDBRLkqRSOqK/j2MG+idVdulAPwsX9E1ziyRJkiSpcwwUS5KkUjpQHWXtysFJlV17yiAHqqPT3CJJkiRJ6hwDxZIkqZTmVXpYc/Jg20tI9PdVWLNikHkV/42SJEmS1D38hCNJkkrrkN4eLjtnGZWeaCl/pSe4fO0y5vf6L5QkSZKk7uKnHEmSVFq9lR5OO+FIrjh3+YQzi/v7Klx53nJWH38kvc4mliRJktRlpna5b0mSpDmu0hOsPn6AjRefwXW3b+PqW7exddfQw8eXDvSz9pRB1qwYZH5vT8uzjyVJkiRpLjFQLEmSSq+30sNhlR7OPXUJF6xayp69wwwNV+nvq7BwQR8HqqOuSSxJkiSpqxkoliRJyo0Fgxcu6GPhgkffL0mSJEndyk89kiRJkiRJklRyBoolSZIkSZIkqeQMFEuSJEmSJElSyRkoliRJkiRJkqSSM1AsSZIkSZIkSSVnoFiSJEmSJEmSSs5AsSRJkiRJkiSVnIFiSZIkSZIkSSo5A8WSJEmSJEmSVHIGiiVJkiRJkiSp5AwUS5IkSZIkSVLJGSiWJEmSJEmSpJIzUCxJkiRJkiRJJWegWJIkSZIkSZJKzkCxJEmSJEmSJJWcgWJJkiRJkiRJKjkDxZIkSZIkSZJUcgaKJUmSJEmSJKnkDBRLkiRJkiRJUskZKJYkSZIkSZKkkjNQLEmSJEmSJEklZ6BYkiRJkiRJkkrOQLEkSZIkSZIklZyBYkmSJEmSJEkqOQPFkiRJkiRJklRyBoolSZIkSZIkqeQMFEuSpFl3oDoKwO6hYXbs3svuoeFH3C9JkiRJml29nW6AJEkqj5HqKPtGRrn2tm2s37iNrbuGHj52zEA/a1cOsubkQQ7p7aG34vfZkiRJkjRbIqXU6TZoDoiIRcB2gO3bt7No0aIOt0iSNNdURxM3bdnJ66/ZzNBwtWG+/r4Kl52zjNNOOJJKT8xiCyVJkiRp5uzYsYPFixeP7S5OKe3oZHvGc6qOJEmacSPVUW7aspML121qGiQGGBqucuG6Tdx8905GXIpCkiRJkmaFgWJJkjTj9o2M8vprNlMdbe2XTNXRxOvWb2b/iIFiSZIkSZoNBoolSdKMOlDN1iSeaCbxeEPDVa69fZsXuJMkSZKkWWCgWJIkzah5lR7Wb9w2qbLrb93GPC9qJ0mSJEkzzk9ekiRpRu0eGmbrrqFJlb131xB79g5Pc4skSZIkSeMZKJYkSTNqaHhkiuXbW7JCkiRJktQ+A8WSJGlG9ff1TrF8ZZpaIkmSJElqxECxJEmaUUf093HMQP+kyi4d6Gfhgr5pbpEkSZIkaTwDxZIkaUYdqI6yduXgpMquPWWQA9XRaW6RJEmSJGk8A8WSJGlGzav0sObkwbaXkOjvq7BmxSDzKv67IkmSJEkzzU9ekiRpxh3S28Nl5yyj0hMt5a/0BJevXcb8Xv9VkSRJkqTZ4KcvSZI043orPZx2wpFcce7yCWcW9/dVuPK85aw+/kh6nU0sSZIkSbNiapchlyRJalGlJ1h9/AAbLz6D627fxtW3bmPrrqGHjy8d6GftKYOsWTHI/N6elmcfS5IkSZKmzkCxJEmaNb2VHg6r9HDuqUu4YNVS9uwdZmi4Sn9fhYUL+jhQHXVNYkmSJEnqAAPFkiRp1o0Fgxcu6GPhgkffL0mSJEmaXX4akyRJkiRJkqSSM1AsSZIkSZIkSSVnoFiSJEmSJEmSSs5AsSRJkiRJkiSVnIFiSZIkSZIkSSo5A8WSJEmSJEmSVHIGiiVJkiRJkiSp5AwUS5IkSZIkSVLJGSiWJEmSJEmSpJIzUCxJKrwD1VEAdg8Ns2P3XnYPDT/iftXn8yZJkiRJalVvpxsgSdPtQHWUeZUedg8NMzQ8Qn9fL0f09z18v+aOkeoo+0ZGufa2bazfuI2tu4YePnbMQD9rVw6y5uRBDuntode/7cN83iRJkiRJ7YqUUqfboDkgIhYB2wG2b9/OokWLOtwi6dHmQnDMIHbrqqOJm7bs5PXXbGZouNowX39fhcvOWcZpJxxJpSdmsYXF5PMmSZIkScW0Y8cOFi9ePLa7OKW0o5PtGc9AsVpioFhFV/TgmEHs9oxUR7n57l1cuG4T1dGJx6lKT3DlectZddxAqWfI+rxJkiRJUnEZKFZXMFCsIit6cMwgdvse3D/CyktvbPp8jdffV+G2i8+gf355V1XyeZMkSZKk4ip6oNjpQ5ImpUgXydo3Msrrr9ncUpAYssDt69ZvZv/IzLd1pDrKTVt2cuG6TRMG74aGq1y4bhM3372TkVl6HqujiZvv3sXKS2/kkuvvfESQGGDrriEuuf5OVl56Izffvavl53gqDlSzoHU7wU7Inr9rb99W2gu1+bxJkiRJkqbCQLGktoxUR3lw/wgfu+U+Tn/vBk565w2ses9XOemdN3D6ezfwsVvu48H9I7MW6Cx6cMwgdvvmVXpYv3HbpMquv3Vbadd69nmTJEmSJE2FnwoltayIs0+LHBwziD05u4eGH/XaatW9u4bYs3d4mlvUXFFm18+1502SJEmSVCwuSCipJe2sAzw2+3Q21gGejuDYwgV909yqzFSD2BesWjrNLTpoqkHsc09dMmNB9qHhkSmWr7JwwTQ1pomire08V543SZIkSVIxOaNYUkuKOvt0OoJjM6XIMzyLPBO7v29q32H291WmqSWNFXF2/Vx43iRJkiRJxWWgWNKEiryEQpGDYwaxJ+eI/j6OGeifVNmlA/0zNkN8TFHXdi768yZJkiRJKjYDxVLBFWH90yLPPi1ycMwg9uQcqI6yduXgpMquPWWwtGs7F/15kyRJkiQVm4FiqaBGqqM8uH+Ej91yH6e/dwMnvfMGVr3nq5z0zhs4/b0b+Ngt9/Hg/pEZn6UIxZ59WuTgmEHsyZlX6WHNyYNtn6O/r8KaFYOlvUBhkZ83SZIkSVLx+alQKqCirX9a5NmnRQ6OGcSevEN6e7jsnGVUeqKl/JWe4PK1y5jfO7PDWpFn10NxnzdJkiRJUvH5yVAqmCKuf1rk2adQ3OCYQezJ6630cNoJR3LFucsnfP76+ypced5yVh9/JL0zHIgt8ux6KO7zJkmSJEkqPj8ZSgVTxPVPiz77tMjBMYPYk1fpCVYfP8DGi8/gbWee+KjX4NKBft525oncdvEZrDpuoOXneCqKPLt+TBGfN0mSJElS8U1tmmCXiIhB4I3AC4BBYD9wD/Bx4B9TSnun4RxPBl4LPAf4TeAQ4H7ge8BngStSSg+0UM/j8raeBSwBAtgKfBr4h5TSL6baVnXOVNc/PffUJTMSwBubfXrJ9Xe2XXZs9ulMBxZrg2PX3b6Nq2/d9oiZn0sH+ll7yiBrVgwyv7dn1oJjtUHs11+zuenftr+vwuVrl7H6+CNnpX1jQewL121q6YuJTixT0Fvp4bBKD+eeuoQLVi1lz95hhoar9PdVWLigb1ZeW7WKPrt+TNGeN0mSJElS8UVKM7u2adFFxAuA9cBjG2S5C3h+SuneKZzjTcBf0zww/x/Ai1JK32lSzwrgM8BvNMjyE+DFKaVNk21rk3MvArYDbN++nUWLFk33KZQ7/b0bJvXT9qUD/XzlT58z/Q3KPbh/hJWX3thWELu/r8JtF59B//zZ/U5qLAhWpODYSHWUfSOjLQWxZ3MZgOpo4qYtOwsXxC6yovZRSZIkSVKx7dixg8WLF4/tLk4p7ehke8YrdaA4Ip4B3AIsAB4E3g18FTgUWAP8QZ71h8CKlNKDkzjHy4Dr8t1h4HLgRmAXcCzwR8Cq/PhPgRNTSvfXqedo4FvA44ER4O+Az+eHzwT+hCwQ/XPgmSmlH7fb1gkeh4HiWbB7aJiT3nnDpMt/+y/+y4wt8zBSHeXmu3e1Nfv0yvOWs+q4Adc/rWEQe247UB3lY7fcN6nZ9W8788QZm/UvSZIkSSq+ogeKy770xPvIgsQjwO+mlL5Zc+wrEXE38DfAk8gCsX81iXO8rWb7JSml62v2bwP+NSL+D/ASspnCF5AFgce7lCxIDHBOSukTNcdujohNZEtlPB54J/DqSbRVHTYd658uXDBNjRmnyEsozCVjQcKFC/oe8bfqZPDQZQpaN7a289/fsKXt2fWztbazJEmSJEmTUdpPrPkyDs/Jd68cFyQe87fA2LSxP46IeW2e43Dgqfnu5nFB4lrvqNl+Vp16Hg/8fr77xXFBYgDy+76Y756bl9EcU/T1T71IVnerDWIfvfDQh2enG9x8pKJeoFCSJEmSpKko84zis2q2P1ovQ0ppNCLWkS1JcQRZYLmddQFq1wBotsbxj2q259c5/iJgLAJYt625q4Dn5nlfBHxk4iaqSI7o7+OYgf5Jr386U8tO1HL2qcrO2fWSJEmSpG5U5mjO6vx2iGzt30a+VrO9qmGuOlJKu4Bf5rtLm2Q9tmZ7S53jq2u2v1bneL1jbbVVxXCgOsralYOTKrv2lEEOVEenuUWNOftUZebsekmSJElStynzjOIT89t7UkrNFob9YZ0y7fgw8BZgWUT8XkrpC3XyjK1jXAWuqHN87Lz3p5R+1uhEKaWfRsSvgMMn2VZ1mOufSnOHs+slSZIkSd2klIHiiDgEGMh3m15dMKW0OyKGgH5gcbO8DVwKLAfOAD4VEZcBXwZ2kc0yfi3wbLIg8RtTSnfWqWPsvK1cCXE78JR22xoRiybIclQ79WnyxtY/vXDdJqqjacL8rn8qdVYRL1AoSZIkSVK7ShkoBh5Ts/1gC/nHAsWHtXuilNKDEfF7wPlkM4vflKdanwT+JqW0sUE1Y+1tta3Qflu3t5lfM8T1TyVJkiRJkjTbyhooPqRme7iF/Pvz20Mneb7lwCtovE7xGcDPI+LOlNKv6hwfa+9stLWUxn4ivntomKHhEfr7ejmiv3M/Ha9d//S627dx9a3bHnGBu6UD/aw9ZZA1KwaZ39tjkFiSJEmSJElTUtZA8b6a7b4W8s/Pbx9q90QRcTZwdV7Hd4C/BG4CHiBbHuLlZGsUvxY4LSLOqLMO8T5gwQy3daKlKo4Cbm+zzsIbqY6yb2SUa2/bxvqNjwzGHjPQz9qVg6w5eZBDenvoneWAseufSpIkSZIkabaUNVD8QM12K0s0jF3OvpWlHx4WEY8HriIL3n4feFZKaagmy73AuyPiNuAGsrWFPwC8tE57F8xkW1NKTdc/jui+GavV0cTNd+9quLzD1l1DXHL9nfz9DVu47JxlnHZCZ5Z3cP1TSZIkSZIkzbRSRppSSvvILiYH0PQibhFxBAeDr+2u47umpuy7xgWJa9vzZbIL3AG8JD9nrbEg7kQXnIODM4Ndc7iJkeooN23ZyYXrNjVdAxhgaLjKhes2cfPdOxmpjs5SCyVJkiRJkqTZU8pAce7O/Pa4iGg2s/pJdcq06sSa7c0T5P1WftsDnDDu2A/y28dGxFGNKoiI3wAOz3fbbWup7BsZ5fXXbKY6mlrKXx1NvG79ZvaPGCiWJEmSJElS9ylzoPjr+W0/8Mwm+Z5ds/2NNs8xUrM90TIf8xqUg4NtHd+e8abS1tI4UM3WJJ5oJvF4Q8NVrr19GwecVSxJkiRJkqQuU+ZA8adrtl9VL0NE9ADn5rt7gK+2eY6tNdurJ8h7Wn6bgPvGHfssMBadrNvW3Pn57WheRnXMq/SwfuO2SZVdf+s21waWJEmSJElS1yltxCuldBtwc757QUScWifbmzi4fMT7U0oHag9GxPkRkfL09jrlrycL/AJcHBFH12tLRFwELM93b00p/WJcW38GrM93nxsRZ9ep46XAc/Pdf8nLqI7dQ8Ns3VV3uegJ3btriD17h6e5RZIkSZIkSVJnTbQcQrf7b2RLNBwKfCki3kU2a/hQsgvRXZTn2wL8bbuVp5R+GBEfBV4NHA3cERHvIwtQP0B24bk1wDl5kSrw1gbVXQw8DzgS+NeIWA58Pj92JllQG2An8OfttrVMhobHr+zRbvkqCxdMU2MkSZIkSZKkAih1oDildEdEvBy4muwicO+qk20L8IKU0gOTPM0fka2D/HKyIO+lDfINARellDY0aOv2iHgh2ZIZRwF/lqdaPwPOSintmGRbS6G/b2ov+/6+yjS1RJIkSZIkSSqG0i49MSal9Dng6cDfkwWF95KtR7yJLBB7UkrpninUvz+ltAb4bWBdfo4hsgvW/RL4JvBO4EkppWsmqGsj8DTgEuB7wIN5+m5+31PzPGriiP4+jhnon1TZpQP9LFzQN80tkiRJkiRJkjorUkoT51LpRcQiYDvA9u3bWbRoUYdbNHkHqqN87Jb7uOT6O9su+7YzT+TcU5d4QTtJkiRJkiS1ZceOHSxevHhsd3HRVgUw2qXSmVfpYc3Jg20vIdHfV2HNikGDxJIkSZIkSeo6RrxUSof09nDZOcuo9ERL+Ss9weVrlzG/1y4jSZIkSZKk7mPUS6XUW+nhtBOO5Ipzl084s7i/r8KV5y1n9fFH0utsYkmSJEmSJHWh3k43QOqUSk+w+vgBNl58Btfdvo2rb93G1l1DDx9fOtDP2lMGWbNikPm9PS3PPpYkSZIkSZLmGgPFKrXeSg+HVXo499QlXLBqKXv2DjM0XKW/r8LCBX0cqI66JrEkSZIkSZK6noFiCR4OBi9c0MfCBY++X5IkSZIkSepmRsEkSZIkSZIkqeQMFEuSJEmSJElSyRkoliRJkiRJkqSSM1AsSZIkSZIkSSVnoFiSJEmSJEmSSs5AsSRJkiRJkiSVnIFiSZIkSZIkSSo5A8WSJEmSJEmSVHIGiiVJkiRJkiSp5AwUS5IkSZIkSVLJGSiWJEmSJEmSpJIzUCxJkiRJkiRJJWegWJIkSZIkSZJKzkCxJEmSJEmSJJWcgWJJkiRJkiRJKrneTjdAc0ZlbOOnP/1pJ9shSZIkSZIkzTnjYmqVRvk6JVJKnW6D5oCIWA7c3ul2SJIkSZIkSV1gRUppU6cbUculJyRJkiRJkiSp5JxRrJZExHzgafnuTqDawebMlKM4OGt6BfCzDrZF6hT7gWQ/kMbYFyT7gQT2A2nMdPSFCnBkvv3dlNL+6WjYdHGNYrUkf+EWajr8dIuI2t2fpZR2dKotUqfYDyT7gTTGviDZDySwH0hjprEv/Mc0NGdGuPSEJEmSJEmSJJWcgWJJkiRJkiRJKjkDxZIkSZIkSZJUcgaKJUmSJEmSJKnkDBRLkiRJkiRJUskZKJYkSZIkSZKkkjNQLEmSJEmSJEklFymlTrdBkiRJkiRJktRBziiWJEmSJEmSpJIzUCxJkiRJkiRJJWegWJIkSZIkSZJKzkCxJEmSJEmSJJWcgWJJkiRJkiRJKjkDxZIkSZIkSZJUcgaKJUmSJEmSJKnkDBRLkiRJkiRJUskZKJYkSZIkSZKkkjNQLEmSJEmSJEklZ6BYhRIRvx4RZ0bEX0XEFyJiV0SkPF3VZl3HRMTfR8T3IuKBiBiKiC0RcXlEPKWNes6MiP8dETsiYn/epm9GxJsiYkEb9TwlIj4YEfdExEMRsTMiboqI10REbzuPTd2v2/pCRCypaf9Eqa3Hp+4VEcsi4q15H9iev+4ezF+/V0XE6jbre15EfLLmNbwj339eG3UsiIg3R8RtEfHLvD13RsR7I2KwjXocE9SSbusHjgearCL1hYg4LCJOi4g/jYiPR8TWmtftfZN4bI4Jakm39QPHBE1WwfrCYES8NiKui4i7Ivu8vS+v4zMR8Yp23ss7PiaklEymwiQgNUlXtVHPRcD+JnXtB147QR2PAT47QZu2AE9qoT0XAPua1PNN4HGdfv5NxUnd1heAJROUn9TjM3VvAr7W4utlHdA3QV0BfGiCej4ExAT1HAv8sEkde4Dnt/DYHBNMLaVu7AeOB6bJpKL1BeCrTcre1+Zjc0wwtfpa6bp+4JhgmkwqUl8A/goYbaEttwODLTy2jo8JzihWkW0HvtRuoYhYQ9aR+4D7gb8AVgEryIJm9+THLo+IsxvUEcB1wAvzu74F/D6wHDgdeC9ZgO144AsR8bgm7Xku8GFgPvBz4I3ASuD3gE/m2U4BPhkR9knV0xV9ocafA09rki5u86GqOx2d3/4EeD9wNnAycCrwJ8CP8+OvBK6aoK5LyF7zAHcAr8jrekW+T378nY0qiIjDgM8DT8zv+gjwO8CzyF6zDwKPBT4REU9vUo9jgtrRlf2ghuOBWlWovkAWWBizG7iB7PXfFscEtakr+0ENxwS1qkh94QlkfWEIuBp4Fdln7uX5+W/P8y0Hbsz/l6qrMGNCp78JMJlqE/AO4Ezg8fn+Etr4BhFYkHeoBDwAPLVOnsOB7+R5fgr018lzds15v0Sdb6GAM4CRPM8/NGhPL3B3nud+4Ng6eS6vOde5nf4bmIqRurAv1Lb//E4/v6biJ7Jg1MuASoPjA8BdNa+r1Q3yHQcc4OA3+YeOO74gvz/l+R71Pp3ne3vNud5c5/ipNef5SoM6HBNMbaUu7QeOB6a2UwH7wkXAOcBxNffdR3szKR0TTG2lLu0HjgmmtlOR+gLwHuB/AI9pcI4K2cSrsba8rUG+wowJHf8Dm0zNEu0Hx/5rTf5LmuQ7oybf6+oc/1zN8eOb1HN1nmc/cESd4y+tqectDepYAPwyz/PdTj/npmKmLugL/hNomvZE9mXK2Ovq/Q3y1P5DdUqDPKfU5PlAnePzyGbKJOAHQE+Dej5YU88z6xx3TDBNe5qD/cDxwDQjabb6QpPz30d7ATLHBNO0pznYDxwTTDOSOt0XxtXxOA4uB/nvDfIUZkzw5yvqNitqtr/QJN8GsnVfIJsx2aiee1JKdzep5//mt33Ai+ocP6tm+6p6FaSU9gIfz3efGhHHNzmf1Kqi9QVpJmyo2T52/MF86ZQX57s/TCndWq+S/P678t2z8nK1ngMszLc/llIabdCeq2q2X1Ln+FkN8ta2xTFB7dpQsz0X+oE0UzbUbM9kX5guZ9VsX9WgLY4JateGmu250A+kmbKhZrujfSGl9AuyX/LWbctY3TXbVzWoZ1bGBAPF6ja/VrP980aZUkojZN/EADyrzpUjx+ppWEed48+uc3zsSpt3pZR+1qSer9Vsr5rgnFIritYXpJnQV7NdL2h1DAfXMPtaneO1xo4vIpvdUmt1nXz1bCJbnwzqv5c7JmgmzLV+IM2U2eoL08UxQTNhrvUDaaYUrS/Mb9IWKNCYYKBY3WaoZvuxjTLl3wIdnu/2ka1NU6+ehnXUOf7kcec4jOyNBLKrgzdTe/zECfJKrShMX6jjDRGxNSL2R8T9EfH9iPhgRCyboJw0Xu2XEvXeZ0+c4DgNjo9/H26pnvyLlx/Vq8MxQTNozvSDOhwPNJ1mqy9MmWOCZtCc6Qd1OCZoOhWmL0TEr9eUe9S5ijYmGChWt7mzZrvZrMaTgNqrTQ42qOfEiDiyST2nNaljEQevBLujSR0A22u2F0+QV2pFkfrCeMvIvontIwtSPxl4DfCt/J/B+U3KSgDkV/p9S81dH6+Trfb9dCrvw2P7QymlPS3Wc+S417JjgqbdHOwH4zkeaFrMcl+YDo4JmnZzsB+M55igaVHAvvBmsovVNWpLocYEA8XqNv9GdjVKgD+JiIHxGfI3jUvH3f2YcfufyW8rwCX1TpSvB/OqJnXU7j/YpM3wyNmfhzXMJbWuSH1hzB7go8B5wLPI/hl8AfB+DvaR1wD/3KC8VOu/Ayfn259KKW2qk2e63ofH6pmojmb1OCZoJsy1fjBmD44Hml6z2RemQ5Haou4x1/rBmD04Jmh6FaYvRMRK4I/z3R3AP3aqLa0yUKyuklLaAfxTvns08I2IeHFEHB4Rh0TEKWQBtOcBwzVFDx1X1T9x8JuciyLiXyLi6RHRFxGPi4hXAjeRdczhBnUcUrM9THP7m7RFalvB+gLAT4CjU0qvTimtSyl9M6V0R0rp31JKf0z2D+G2PO85EeEF8dRQRDwb+Ot89z+B1zbIOl3vw2P1TFRHs3ocEzSt5mg/AMcDTbMO9IXpUKS2qAvM0X4AjgmaZkXqCxHxeOB/k80mTsB5+QXpZr0t7TBQrG70ZuBz+fYJwKeB+4GHgG8CzwXuBf6hpswDtRWklH4FvAgYW0T894F/J+uUu4B1wFFk3wZtqVcHsK9mu4/man9G89AEeaVWFaUvkFIabjAojh2/G1hbc9cbJnpwKqeIeArwKbJ/uPYDL0spNbrY4nS9D4/VM1EdzepxTNC0mcP9wPFA06pDfWE6FKktmuPmcD9wTNC0KlJfiIjHANdzcO3ht6aUvtKJtrTLQLG6TkppGHgx2U/hv8Ujryq5B/gA2TeTUXP/7jr13AE8A3gf8NNxh78LnJtSeh3wGw3qqA2WTfSTgP6a7VZ+0ilNqEB9odX2fh34fr67Kl8aQ3pYRBwDfAk4AqgCr0gpNbtK8XS9D4/V08rPuxrV45igaTHH+0FLHA/Uig72helQpLZoDpvj/aAljglqRZH6QkQcQraE4zPzu/4upfTXTYoUql/2TpxFmntSSgm4Crgqv4Lk48mm8P8kpVQFiIin1xT5QYN6/pNsfZv/nl+pciGwM6W0O6/jN4DHNaijdhHyRTRXuwj59oa5pDYVpC+04wfAU8h+fvM4YOcU6lIXiYgnADcCTyD76darU0qfmqDYdL0P7wBWAv0RsXCCC3mN1bMzpVT70zDHBE1ZF/SDdjgeqKEO94XpUKS2aI7qgn7QDscENVSkvhARvWQXrDs9v+uKlNKbOtGWyfKbGHW9lNKDKaUfpZS21wTG+ji4uPm9KaVdLdTznymlLWOBsdzqmu2N48/LwY77pAmqrz1+50RtkSajU32hTTFxFpVNfjHGG4Cl+V1vSCmta6Fo7ZcWU3kfbqme/B/DY+vV4ZigqeqGftAmxwPVVYC+MGWOCZqqbugHbXJMUF1F6gv5bPd/AV6Y33Ud2YUYmyramGCgWGX1fOCx+fbHp1DPOTXbn6hz/Ov57RMj4qgm9Ty7ZvsbU2iP1K7Z6gutenJ+ux/4xRTqUZeIiMcCX+Tga+MtKaXLWyy+lewiKfDI99l6TstvfwzcN+7Y12u2m9WznIM/B6v3Xu6YoEnpsn7QKscDPUpB+sJ0cUzQpHRZP2iVY4IepYB94UPAmnz788ArU0qjTfLXKsyYYKBYpZPPdHlHvnsA+Mgk61lJdpEvgC+nlH5YJ9una7bPb1DPAuBl+e4PUkpb6uWTptss94VW6lnFwUH+620MqupS+fvj9WRraQNcmlJ6T6vl86VXPpPvPikiTmlwnlM4+O38Z/JytTaQXQgS4LyIaDSr5fya7Xo/d/t0g7y1bXFM0CN0YT+YkOOB6ilQX5gun67ZPr9BWxwT9Ahd2A8m5JigeorWFyLi74AL890vA2enlA602h6KNCaklEymwiZgCdkaMwm4qsUyA8CCBsf6gHU1db6zST2DTY4dR/bTgET2reaTG+SbB9yT57sfOLZOnstr2nN+p59zUzFTF/SFs4CYoJ7/qGnPSzr9nJs6m/LX6BdrXhPvm2Q9J5B9EZKA24FDxx0/NL8/5fmOb1DPX9W05c11jp9ac54NDepwTDC1lbq0HzgemNpOResLDeq+Ly93X4v5HRNMbaUu7QeOCaa2U9H6AvD2mrZ8A+ifRFsKMyZEfjKpEPJvC4+ruWsA+F/59jeAK2rzp5SuqlPH2WQzI9eTLWi+DVgAnAT8IQe/jfwS8MKU0nCDtnwe+E2yYNomYA/w68BzydaZWUDWQS9IKX20yWN6PvA5shn8PwcuAW4juxrnHwD/Nc/6deA5KV87VuXWbX0hIhLZwPdJstf/DrLA8hOA3yX79nXsp8ofTym9vF49Ko+I+D/AS/LdrwB/TPY6a2Q4NfhWPSLeDbwl370DeA/wI7J1VP+MrE8AvDul9NYGdTyG7PV/Qn7Xh4FrgYfILlbxVrKrFD8EPCul9O0G9TgmqGXd2A8cDzQZBewLxwGrxt39XrKLbP0C+NNxx/5vSulndepxTFDLurEfOCZoMorUFyLiDcA/5Ls/Bl7OwV9gNXJXqjPbuDBjQqe/CTCZahNwFQe/IZkwNajj7BbKfhQ4ZIK2fH6COn4BvKLFx/UHZANeo7o2AgOdfv5NxUnd1hfaeCz/CMzv9PNv6nxq5/XPBDNXyP7ZunKC8lcAPRO06ThgS5M67gfObOGxOSaYWkrd2A8cD0yTSUXrC2Q/C26nPc9pUpdjgqml1I39wDHBNJlUpL5AtjRXu+1Z0qQ9HR8TepG6z83Am4HfJltL5vHAKNlC5V8l+9n+rS3U827gLmA1sJjsm9E9ZN8ufRa4IqW0s5UGpZQ+EhHfBN4I/A7ZN6RDZFepXJ/XNdLi45NaVaS+8CKynySvJJudPEA2O+BXwL15W/85pfS91h+e1JqUrWV3QT774CJgBdlrcBfZz8k+lFL6Qgv13BMRJwGvA15KFjDrI1t+5d+A96eU/qOFehwTNOsK1A8cD9RR09UXprE9jgmadQXqB44J6qgC9YWx9nR8THDpCUmSJEmSJEkquZ5ON0CSJEmSJEmS1FkGiiVJkiRJkiSp5AwUS5IkSZIkSVLJGSiWJEmSJEmSpJIzUCxJkiRJkiRJJWegWJIkSZIkSZJKzkCxJEmSJEmSJJWcgWJJkiRJkiRJKjkDxZIkSZIkSZJUcgaKJUmSJEmSJKnkDBRLkiRJkiRJUskZKJYkSZIkSZKkkjNQLEmSJEmSJEklZ6BYkiRJkiRJkkrOQLEkSZIkSZIklZyBYkmSJEmSJEkqOQPFkiRJkiRJklRyBoolSZKkGRQR10dEiojRiFjVYplVef4UEZ+f6TZKkiRJkVLqdBskSZKkrhURi4DvA4cDdwG/lVLa1yT/fODfgScCvwKeklLaMRttlSRJUnk5o1iSJEmaQXmQ98/y3ScCfzlBkb/I8wH8D4PEkiRJmg3OKJYkSZJmWEQE8FXg2cAIcHJK6Y46+Z4BbAJ6gQ3Abyf/YZckSdIsMFAsSZIkzYKIOA74DnAo8G1gRUpppOZ4BdgIPBN4CHhaSulHHWiqJEmSSsilJyRJkqRZkFK6h2xZCYDfAt48LsufkAWJAd5WGySOiEUR8e6I2BwRuyNiX0Rsi4jrIuL0ZueNiCMi4lURcXVE/CAiHoyI4Yj4WUR8MSIuioi+JuWX5BfVSxFxfn7fSyLi3yLiJxExEhEb2noyJEmSVDjOKJYkSZJmST5r+JvACmA/8IyU0l0RcSzwXbLZxrcDp6aUqnmZC4AP5McauRL4w9oZyjXnvA/4zQmadgfw/JTSz+qUXwJszXdfDZwOvHJctq+llJ4zwTkkSZJUYAaKJUmSpFkUEU8DvgXMA74BnAbcSBaAPQAsSyl9L8/7arIgMMD3gA+RBXX3AscAFwDPz4//XUrpTXXOtx34MfD5vOzPgb68/O8Dz8uz1g32jgsUfwd4OnAz8E/AFmAhsCSldOX4spIkSZo7DBRLkiRJsywi3sHBZSi+DPxOvv2OlNLb8zyLgR8CC4CPARc2mDF8KfBWYBQ4MaW0Zdzx41NKdzdpy6uAf853z0gpfXnc8SUcDBQDrAPO9yJ7kiRJ3cVAsSRJkjTL8jWBNwNPqbn7e8AzU0rDeZ73Am8CfgIcm1La16CuXuA+4Gjg0pTSn0+iPZuBk4DLUkpvGHdsCQcDxXuAwZTSA+2eQ5IkScXmxewkSZKkWZYHg18NVPO7qsAFY0Hi3Ivz2881ChLndY2QrXsMcGqz80bmqIg4ISKeOpbIgtEAz5ig6Z8zSCxJktSdejvdAEmSJKmMUkq3RcQOsgvN7Ugp3TZ2LCIeCxyX774mIl7TYrVH1bszIl4AvJZsPeTHNCk/MEH932mxHZIkSZpjDBRLkiRJxfPrkyy3oHYnIgL4CNlF71px6ATHd0+mUZIkSSo+A8WSJElS8VRqtt8HXNliueFx+6/mYJD423ldG4EfA3tTSlWAiFgHvBKICeqvTnBckiRJc5SBYkmSJKl4flGzvSCl9L1J1vMH+e2PgGellB5qkO+ISdYvSZKkLuHF7CRJkqSCSSntJJv1C3BGvoTEZDwlv/1MoyBxXveySdYvSZKkLmGgWJIkSSqmz+a3S4GzJ1nH2C8IFzTJ8yLgCZOsX5IkSV3CQLEkSZJUTP8L2J9vfzAiljfLHBHPj4inj7v77vz2hRHxqOUlIuJY4B+n3FJJkiTNeQaKJUmSpAJKKW0F/jDf/TXgGxFxRUScFRHLIuLkiHhJRPx1RNwDXA8MjqtmXX57NHBLRLwqL3daRLwd+FZe9+aZf0SSJEkqMi9mJ0mSJBVUSumqiHgI+DBwOHBBnuoZBYbG3fd+4L8Avws8CfjncccfAs4FXoDrFEuSJJWaM4olSZKkAkspXQcsAd4CbAD+EzgA7AXuBT4H/AmwJKX01XFlD5AFgd8IbMrLPATcA3wQWJZS+sRsPA5JkiQVW6SUOt0GSZIkSZIkSVIHOaNYkiRJkiRJkkrOQLEkSZIkSZIklZyBYkmSJEmSJEkqOQPFkiRJkiRJklRyBoolSZIkSZIkqeQMFEuSJEmSJElSyRkoliRJkiRJkqSSM1AsSZIkSZIkSSVnoFiSJEmSJEmSSs5AsSRJkiRJkiSVnIFiSZIkSZIkSSo5A8WSJEmSJEmSVHIGiiVJkiRJkiSp5AwUS5IkSZIkSVLJGSiWJEmSJEmSpJIzUCxJkiRJkiRJJWegWJIkSZIkSZJKzkCxJEmSJEmSJJWcgWJJkiRJkiRJKjkDxZIkSZIkSZJUcgaKJUmSJEmSJKnkDBRLkiRJkiRJUskZKJYkSZIkSZKkkjNQLEmSJEmSJEklZ6BYkiRJkiRJkkru/wHXbyzbXx6TlwAAAABJRU5ErkJggg=="/>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16" descr="data:image/png;base64,iVBORw0KGgoAAAANSUhEUgAABYoAAAMFCAYAAADa3sK2AAAAOXRFWHRTb2Z0d2FyZQBNYXRwbG90bGliIHZlcnNpb24zLjUuMSwgaHR0cHM6Ly9tYXRwbG90bGliLm9yZy/YYfK9AAAACXBIWXMAAB7CAAAewgFu0HU+AACnwklEQVR4nOzdeXxcZ3Xw8d/RyLKxAthBhgRsETtLCWU1sZ0UJwRIgZIU6AJ14zYJxOUFEl66UKCk7Etblpa2SfsWCAQXhwAte8q+JSxx4hooS8CBOMgmgdrEziLjyBqd9497FY1lLSNpZiR7ft/P537mzr3Pfe6Z0Z2RdOaZ80RmIkmSJEmSJElqXx2zHYAkSZIkSZIkaXaZKJYkSZIkSZKkNmeiWJIkSZIkSZLanIliSZIkSZIkSWpzJoolSZIkSZIkqc2ZKJYkSZIkSZKkNmeiWJIkSZIkSZLanIliSZIkSZIkSWpzJoolSZIkSZIkqc2ZKJYkSZIkSZKkNmeiWJIkSZIkSZLanIliSZIkSZIkSWpzJoolSZIkSZIkqc2ZKJYkSZIkSZKkNmeiWJIkSZIkSZLanIliSZIkSZIkSWpzJoolSZIkSZIkqc2ZKJYkSZIkSZKkNmeiWJIkSZIkSZLanIliSZIktUxE3BIRWS7HzXY87SIijo6IV0fE5ojYExHVmp/DBbMdX7upee5ztmOZqYi4T0T8WURcExG7I2Kw5vG9drbjm6uacQ1ExFdq+j2zUf1KktqHiWJJksYRhWtq/un6akTEFPt4Q83xuyPigc2Kdy6KiBfXPP7+iDhqmv10RcQva/p6RaNjbZSIuKI2AdCA5ZbZfkw6vJUJ+W8DrwNWA4uY4f8BEXHBBNdstUxG3xIR346IKyPipRGxdqrvoZrbImIRsBn4e+B04AFAZTZjaraI6I2IF0bERyLiBxGxKyIOlNf8j8vtL4+IFbMdqyRJU9U52wFIkjRXZWZGxIXAd4D7AGcALwT+pZ7jI+JRwMtrNr0kM/+34YHObVcCbwfmAQuB3wPeN41+zgaOLteHgPc3JLo2Uo4u+3J596uZeeasBaNW+zdgWbn+K+ALwM+Aarntxgafr4MiGb0IeCjwaOAPy30/iYh3Af+cmfsafN5ZUX6Y89Dy7vLMvGX2omm5vwMeWa5XKa6tnwIHym3Xz0ZQzRARy4BXAxcw9v/Ri8rleOB3gL+NiC8Br8zMza2JUpKkmTFRLEnSBDLzpoh4NfDWctPfRsSnMrNvouMiogJcTpEgBfhUZm5qYqhzUmb+MiKuBp5VbjqP6SWKz6tZ/2Jm7pxpbE30BeDuSdpcVLP+MYqk3Xh+OdOA1L4i4hjgKeXde4BHZ+ZNDT7NXcDGUdu6KZJmSykSxcPvhccDfwtcGBF/bALt8BURncD6mk1PzsyvzlY8zRQRTwT+E1hcszmB/wF+QvE+fV/gWOAUiusf4EnAdRFxqte6JOlwYKJYkqTJ/QPwbIqvbN8XeCfwtEmO+TOKfxYB7gBe0LTo5r73MZIoPjMilmXmjnoPjoijgaeP6m/Oysz3M8mI54ioTRT/Y2Z+palBqZ2trFm/tglJYoDbM/Pi8XZGxALgLIr3xSeVm08EromIszLz2ibEpOY7iZGE6I+P4CTxb1MkiYc/7OinKLVxWWb+Yoz28ymu91cAa8vN92lBqPhNEUnSTFmjWJKkSWRmFXguMFBueupEkz9FxPHA62s2/UVmTjRi9Eh3NbC7XO/g4BFo9fhDoKtcvwv4aIPiktpB7QjI22YjgMzcn5mfyswnU7yX/qrc1QV8NJzU8HA169dWs5V1hjcykiT+KfC4zHz1WEligMy8JzOvzszTKUpQ7GlNtJIkzZyJYkmS6pCZPwDeULPp78uvdB+knKjpXYyMHvp8Zl7eghDnrMw8AHygZtMfT7GL2rITHz5S6ppKLTKvZn1o1qIoZeYVwPk1mx4AvHZWgtFMzalrq0neSVFCBYqSQk/KzB/Ve3Bmfozi20V1f4tGkqTZZKJYkqT6/S3w7XJ9MWNPavcnwBPL9bvL+weJiGUR8aqIuDYibo2IeyLi9oj4VkS8LSJOqieYiLhPRDwrIv4pIr4WEb+IiIGIuDsibilnXn9eRHTV0deZEZHl8pWa7U+PiA9ExE1lvxkRf1pPfKPUlot4eEQ8rp6Dyudi9Tj9jG77sIh4S0RcFxG7y+fijnIW+usi4l/K5+t+04h/VkXEr0fEW8trZHd5zdwaEV+JiJdHxAMmOPa1EZGMTGQH8ISan3ftcssYx3dExOkR8fqI+FxE9EXEvojYX8bwpYh4ZUT0NOGhTygijhsr9og4JSLeHRHbylj3RMT1ZZzdE3Q51jlOjYhLI+L7ZT/7I2JnRHwmIi6ean9TOO9REfF/I+Kz5fn2l+f/XhnPmgmOvff1DLy3Ztf5Y/zMX9uM+CeSmR+mmOhy2Pp6RhVHRHdEvDAiPhkRPy1/tneV70/viYgnTdZH2c+Mr+naa4+RiewAto/z2jqzjrh+LSLeERE3lu+3d0bEdyLib+p9fUVET0S8NCK+UD6W/eVj+2lE/HcU7+fPjYiH1NPfJI97sveUKybo56nlz2xb+Th/Vcb40TK+eeMdW9PHFTXnuqDctigiXhIR10TEzyJisNy/aBqP9RTgyTWbXpmZN0+1n8y8OTN/Uuc5Z3QNRPE7YcJrbpznrTsiXhQjf0vcExE7yuvl8XXGPq/8ub4lIr5cc/39Kor3sP8qfzZH1dOfJGmWZKaLi4uLi4tLnQvwGIrZ3LNcnlOz78HA3pp9F406toOiJMWvatqMtRwA3gTEBHGsoSjDMFE/w8t24LGTPK4za9p/Bbg/8JFx+vvTaT5336vp4x11HvOmmmNuHu85oRiReGCceEcv758D11FtPGdO0K4T+CdgcJLHtAc4f4Lnpp7nJYFbRh07D9hZ57F3A39Ux2O/peaY42b4PB5XGzsQwOuA6gRx3gysqKPvbuCqOh73rcBvNfj6OIfiq/yTnXsTsHCS1/Nky2unGeMF4103dR6/clQcfzZJ+2fX+Zx8Erj/BP005Joede3Vs5w56vh795X3XwDsn+D43cApkzxHzwRurzOenQ14zU22XDHG8Q+kmPBzsmO31fF4r6hpfwHweKBvnP4WTeOxXl5z/F7GeK3N8HXejGvgK+NdcxM8bycDP5jk5/G6Sc67rIyvnutiF/CbjXwuXVxcXFwatziZnSRJU5CZ346IvwMuKTf9c0R8MTN/STHC+P7l9muoGXEcERXgg8Dv1XR3G7AZ+F/gKIrk7/EUycFXAkuA548TyuLyGMrjv0+R/OgHFgInUIzE7aT4x/6rEbEyM39cx8MMisnYzqH4p+4G4MZy+yPKbdOxEfi7cv0PI+KlmTk4bhARwcH1jP89Mw85dxQjnF9Ts2k3cB0jSaWjgYdR/DNcmWbsLRcRHRQTKD2jZvPtFImA2yn+MX8iRZ3XRcAVEbE4M98xqqvrgcuAhzAyqeCtjF3r+Zej7lfK46BImn2fItF6J0XCbSlwKnA/isTqv0fEgcz8YN0PtLFeA7y6XP828F2KDxAew8ikbsuBj0XE47Ioi3KIiFgIfImDR7PfClxL8TycQDFJVQU4FvhERPxhZv7HTB9ARPwBRQJ4+FqtAl8Dfkzxmj+d4kMpgHOB5RHxpMzcX9PNzyh+5lBc+8OjIn8IfHHUKa+faczTkZlbI+JmYEW56QyKiUMPERF/Bryd4j0Iig/Jvknxdf4K8HBgVbn/HIr3u9/IscvUNOqavpOR5/g8iolOoXifu2uM845bp74c1fmv5d0fAVsoPlB8GEXyMyhKdHwyIk7OzL1j9HEK8B+MTFb+K4r3wVuAe8rHczzwSIrfEdNV+7gne0+5blSMDwK+XsYx7CcUvwfvofg5Do+UPxH4ckQ8LTO/XkdcJwDvoPgdfBfF7+BbKX5XnlHH8WOpHaH+8XGup4ZoxDUwTQ+mSNwPf9B9LfBzoIfi8Q//TfPqiPjBBO/t3WV8UHxw+X2Kes53U/yOWk7xulpQ9v1fEfGEzPxGgx6HJKlRZjtT7eLi4uLicrgtFP/0fJ+R0THvB/6g5v4+4MRRx7y+Zv8vgOcAHWP0/fscPCr5OePEsIZitO0jJojzgRRJi+G+vjBB2zNr2g2PzP0f4JFjtJ0/zeftwRw8MvacSdrXxpTA8WO06eTgUUyvAOaN09/RFBNpvWwOXEO1j+vMcdq8bFS7vxv93APHAJ8d9bNbU8fz+ZUpXOvvKY8d73mdD/xlzXWzBzhqgj5vqYnjuBk+j8fV9HUPRZ3UHwOrx2j7bIoJKYfbnzdBv/9S024Q+LPRr1eKRNaWmnZ3AMtn+HiO5+BvCtzAoe8lHcCfc/Co6X+aoM8Latpd0cBruLbfW6bZx5U1fdw6Tpsn1zzWAYoP6brHaPcYDn5f/pe5fE3XtE+KUaT/CzxtjHZnlNfWcNtXj9Pfx2ra/AeweILH9nTg/zXgGjiz5pxfqaP9f9W07wfOHaPNKRTJ4+F2fYwzGpiDR8YO/6wuHf2zovgA4JDft5PEunTUz+hFjXrtNOsaKNt+pabdmXU8b8MjmP+OUSOmKX5nfrGm7U8Y/1s9D6X49svq8Z5rig8r3lrT37ap/lxcXFxcXJq/zHoALi4uLi4uh+NS/jNUm/SsTe78xai2x9W0vRN42CR9P6mmrx+M94/ZFGKt/ef85HHa1P7DnxSjcXua8Lx9puYcH5yk7Xtq2l47TptH1LT52mxfF1N4Hmqf6zPH2H+/UdfU2yfoaz7FqNDhtl+q42f8lSY8ppfX9P/CCdrdUtPuuBme87hRz+Vu4METtK9NUnx6nDbHc3AS9sUT9LeYorTLcNv3zPDxvG9UUmbRBG3/rKZtlXGS1MztRPFravoYHP1eR5EU31bTZv0k/R1D8UFcUiSVl87Va3rUdbsfeNQEbS+qaXvjOG121/Q1blK7kctU3lMovv1Q+5ifMUHb4zj4A9PxkuNXjOrzXQ18bGtH9f2EJjx/Db0GynZfqWl3Zp3P25sn6O9BFKOCh9uO+UHkFB/3v9b019CyPS4uLi4uM1+czE6SpGnIzOspvuY6bLgMxGYO/fr0Sxj5GvlbMvOHk/T9JYpRolCUS3jsjIIt/ikcdladx7w+M3fP8LxjqZ2M7hkRcf+xGkXEfShGV491XK3aiel2zTC2ueRcRq6pXwB/PV7DzLwHuLhm0xMj4teaGNt43luzXu911mhvzsxbJ9j/npr1VeO0+RNGJnz+H4oRimPKzD0UycRh5453TU+mnGzrD2o2/WVO/PXyf6QYQQtFvOOVqZnL7qhZrzBSvmHYb1OM3Ab4YmZumqizzPw5I++/8yi+uTETrbqm35mZ/zPB/o0UiXSAX4uxJ+Qc3rYvM+9uaHSN8X9q1j+ZmZ8Yr2Fm3gK8uWbTC8pSRBPZT/EtjEY5etT9vQ3seyyNuAamYxfFN57GlJm/AK6u2TTe++ZUzIXfFZKkcVijWNMWEQ+kGFG3muKPhlWM1KZ6X2Ze0KI4cqrHZOZkf2xKUj1eRVE/djiRMQA8LzOHRrV7es36VXX2/SXgqeX6WmDreA3LeqqnUtSeXEKRbKmtxVs7u/1j6jh3UtRTboaPUYyqvh9FrcJnA+8eo93vMJI0+hXw4XH666tZf1JZu/HGxoQ6q2prY16Vmb+aqHFmXh8R36W4BqAYvfejRgZU1kx+HMU1tJTiZzhvnOaPaeS5p2C862TYDymup/sAD4iIo8ZIqtU+9+/NzMn+zvgoRc3ooylGd59GMXJ+qn6jPB6KWtHjJtIAMnMoIt5DUbsXip/54Wb0c39fiveHYdN97xy2Fvj78RrOoWt6wus2M++KiJ8Av0ZRq7aXYnLQWn0Uo+EXR8S5mXllUyKdvtrr8z3jthrxXuBvKD4EOZbisU/0Ievnyg9uGmX0hxbNTr434hqYjk/mwfXNx/ItRj50OW6yDiNiHkV5rEdTjPK/LwfnHWqf28fUG6gkqTVMFGsmfjHbAUzTttkOQNKRITN/FRFXMjKR2jcz8we1bSLiAcBJNZv+rM4PuB5es75srAYRcTTFSKDaiZQm01NHm1sy8/Y6+5uS8jn7ELCh3HQeYyeKz6tZ/1hm3jFGGzJzZ0R8gyLJdj9gS0RsokjefS0zx5pU6nBQO4q8nomchtsNJ4pXTtRwKiKiE3gxRV3cpXUeVs911mh3ZOaOiRpkZkbEHopEMRQTNd2bACpHLT6m5pBJn/vMPBAR1wNPKzetZHqJ4tqf+eacYKLHceJ7bEREHYntuWT0+9ado+6fVrN+dkQ8po4+a0d0j/feOdeu6e/W0aZ2osmxRq1/kGISVID3R8S6ctuXMvO2GcY3IxHxEIqa+cMmncAsM3dFxDaKydygeF1NlCj+7+lHOKbRvzuOGrNV4zTiGpjV85bfBHol8ALqf73Mxu8KSdIETBSrUXYANwJPmYVzP3LyJpwPvLRcH+/ry5LUDMeOuv+iafSxePSGiHgoxazuvVPsq56EcrNLOLyPkUTx2og4rvyqMQARcSwHfx11svft5wFfpniuF1KUDvgToFqOsr0G+DTFZH71JN/mgiU16z+t85hbatYb8s93RMynGNk61d/v9X5w0UhjfpgwhgM166NHj95/1LZWPvcz/Zl3ceiI3LmuNul0YIwPdh5cs/6safQ/1nvnXLym67l2J7puoZjc9AnA4ylGnP52uRAR24FrgS8AH8/MVl8jtdf2rzLzf+s87hZGEsWTva4a/Xtr9Ielixrc/2iNuAZm7bwRsZhiNP9jpnj+2fhdIUmagDWKNROvp/gD9JjM7OXg2mMtk5nfm2yhmC0Yiq9Tv3824pTUthox6mesD3Y3MZIkvpPi6+dPBZZTjHyqZGaUpXZqv/Jbz+/+CcsczFRmfo1ioi4oEhp/PKrJekZKZ9xKkdyYqL8fUXzF9R84+J/7CsU/rf+XIlH804j4k5nE3kK1o9f66zymtl2j/vl+DSMJtSHgSopyISdTXNtdw9fZqLJOs1HiqREjaUePGmzlcz/Tn/lMzj1bHlazPtY31Wb6/jnWe+ecu6YbMQo8M/dRvNf/GSPvr8OWU3xLYyNwW0S8tRz92SrTubZHt53s2m70761bRt1/+FiNGmUWvwnQqPNexkiS+B7g3xgpzXVfoLPmNbW85jjzEZI0xziiWNOWma+ZvNXsKyf0WV3e/Upm9k3UXpIarPYf3b2ZecgIt6mKiN+gGDUGxddj10wyQd5cTB79O/Dacv2PgTfU7KtNHG/KzOpknWXmLuDPI+LlFLURz6CoT/p4RiZ5ejDwzoh4ZGb+35mF33R3M5Ik667zmNp2My65UY68fHHNpvMmmkwsIubidTZVo+uQdlNfYqsRz33tuafzM5/JuWfLmpr168bY38/I6+AxmfmdmZzsSL+mM/MAxSSr74iIR1C8D55eLsO16hdSfMvu9Ih44mT1zxtkOtf26LYtvbbLskY/BR5abloD/GsrYzhclKVF1pV3q8BTMvOaCQ45rF5XktRu/ARPc0JEdEbEhRHxXxFxa0TcExG7I+KaiPjTiFgwg+5r61xadkJSq9WOklsUEUvGbVm/J9esXzFJkhhG/tGdSzYyMpLpxIg4FSAiHg08qqbdlN63M/NAZn4tM9+cmU+n+Lry04Cv1jR7cUQ0Yub2Zqr9GnW95UVqf867GxDDakZGAn53ooTaGOc/XN3BwV+zbuVzP9Of+QCHUaI4Ik7h4Imxrh2jWe3754lj7J+qtrmmy2/V/Utm/mFmLqWogX15TZM1wEUtCqf22r5PRNRbnqXR72lTVTsx4jPLiWN1qCcxMuL+vyZJEsNh/LqSpHZgolizLiKOB75DMZnRb1HUmOwCHkAxAuIfgP+JiCn/g1BOSrO+vNsP/GcjYpakepWTCNV+k6ERtdxr63Z+v472Z0zepLUyc7hm5rDhUcS1H+79d2bW8/gmOs+BzPwsxfNeO2nPb8+k3xb4Vs36b9R5zONr1reOsX+qXzE+7K+zqSq//v3tmk2TPvflxGirazaN9dzXo/ZnvjoiKuO2HFH7M//WYTaR3V/UrA8AHxmjzeaa9ac24JzNuqbn/POemd/OzA3AO2s2P6NF5/4ZUFuXuJ7X1QOAX6vZNN3X1UzUjiBeRFEPX4dqu98VknQkM1GsWVVOWPR1irpfd1HU2PwtipmNnwj8DbCPYhTJZyJiqrXqzmTkU+uPZObor5RKUitcXbP+p+WHWDMxVLM+4QiniHgwLUoGTEPtaOE/KGtmnjvO/hnJzAHg8zWbHtSovpukdiTbusm+WRMRKzl4JPaXx2i2v2a9nomQpnKddQDPr6PPw0Htc39+Ha/XZ1B8uA3Fc/zNaZ73GxS1PaGY/OvsiRqXcZ1fs+lL47WdayLiOYx8VR1gY2buHKPpp2rWz42IB87w1M26pqf62ppNtc9pK98Ha9+TLqij/fmM/K96K/CjRgc0mcy8gYNfV2+OiOOm2k9ErCgHxhyppvK6WsjBHwhLkuYYE8Wabe+k+CN1B0XtuZdm5mcy81uZ+ZXMfCVFjcl+YAVFTbWpqP1DZGNDIpakqXs7Rd0+gFMoJlOqS0QcM8bmm2vWnznBsRWK99n59Z6vxT5M8WEgFIm2dwDDj/cA8IHJOoiIxWVCpx61X+ffNW6rueFKRsoIHMsE10xEdAH/XLPpy+UEf6P9smb9IWPsH632OnvCJB/W/iXFhIJHgncxkvhYyQTJwvI5eUvNpg9k5h3TOWlm7gU+WLPprZPUyL2Iked8iCLuOS8izgeuqNn0C+B14zT/T+DH5fpC4P0RUVciNiKOiojR9XCbdU1P9bXVUBExPyJGT8Q4ntl6H/y3mvXfiYinjdcwIpYBf1177CyOln8+xYSxUNTW/dJUvuUYEb8LbAGWNSG2uaL2dXV2+S2L8byduf9BrSS1NRPFmjXlJBvnlHcvzsybx2qXmd+imEkXpvCVr/IT698r7+7kMBppI+nIkpk/Ad5Ys+k1EXFFRCwdq31EVCLirIjYyNhft72aka86PyEi3jZ6BvsywfyfFKMSpzLLfMtk5l3AR2s21Sbkrs7MempSPhO4KSL+MiKWj9UgIhZExJ8y8jsB4L/GaHdcRGTNcmYd52+KzLyTg6+ZV0TEG8qk8L0i4kEUz+HwV7kHgb8ap9ubGbkWHhoRq8dpN+xbwM/K9fsDHy5HqNeef35EvB74W+bodTZV5eu1Nql1aURcNPoDiXKE4OeA4ZGCd3LwpIy1bV9bc13dMsHpX8fIxF8nAZ+NiBWj+uqIiBdTfLAy7LKynMucVL4Gz46Iz1MkiYffr/YDzxpnNDHlRJYvZOSDtt8ErpmoxnhEPCoi/oai5M/o94RmXdO1ZW2eU+cxjXQssCMi3j7e6zoKTwNeX7P5kPfBZsnMLwOfrtn04Yh49uh2EfFY4IvA8MSvO4B/an6EYyvfD86neG+F4praWr6mx0x4ltfQ0yPiWorfwzOexHaO+xIjH/oeD1wREYtqG0TE/SLincALOEJ+V0jSkWqiT/ukZhseBbePg7+WPZZrgJcBD46IZZm5o47+f4eRWXXfn5lDEzWWpCZ7HcXETcNfFT8f+KOI+BbwQ4rk0P0oyuU8mpEJl37JKJn5w4j4d0a+NfEXFF/LvoGiDuRxFDUAuyhGpf4l8P8a/oga432M1JIfvb1eKyhGdb4lIvqA/6F4HoJihPKpHPyP+qbM/Mb0wm2pt1F8q2a4nvJfAy+MiC8DeyhGqD2Rg0eM/2VmbmYMmTkUER9j5Pn+ckR8hiKhNpyIuz0z31zT/lXAe8p9vwlsi4hvAD+lGAV+JiPP7fOBySYHO1y8lGL0/yqKv5cvpUjWf43itXo8xWtsuI7wIHDhTJO1mXlzRGygeB4rwGnAj8qE00+Abor5G2o/ZLqO4m+k2XR0RFw6attCirquS4HHcGhJhhuBP8rMCWvPZuYXIuKFFPViKxSv5+sj4iaKxO8eisTzMeV5xi1P0cRr+j8pEmBQvEZXUnzIt6+mzb+WScdmWQT8OfDnEXE7I0nxeyiek0dxcOJ8G/CPTYxnLM+lKDl3PMXvuA+VP8fNFHWqT6b4+Q6Xe+kH/rAcbT9rMvNjEfFbFN+CWUQR+2uAV0fEdyhem7+k+L/jWIr3jdrR7EMcwcnRzNwTEW8DXl1uWg/8VkRsprgGj6V4XXVT/K55EU4wLklzlolizaZTytuFwOAUSnYeQzG6YDJ/XLNu2QlJs6r82uwFEbGFYkTXYoqkxymMvB8echjFP9VjeSHF++Hw5HjHcmgt4p0UdUDncs3ML1LEWZv4+iWTf4A47G6K52n4l0gvB3+1utYQRcL8T6cc5Swok1q/SzGp6wsprpcHAL8/RvM7gD/NzCsm6favKJLLD6b4/fu7o/b/FHhzTQzvjYgTgFeWm7opkmu19gN/lplXRsQRkSjOzH0R8STgckZGiC7l4Lq6w26jSBJ/eox90zn3ByOin2KS3wdR/L3+xHIZ7QPAhszcP8a+VrovRSmMetxEURLnssz8VT0HZOa7IuLHFCO9h7/2f2LN+li+D9w+Rl8Nv6bLZPb7gT8qN60pl1qfokgoNsMBioTw8IdGRwNPnqD9VygSsC1NXmbmLyLi8RSldZ5Ubh7v5/hj4NyyTvCsK3/Gj6FIEJ9H8X4cFB9OPGacw4YoRlFfkpnfaX6Us+r1FB9SD3+AfTTFvDO19lJ8WPDtVgUlSZo6E8WaTdOdkGTCSRLg3knyzirv3pCZN07zXJLUUJl5aUS8j+LDrN+kGD28BFhAMfp3J0WC4yvAf433DYoykfVbFJO/nQ88lmJE8m6KEgP/CVxRjvQ5s4kPaUbKZOj7gVfUbP5AZh6o8/j/KN/znwI8nuL5XEEx6guKBOo24GsUE2b9oFGxt0JmDgIvjoj/R1F+6ckUI4nvS5EE20bx9fF3ZeYho8/H6G9HRDwaeDHFc/ZrZV/j/k2YmZdExKeBiylGOC9h5Fr9DHB5Zt407Qc5R5UT4P5BRLyD4vV6JkWC/T4Ur7PvUST/3tPohFtmfqpMZj6PokzXrwM9wK8oJvb6MsX1PObo8TlgiOIauZNixO8PgP+mmLDvm9OpN5uZX46Ih1F8Y+xsipGnx1C87+2jqHX8w/Icn87Mb0/QVzOu6fMoPuBaT5E47KF4X2+6zPxZRDyAIvl6OvA44ASKxzX8zZKfAjcAH8zML7QirnFi/QXw5Ih4KsUHL2spfo7zKL4J8i3gYxTfBqzr90CrZOZPgedFxOsoXpe/CTyM4md9f4oPLncD36G4Dj80XlmVI01ZJub8iPgwxUj8NRQfiO+h+NbKxyneK2+NaUwIKElqnZi9eQF0pCl/6Q9/5fJ9mXnBJO2vo/gjYjuHjoKbyPbJ/iGLiJcCby3vvjgzR38dUpIkSZIkSVLJEcWaTcMjnx4E/LAcNdUow2UnDlB8LVOSJEmSJEnSODombyI1zbfK24UUXxduiLJ+2KPKu1fX81VcSZIkSZIkqZ2ZKNZs+njNeiNn6z6vZt0ZdSVJkiRJkqRJmCjWrClnMf5ceffp5cQQ44qI4yLiDydpUwGG2/ySYlIRSZIkSZIkSROwRrGmLSLWUsyoPKynZv2EiLigtn1mXjFGN88FtgDHAq8uZ0B+D/BdYD/wAIoyEk+jmMn5Y0xcc/ipFDMnA3xgrs2WLEmSJEmSJM1FkZmzHYMOUxFxBXB+ve0zM8bp56HAh4FVdXTz3sx83gQxXQX8QXl3dTlqWZIkSZIkSdIEHFGsWZeZP42INcAzKZK8a4AHAfOAvcBNwDeBTwDXjtdPRNwPeEZ594cmiSVJkiRJkqT6OKJYkiRJkiRJktqck9lJkiRJkiRJUpszUSxJkiRJkiRJbc5EsSRJkiRJkiS1ORPFkiRJkiRJktTmTBRLkiRJkiRJUpvrnO0AdHiIiPnAI8u7u4DqLIYjSZIkSZIkHW4qwJJy/buZec9sBjOaiWLV65HADbMdhCRJkiRJknQEWAVsme0gall6QpIkSZIkSZLanCOKVa9dwyvXX389xx577GzGIkmSJEmSJB1WbrvtNlavXj18d9dEbWeDiWLV696axMceeyxLly6dzVgkSZIkSZKkw9mcm//L0hOSJEmSJEmS1OZMFEuSJEmSJElSm2vbRHFEPDAizomI10fEpyNid0RkuVzRpHOui4jPRsRtEbE/Im6JiH+PiFPrOPaWmvgmWm5pRuySJEmSJEmSjlztXKP4F606UUQsAD4MnDNq10PL5dyIeG1mvqFVMUmSJEmSJEnSsHZOFNfaAdwIPKVJ/V/OSJL4y8A/ArcCjwReCRwPvD4ibsvMd0/S18eBv55g/8AMY5UkSZIkSZLUZto5Ufx64Abghsz8RUQcB2xv9Eki4gnAueXdTwK/k5nDsxreEBGfAP4b6AXeEhH/kZl7J+hyb2Z+r9FxSpIkSZIkSWpfbVujODNfk5mfysxml6B4WXlbBV5UkyQejmM38PLy7mLgwibHI0mSJEmSJEkHadtEcStExFHAk8u7n8/MneM0/QhwZ7n+u00PTJIkSZIkSZJqmChurtXA/HL9q+M1yswB4LrhYyJiXrMDkyRJkiRJkqRhJoqb6+Sa9R9O0nZ4fydw4gTtzoiI/4mI/ojYFxHbI+KDEfGsiIgZRStJkiRJkiSpLbXzZHatsKxmfbyyE8N2jDruB+O0Wz7q/nHl8hzg6xHxB5n5synECEBELJ2kyTFT7VOSJEmSJEnS4cFEcXPdt2b97kna9tesHzXG/gHgE8DngO8BdwCLgNOAF1Iklx8PfD4iTsvMO6YY647Jm0iSJEmSJEk6Epkobq4FNesDk7S9p2b9PmPsX52Ze8fY/pWIuBT4D+ApFOUuXgP8+RTilCRJkiRJktTGTBQ31/6a9a5J2s6vWf/V6J3jJImH990VEc8BfgI8AHh+RLyinCSvXssm2X8McMMU+pMkSZIkSZJ0mDBR3Fx31ayPVU6iVnfN+mRlKg6RmXdExFXARWVfpwDfmMLxE9ZQdp48SZIkSZIk6cjVMdsBHOFqk6+TTRZXO6J3uvWCayfAe8g0+5AkSZIkSZLUZkwUN1dt4vZhk7Qd3j8I/Hia53PYryRJkiRJkqQpM1HcXDcwMondE8ZrFBFdwKnDx0yxtnCth9es3zrNPiRJkiRJkqSWOlAdAmBP/wA79+xjT//AQdvVfNYobqJykrkvAr8FnBURS8epBfy7wP3K9Y9O51wRcX/gD8q7+4At0+lHkiRJkiRJapXB6hD7B4e46vo+Nm3uY/vu/nv3Le/pZv2aXtat7mVBZwedFce8NpPP7gxExAURkeXy2nGava287QQui4jKqD56gL8r7+4F3j3GeZ4WEfeZII77Ah8CHlBuujwz76n7gUiSJEmSJEktVh1Krr1pN2ve9AXeePWNByWJAbbv7ueNV9/Imjd9gWtv2k11KGcp0vbQtiOKI2ItcELNpp6a9RMi4oLa9pl5xXTOk5lfioirgHXAM4DPR8Q7KEpDPBK4BOgtm78iM/eM0c0rgE0R8RHga8BPgLuBRcBpwAsZmQzvR8BrpxOrJEmSJEmS1AqD1SGuvWk3GzZumTQB3D9QZcPGLVx+/imsPaHHkcVN0raJYmADcP44+x5fLrWumMG5nkdRWuLpwBPLpdYQ8IbM/LcJ+jiaIuYNE7S5Bjg3M2+fQaySJEmSJElSU+0fHOLiK7fWPUq4OpRctGkr119yloniJvFZbYHM/FVmng2sBz4P/C/FJHc7gCuBtZn52gm6eCnFqOKPAz8EdgODwJ3l/fcBTwPOzMyfNelhSJIkSZIkSTN2oFrUJO4fqE7puP6BKlfd0OcEd00Smdb20OQiYilFYpsdO3awdOnSWY5IkiRJkiRJh6snvu0rh9QkrseKnm6+9NIzGx9QC+zcuZNly4arx7IsM3fOZjyjOaJYkiRJkiRJUsvs6R+YVpIY4Obd/ezdN9DgiAQmiiVJkiRJkiS1UP/A4AyPn1rJCtXHRLEkSZIkSZKklunu6pzh8ZUGRaJaJoolSZIkSZIktczi7i6W93RP69gVPd0sWtjV4IgEJoolSZIkSZIktdCB6hDr1/RO69j1p/ZyoDrU4IgEJoolSZIkSZIktdC8SgfrVvdOuYREd1eFdat6mVcxpdkMPquSJEmSJEmSWmpBZweXnruSSkfU1b7SEVy2fiXzO01nNovPrCRJkiRJkqSW6qx0cMZJS3j3eadMOrK4u6vC5eefwuknLqHT0cRNM7MpBiVJkiRJkiRpGiodwekn9rD5krP44A19vP+6Prbv7r93/4qebtaf2su6Vb3M7+yoe/SxpsdEsSRJkiRJkqRZ0Vnp4KhKB+eddhwXrl3B3n0D9A9U6e6qsGhhFweqQ9YkbhETxZIkSZIkSZJm1XAyeNHCLhYtPHS7ms9nWp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WoDB6pDAOzpH2Dnnn3s6R84aLvaW+dsByBJkiRJkiSpeQarQ+wfHOKq6/vYtLmP7bv77923vKeb9Wt6Wbe6lwWdHXRWHFfariIzZzsGHQYiYimwA2DHjh0sXbp0liOSJEmSJEnSZKpDyTXbdnHxlVvpH6iO2667q8Kl567kjJOWUOmIFkbYPnbu3MmyZcuG7y7LzJ2zGc9ofkQgSZIkSZIkHYEGq0Ncs20XGzZumTBJDNA/UGXDxi1ce9MuBi1F0ZZMFEuSJEmSJElHoP2DQ1x85VaqQ/VVFKgOJRdt2so9gyaK25GJYkmSJEmSJOkIc6Ba1CSebCTxaP0DVa66oc8J7tqQiWJJkiRJkiTpCDOv0sGmzX3TOnbTdX3Mc1K7tuNPXJIkSZIkSTrC7OkfYPvu/mkde/PufvbuG2hwRJrrTBRLkiRJkiRJR5j+gcEZHj+1khU6/JkoliRJkiRJko4w3V2dMzy+0qBIdLgwUSxJkiRJkiQdYRZ3d7G8p3tax67o6WbRwq4GR6S5zkSxJEmSJEmSdIQ5UB1i/ZreaR27/tReDlSHGhyR5joTxZIkSZIkSdIRZl6lg3Wre6dcQqK7q8K6Vb3Mq5g2bDf+xCVJkiRJkqQj0ILODi49dyWVjqirfaUjuGz9SuZ3mjJsR/7UJUmSJEmSpCNQZ6WDM05awrvPO2XSkcXdXRUuP/8UTj9xCZ2OJm5LM5v+UJIkSZIkSdKcVekITj+xh82XnMUHb+jj/df1sX13/737V/R0s/7UXtat6mV+Z0fdo4915DFRLEmSJEmSJB3BOisdHFXp4LzTjuPCtSvYu2+A/oEq3V0VFi3s4kB1yJrEMlEsSZIkSZIktYPhZPCihV0sWnjodrU3rwJJkiRJkiRJanMmiiVJkiRJkiSpzZkoliRJkiRJkqQ2Z6JYkiRJkiRJktqciWJJkiRJkiRJanMmiiVJkiRJkiSpzZkoliRJkiRJkqQ2Z6JYkiRJkiRJktqciWJJkiRJkiRJanMmiiVJkiRJkiSpzZkoliRJkiRJkqQ2Z6JYkiRJkiRJktqciWJJkiRJkiRJanMmiiVJkiRJkiSpzZkoliRJkiRJkqQ2Z6JYkiRJkiRJktpc2yaKI+KBEXFORLw+Ij4dEbsjIsvliiadc11EfDYibouI/RFxS0T8e0ScOoU+HhARr4uI70TEHRFxZ7n+uoh4QDPiliRJkiRJknRk65ztAGbRL1p1oohYAHwYOGfUroeWy7kR8drMfMMk/awCPg4cO2rXo8plQ0Q8MzO3NCZySZIkSZIkSe2gbUcUj7ID+FwT+7+ckSTxl4FnAauBC4GfUPwcXh8RG8brICIeAnySIkk8CLwFOKNc3lJuezDwqbKtJEmSJEmSJNWlnUcUvx64AbghM38REccB2xt9koh4AnBuefeTwO9kZrW8f0NEfAL4b6AXeEtE/Edm7h2jqzcBDyrXz83MD9fsuzYitgAfKtu8AXheYx+JJEmSJEmSpCNV244ozszXZOanMrPZJSheVt5WgRfVJImH49gNvLy8u5hilPFBIuJBwB+Vdz87Kkk83M+Hgc+Wd88rj5EkSZIkSZKkSbVtorgVIuIo4Mnl3c9n5s5xmn4EuLNc/90x9j8DqJTr753glFeUt5XyGEmSJEmSJEmalIni5loNzC/Xvzpeo8wcAK4bPiYi5o1qcnrN+rj9jNq3tt4gJUmSJEmSJLU3E8XNdXLN+g8naTu8vxM4cZx+7sjMn4/XQWbexsjI5JPHaydJkiRJkqTmOFAdAmBP/wA79+xjT//AQduluaqdJ7NrhWU16+OVnRi2Y9RxPxijn8n6GO7n10ede1IRsXSSJsdMpT9JkiRJkqR2MlgdYv/gEFdd38emzX1s391/777lPd2sX9PLutW9LOjsoLPi2E3NPSaKm+u+Net3T9K2v2b9qHH6mayP2n5G9zGZHZM3kSRJkiRJ0mjVoeTam3Zz8ZVb6R+oHrJ/++5+3nj1jfzD57dx6bkrOeOkJVQ6YhYilcbnxxfNtaBmfWCStvfUrN9nnH4m66O2n9F9SJIkSZIkqcEGq0Ncs20XGzZuGTNJXKt/oMqGjVu49qZdDFqKQnOMieLm2l+z3jVJ2/k1678ap5/J+qjtZ3Qfk1k2ybJqiv1JkiRJkiQd8fYPDnHxlVupDmVd7atDyUWbtnLPoIlizS2Wnmiuu2rWJysF0V2zPrrExF3Awjr6qO2nnjIV98rMCesfR/h1CEmSJEmSpFoHqkVN4slGEo/WP1Dlqhv6OO+045hnvWLNEV6JzVWbfJ1ssrjayedG1wse7meyPmr7seawJEmSJElSE82rdLBpc9+0jt10XZ9JYs0pXo3N9YOa9YdN0nZ4/yDw43H6uX9EHDNeBxFxLHC/8u6N9QYpSZIkSZKkqdvTP8D23f3TOvbm3f3s3VfPdFRSa5gobq4bGJmA7gnjNYqILuDU4WMyc/S7xNdq1sftZ9S+r9cbpCRJkiRJkqauf2BwhsdPrWSF1EwmipsoM+8CvljePSsixisd8buMjAT+6Bj7PwEMVzh/7gSnvKC8HSqPkSRJkiRJUpN0d81s+q/urkqDIpFmzkTxDETEBRGR5fLacZq9rbztBC6LiIPeASKiB/i78u5e4N2jO8jMnwObyrtPjYjfHyOWZwNPLe/+e3mMJEmSJEmSmmRxdxfLe7qndeyKnm4WLexqcETS9M3sY4/DWESsBU6o2dRTs35CRFxQ2z4zr5jOeTLzSxFxFbAOeAbw+Yh4B3Ar8EjgEqC3bP6KzNwzTleXAE8DlgAfiIhTgE+V+84B/qJc3wX89XRilSRJkiRJUv0OVIdYv6aXN1499ami1p/ay4HqkBPaac5o20QxsAE4f5x9jy+XWlfM4FzPoygt8XTgieVSawh4Q2b+23gdZOaOiPht4GPAMcDLy6XWz4FnZebOGcQqSZIkSZKkOsyrdLBudS//8PltU6o33N1VYd2qXpPEmlO8GlsgM3+VmWcD64HPA/9LMcndDuBKYG1mvraOfjZTjEJ+I/A94O5y+W657RFlG0mSJEmSJLXAgs4OLj13JZWOqKt9pSO4bP1K5nealtPcEpk52zHoMFBOxLcDYMeOHSxdOt68fJIkSZIkSe2lOpRcs20XF1+5dcKRxd1dFS5bv5LTT1xSd2JZR46dO3eybNmy4bvL5lpVgHYuPSFJkiRJkiTNWKUjOP3EHjZfchYfvKGP91/Xx/bd/ffuX9HTzfpTe1m3qpf5nR0miTUnmSiWJEmSJEmSZqiz0sFRlQ7OO+04Lly7gr37BugfqNLdVWHRwi4nrtOcZ6JYkiRJkiRJapDhZPCihV0sWnjodmmu8gqVJEmSJEmSpDZnoliSJEmSJEmS2pyJYkmSJEmSJElqcyaKJUmSJEmSJKnNmSiWJEmSJEmSpDZnoliSJEmSJEmS2pyJYkmSJEmSJElqcyaKJUmSJEmSJKnNmSiWJEmSJEmSpDZnoliSJEmSJEmS2pyJYkmSJEmSJElqcyaKJUmSJEmSJKnNmSiWJEmSJEmSpDZnoliSJEmSJEmS2pyJYkmSJEmSJElqcyaKJUmSJEmSJKnNmSiWJEmSJEmSpDZnoliSJEmSJEmS2pyJYkmSJEmSJB1WDlSHANjTP8DOPfvY0z9w0HZJU9c52wFIkiRJkiRJ9RisDrF/cIirru9j0+Y+tu/uv3ff8p5u1q/pZd3qXhZ0dtBZcXykNBWRmbMdgw4DEbEU2AGwY8cOli5dOssRSZIkSZKkdlIdSq7ZtouLr9xK/0B13HbdXRUuPXclZ5y0hEpHtDBCaWI7d+5k2bJlw3eXZebO2YxnND9akSRJkiRJ0pw2WB3imm272LBxy4RJYoD+gSobNm7h2pt2MWgpCqluJoolSZIkSZI0p+0fHOLiK7dSHarvm/HVoeSiTVu5Z9BEsVQvE8WSJEmSJEmasw5Ui5rEk40kHq1/oMpVN/Q5wZ1UJxPFkiRJkiRJmrPmVTrYtLlvWsduuq6PeU5qJ9XFV4okSZIkSZLmrD39A2zf3T+tY2/e3c/efQMNjkg6MpkoliRJkiRJ0pzVPzA4w+OnVrJCalcmiiVJkiRJkjRndXd1zvD4SoMikY5sJoolSZIkSZI0Zy3u7mJ5T/e0jl3R082ihV0Njkg6MpkoliRJkiRJ0px1oDrE+jW90zp2/am9HKgONTgi6chkoliSJEmSJElz1rxKB+tW9065hER3V4V1q3qZVzH9JdXDV4okSZIkSZLmtAWdHVx67koqHVFX+0pHcNn6lczvNPUl1ctXiyRJkiRJkua0zkoHZ5y0hHefd8qkI4u7uypcfv4pnH7iEjodTSzVbWbTRkqSJEmSJEktUOkITj+xh82XnMUHb+jj/df1sX13/737V/R0s/7UXtat6mV+Z0fdo48lFUwUS5IkSZIk6bDQWengqEoH5512HBeuXcHefQP0D1Tp7qqwaGEXB6pD1iSWpslEsSRJkiRJkg4rw8ngRQu7WLTw0O2Sps5XjyRJkiRJkiS1ORPFkiRJkiRJktTmTBRLkiRJkiRJUptrSaI4IuZFxMPLZf4Y+xdExNsjYkdE/CoifhARF7ciNkmSJEmSJElqd62azO53gA8Au4FlY+z/KPAUIMr7DwP+MSJOzMyXtCZESZIkSZIkSWpPrSo98VSKJPBHMnOgdkdEnF3uB9hJkTT+Wdn+4og4rUUxSpIkSZIkSVJbalWieCWQwDVj7HtuebsN+PXM/D3gEcCN5fYNzQ9PkiRJkiRJktpXqxLFDyxvb67dGBEdwFkUSeRLM/MugMy8A7iUYlTxb7QoRkmSJEmSJElqS61KFPeUt/tHbX8McL9y/epR+75X3o5V01iSJEmSJEmS1CCtShQP1yXuGbX9jPJ2Z2beMmrfXeVtpVlBSZIkSZIkSZJalyi+pbxdM2r7bzN+7eKjy9tdTYpJkiRJkiRJkkTrEsVfpqg3/OKIOBkgIp4BnFnu/68xjnlEeXtb06OTJEmSJEmSpDbWqkTxP1OUn3gg8L2I2A18lCJ5/DPgP8c45ikUo423tChGSZIkSZIkSWpLLUkUZ+ZNwB8D+yiSw0eXt3uBP8zMgdr2EXEM8Jvl3c+3IkZJkiRJkiRJaledrTpRZn44Ir4KnA0cQ1FS4hOZefsYzR8FXFmuf6lFIUqSJEmSJElSW2pZohggM/8XeG8d7T4HfK75EUmSJEmSJEmSWlWjWJIkSZIkSZI0R5koliRJkiRJkqQ219LSEwAR8QDgNGAFcF+gMtkxmfn6ZsclSZIkSZIkSe2qZYniiHgg8A/A70/jvCaKJUmSJEmSJKlJWpIojojFwNeA44FoxTklSZIkSZIkSfVpVY3iVwAnUCSJPwc8DVgCVDKzY7KlRTFKkiRJkiRJUltqVemJZwIJXJ2Zz2jROSVJkiRJkiRJdWjVaN3e8vayFp1PkiRJkiRJklSnViWK7y5vf9Gi80mSJEmSJEmS6tSqRPF3y9uHtuh8kiRJkiRJkqQ6tSpR/G8UE9n9cYvOJ0mSJEmSJEmqU0sSxZn5IeADwO9ExCtacU5JkiRJkiRJUn06G9lZRJwxwe7LKUpPvCkifhe4EvghsG+yfjPzmsZEKEmSJEmSJEkaraGJYuArQNbR7nHlUo+k8XFKkiRJkiRJkkrNSMBGE/qUJEmSJEmSJDVJoxPFT2xwf5IkSZIkSZKkJmtoojgzv9rI/iRJkiRJkjQ7DlSHmFfpYE//AP0Dg3R3dbK4u+ve7ZKOLNb+lSRJkiRJ0r0Gq0PsHxziquv72LS5j+27++/dt7ynm/Vrelm3upcFnR10mjCWjhiRWc/cczM8ScR7KCal++vMvK3OY5YAfwdkZl7YzPg0uYhYCuwA2LFjB0uXLp3liCRJkiRJUqNVh5Jrtu3i4iu30j9QHbddd1eFS89dyRknLaHS4XRVUj127tzJsmXLhu8uy8ydsxnPaK362OeCclk8hWPuV3OcJEmSJEmSmmiwOsQ123axYeOWCZPEAP0DVTZs3MK1N+1isDrUogglNZPfD5AkSZIkSRL7B4e4+MqtVIfq+/Z5dSi5aNNW7hk0USwdCeZyonhBeXvPrEYhSZIkSZJ0hDtQLWoSTzaSeLT+gSpX3dDHAUcVS4e9uZwofnx5+4tZjUKSJEmSJOkIN6/SwabNfdM6dtN1fcxzUjvpsNfZjE4j4tXj7HpRRPzvJIfPB44HnkExAd7XGxmbJEmSJEmSDranf4Dtu/undezNu/vZu2+ARQu7GhyVpFZqSqIYeC1FkrdWAC+cQh8B7Afe2qCYJEmSJEmSNIb+gcEZHl9l0cIGBSNpVjTzewFRs2S5RB3LPcAtwCbgtMz8ThNjlCRJkiRJanvdXTMbS9jdVWlQJJJmS1NGFGfmQQnoiBiiSBQ/IjN/0IxzSpIkSZIkaXoWd3exvKd7WuUnVvR0W3ZCOgK0qtJ4X7kMtOh8kiRJkiRJqtOB6hDr1/RO69j1p/ZyoDrU4IgktVpLEsWZeVxmLs/MH7fifJIkSZIkSarfvEoH61b3TrmERHdXhXWreplXadVYREnN4qtYkiRJkiRJLOjs4NJzV1LpiLraVzqCy9avZH6n6SXpSOArWZIkSZIkSXRWOjjjpCW8+7xTJh1Z3N1V4fLzT+H0E5fQ6Whi6YjQlMnsJhIRTwSeBTwa6AHuA0z0UVVm5vEtCE2SJEmSJKmtVTqC00/sYfMlZ/HBG/p4/3V9B01wt6Knm/Wn9rJuVS/zOzvqHn0sae5rWaI4Ih4IXAU8YXjTOE1z1L5sZlySJEmSJEka0Vnp4KhKB+eddhwXrl3B3n0D9A9U6e6qsGhhFweqQ9Yklo5ALUkUR8Q84NPAYyiSwN8CbgXOpkgEvx9YDKwEHlxu2wp8rxXxSZIkSZIk6WDDyeBFC7tYtPDQ7ZKOLK16ZV8APLZcf25mPg54xfDOzDw/M5+RmUuB3wFuAx4OfCozn9vs4CKiNyLeFhE3RkR/RNweEddHxEsjYuHkPdR1jkdFxDsjYlt5jjsj4vsR8ZaI6K3j+FsiIutYbmlEvJIkSZIkSZLaR6sSxb9X3n4mM983UcPM/DhFeYoB4IqIOLGZgUXE2cD/AH8BPAxYSDG6eRXwVmBrRKyY4TleB3wb+BPgxPIc96VIhv8l8N2I+J2ZnEOSJEmSJB2eDlSHANjTP8DOPfvY0z9w0HZJaoVW1Sh+NCMlJg4REZGZ99YizsyfRMQ/Aq8GXgJc3IygIuLRwIcoErd3A38DfJligr11FIndXwOujohVmXn3NM7xCorHAcVI6bcC3yjv/wbwMuAY4AMR8aTM/MahvRzk48BfT7B/YKoxSpIkSZKk1husDrF/cIirru9j0+aDJ41b3tPN+jW9rFvdy4LODjot9yCpyaImP9u8k0TcQ5GUfnxmXlduOxH4EUUC+X6Z2T/qmNOBrwI3ZeavNSmuLwNnAoPAGZn5zVH7/xJ4S3n3NZn5+in2/xDgJ8B8iprMqzLz1jHaXE9Rm/k7wMrMPOQjw7KkxEOB92XmBVOJoxEiYimwA2DHjh0sXbq01SFIkiRJknTEqA4l12zbxcVXbqV/oDpuu+6uCpeeu5IzTlpCpSNaGKGkRtu5cyfLli0bvrssM3fOZjyjterjqIFRtwB31qw/ZIxj9k+wb8YiYhVFkhjg8tFJ4tLbgRvL9T8tJ+WbinUUSWIoEs23jm6QmT8DXlPefTTwW1M8hyRJkiRJOowMVoe4ZtsuNmzcMmGSGKB/oMqGjVu49qZdDFqKQlITtSpR3FfePmh4Q2b+ArirvLtmjGN+fbhpk2J6Vs36e8dqUI7s3VjeXcxIYrleq2rWPz1Bu8/UrP/+FM8hSZIkSZIOI/sHh7j4yq1Uh+pLeVSHkos2beWeQRPFkpqnVYnireXtY0dtvwYI4CURMTzyloi4P0Xt3gR+0KSYTi9v+4H/nqDdV2vW107xHEfXrP9igna1+54wxXNIkiRJkqTDxIFqUZN4spHEo/UPVLnqhj4nuJPUNK1KFH+RIiF89qjt/6+8fSzw3Yh4a0RcBnwXeFi5byPNcXJ5++PMHJyg3Q/HOKZetXWX7z9Bu9p9x0XEwgnanhER/xMR/RGxLyK2R8QHI+JZEWGxIkmSJEmS5rB5lQ42be6bvOEYNl3XxzwntZPUJK16d/kYRfmJpRFx/PDGzLwaeA9FEvkE4M+BFwDDM6V9DvjXRgcTEQuAnvLuhEWjM3MPIwnfZRO1HcONNesTjRQ+ozY8Rh7/WJYDjwQWAvcBjgOeA3wUuLacHG/KImLpRAtwzHT6lSRJkiRJI/b0D7B9d//kDcdw8+5+9u4bmLyhJE1DZytOkpl7KRKaY+3bEBHfBDZQ1CXuBG6iGEn8j2Wd4Ea7b8363XW07we6gaOmeJ6PA39Vrr86Iv4rM/fXNiiT1q+eIL5hA8AnKJLn3wPuABYBpwEvpEhiPx74fESclpl3TDHWHVNsL0mSJEmSpqh/YKIvNddzfJVFE30PWZKmqSWJ4slk5uXA5S085YKa9Xo+irunvL3PVE6SmZsj4hPAM4BHA1+NiFcC3yybnAa8udw3AHRNcJ7VZcJ9tK9ExKXAfwBPoSiP8RqK0dmSJEmSJGkO6e6aWSqmu6vSoEgk6WDtWtimdlRv17itRgxPtPeraZzrfOC6cn018AWKEcr95fpq4AZgU80xd43uZJwk8fC+uyjKT/yy3PT8iKjncdVaNsmyaor9SZIkSZKkURZ3d7G8p3tax67o6WbRwqn+uy9J9WnXRHFtIraechLD7+D1lKk4SJngfQLwZ8APRu3+OfAG4HTgfjXb90zjPHcAV5V3u4FTpnj8zomWMlZJkiRJkjQDB6pDrF/TO61j15/ay4FqMyp0StIsJIoj4oSIeH1EfD4ivhsRP46IE0a1eUREPD0iJpoAbtrKOsG7y7sTTRxHRCxmJFE8rTq+mTmQme/IzF+nqCt8EvBg4MGZ+erMvAd4VNn8LiaZYG8CtYnoaU1qJ0mSJEmSmmdepYN1q3unXEKiu6vCulW9zKu065g/Sc3WsneXiOiIiLcCNwKXAE+mmLxuOYeWf1gGfIpiYrZmJTxvLG9PiIiJCgQ9bIxjpi0z78jMmzLztsxMgIh4EDCcLL9hBhP4xUzjkyRJkiRJzbWgs4NLz11JpaO+f+MrHcFl61cyv9MksaTmaeU7zL9RTLBWAW6lmHxtTJn5aeDmsu3vNymer5W33cDjJmhXO6r5602K5Q8ZSfJ+aAb9PLxm/dYZ9CNJkiRJkpqks9LBGSct4d3nnTLpyOLurgqXn38Kp5+4hE5HE0tqopa8w0TEmcCF5d03A8dl5nMmOezDFMnTJzYprI/VrD93rAYR0QGcV97dC3y50UFExP2Al9ec48pp9nN/4A/Ku/uALTMOTpIkSZIkNUWlIzj9xB42X3IWrzrn5EMmuFvR082rzjmZ6y85i7Un9NQ9+liSpmuikguN9ILy9r8y86/rPOb68vbXmxAPmXl9RFxLMZHchRHxvsz85qhmfwGcXK7/Y2YeqN0ZERcA7y3vvi4zXzv6PBFxLLB79LHlvvsC/wkcU256aWbeNUa7pwFfzcxfjfVYyn4+BDyg3HR5WfdYkiRJkiTNUZ2VDo6qdHDeacdx4doV7N03QP9Ale6uCosWdnGgOmRNYkkt06pE8WlAApdP4ZjhCd2OmbDVzLyEopzEfYDPRcSbKUYN3wdYBzy/bLcNePs0z7EeeGlEvA/4KnAbcD/gVOBFwPBUp+/NzPGen1cAmyLiIxQlM34C3E0xMd5pwAsp6joD/Ah47TRjlSRJkiRJLTacDF60sItFCw/dLkmt0KpE8QPL2+1TOGawvJ3X4FjulZnfiog/AN5Pkbx98xjNtgFnjzXSdwoeBLysXEYbpEhCv3KSPo4GNpTLeK4Bzs3M26cTpCRJkiRJkqT21KpE8a+ALmDhZA1rDI+03dP4cEZk5icj4lEUo4vPBpYCA8CPKeokX5qZ+2Zwio8AC4AnAcdTJM3voRgx/TmKMhHfn6SPlwJPphg9/GtAD8Vo4n0Uk9ZtBj4AfC4zcwaxSpIkSZIkSWpDrUoUbwceAzwWGF0HeDznlLc/aEZAtTLzp8Cfl8tUjrsCuGKSNjcDbyyXacnMLTg5nSRJkiRJ0zZc73dP/wD9A4N0d3WyuNs6wJI0rFWJ4s9RJImfHxH/LzOHJmocEY8D/piirvFnWhCfJEmSJEk6Ag1Wh9g/OMRV1/exaXMf23f337tveU8369f0sm51Lws6O+g0YSypjbXqHfBSivITjwTeFRHj1h2OiN+jSA53AXcC72xJhJIkSZIk6YhSHUquvWk3a970Bd549Y0HJYkBtu/u541X38iaN32Ba2/aTXXIao6S2ldLEsWZ+TPg/wIBXADcHBH/UtPkwoj414i4CfgQ8ACK0cTPz8w7WhGjJEmSJEk6cgxWh7hm2y42bNxC/0B1wrb9A1U2bNzCtTftYrA64ZegJemI1bLvVGTm5cAGipHFDwH+D0UyGOBPgedTTPYWFJO9PS8zP9yq+CRJkiRJ0pFj/+AQF1+5te5RwtWh5KJNW7ln0ESxpPbU0uI7mfke4GHA3wM/oUgK1y4/A/4VODkz39fK2CRJkiRJ0pHhQLWoSTzZSOLR+geqXHVDHwccVSypDbW8Sntm7szMl2bmScAi4CTgZOCBmbksMy/KzFtaHZckSZIkSToyzKt0sGlz37SO3XRdH/Oc1E5SG+qczZNn5p0UE9ZJkiRJkiQ1xJ7+gUMmrqvXzbv72btvgEULuxoclSTNbX5EJkmSJEmSjij9A4MzPH5qJSsk6UjQshHFEXEMcDpFqYnFwH0pRhPfDvwI+Fpm/m+r4pEkSZIkSUem7q6ZpTu6uyoNikSSDh9NTxRHxDOAvwJW19H2m8DfZObVzY5LkiRJkqTD0YHqEPMqHezpH6B/YJDurk4Wd3fdu12wuLuL5T3d0yo/saKn27ITktpS0xLFETEfuAJ4zvCmOg47DfhERFwJXJiZA00KT5IkSZKkw8pgdYj9g0NcdX0fmzb3HZQEXd7Tzfo1vaxb3cuCzg46ZylhPFeS2AeqQ6xf08sbr75xyseuP7XXpLukthSZ2ZyOIz4F/BYjCeIfAV8EtgK/BO6mKD/RAzwWOAs4sWybwCcz81lNCU5TFhFLgR0AO3bsYOnSpbMckSRJkiS1j+pQcs22XVx85dYJ6+d2d1W49NyVnHHSEiod9YzXaoy5mMS++55B1rzpC1OqN9zdVeH6S86ie37LKnVKaiM7d+5k2bJlw3eXZebO2YxntKYkiiPiBcC/UCR8dwIvyMxP13Hc2cC/AkvLY/9PZr674QFqykwUS5IkSdLsGKwOce1Nu9mwcQvVocn/h690BJeffwprT+hpSVJ2riax5/rzJqn9zPVEccPf+SIigFeUd7cDK+tJEgOUtYlXlscF8MpGxydJkiRJ0uFk/+AQF1+5ta5kJxSJ24s2beWewaEmR1YkY6/ZtosNG7dMOnK3f6DKho1buPamXQxWmx9bZ6WDM05awrvPO2XSyem6uypcfv4pnH7iEpPEktpWM979ngr0UowI/qPM/OVUDs7M3cAfl3cfGhFPaXB8kiRJkiQdFg5Ui3IOUymfAEVS9qob+jjQ5ITsXE5iQzFK+PQTe9h8yVm86pyTWd7TfdD+FT3dvOqck7n+krNYe0JPS8t1SNJc04yiO08ob7+RmddNp4PM/EZEfINicrszgc81KDZJkiRJkg4b8yodbNrcN61jN13Xx4VrVzQ4ohEzTWKfd9pxLZkwrrPSwVGVDs477TguXLuCvfsG6B+o0t1VYdHC1k+0J0lzVTPeCU+hGE382Rn28xmK8hOrZhyRJEmSJEmHoT39AwdNDDcVN+/uZ+++gQZHNGKmSexWJ2eHz7doYRcPWXQfFi3sOmi7JLW7ZrwbLi9vvzXDfoaPb97Hn5IkSZIkzWH9A4MzPH5qo32nYi4nsSVJU9eMRPH9y9sp1SYew/Dx95+wlSRJkiRJR6jurplVjJxsEreZmMtJbEnS1DUzUXznDPu5q7y97wz7kSRJkiTpsLS4u+uQCdjqtaKn+97yCs0wl5PYkqSpa0aiuNET5DVjwj1JkiRJkua8A9Uh1q/pndax60/t5UB1qMERjZjLSWxJ0tRZsV2SJEmSpDlqXqWDdat7pzz6trurwrpVvU2dqG0uJ7ElSVPXzNG6z4yIU2Zw/EMaFokkSZIkSYepBZ0dXHruSjZs3EJ1KCdtX+kILlu/kvmdzR0bNpzE/ofPb5tSveFWJLElSVPXzETxG5vYtyRJkiRJbaGz0sEZJy3h3eedwsVXbp0wKdvdVeGy9Ss5/cQlVDqi6bHN1SS2JGnqInPyN/IpdRjR6O+OZGZa4X6WRcRSYAfAjh07WLp06SxHJEmSJEntZbA6xP7BIT54Qx/vv66P7bv77923oqeb9af2sm5VL/M7O+hs4Wjd6lByzbZdcy6JLUlzzc6dO1m2bNnw3WWZuXM24xmtGYni8xvaIZCZ72t0n5oaE8WSJEmSNDccqA4xr9LB3n0D9A9U6e6qsGhh173bZ8NcTWJL0lzSdoliHZlMFEuSJEmSJjMXk9iSNFfM9URxM2sUS5IkSZJ0WBpObO7pH6B/YJDurk4Wd5vwnMzwc7NoYReLFh66XZI0d5koliRJkiSpNFxC4arr+9i0+eASCst7ulm/ppd1q3tZYAkFSdIRxtITqoulJyRJkiQd6aYyKdul567kjJOclE2SVL+5XnrCjz8lSZIkSW1vsDrENdt2sWHjlgmTxAD9A1U2bNzCtTftYrA61KIIJUlqLhPFkiRJkqS2t39wiIuv3Ep1qL5v3VaHkos2beWeQRPFkqQjg4liSZIkSVJbO1AtahJPNpJ4tP6BKlfd0McBRxVLko4AJoolSZIkSW1tXqWDTZv7pnXspuv6mOekdpKkI4C/zSRJkiRJbW1P/wDbd/dP69ibd/ezd99AgyOSJKn1TBRLkiRJktpa/8DgDI+fWskKSZLmooYmiiPi78vlgY3sV5IkSZKkZunu6pzh8ZUGRSJJ0uxp9IjiPwVeAvTUboyI7RHxk4g4ocHnkyRJkiRpRhZ3d7G8p3tax67o6WbRwq4GRyRJUuu1qvTEQ4HjAH97SpIkSZLmlAPVIdav6Z3WsetP7eVAdajBEUmS1HqNThTvK297JmwlSZIkSdIcMa/SwbrVvVMuIdHdVWHdql7mVZz+R5J0+Gv0b7Mfl7fnRUQ0uG9JkiRJkppiQWcHl567kkpHff/KVjqCy9avZH6nSWJJ0pFhZhX7D/VR4FHAc4HfioibgQM1+98bEf1T7DMz88mNClCSJEmSpNE6Kx2ccdIS3n3eKVx85Vb6B6rjtu3uqnDZ+pWcfuKSuhPLkiTNdZGZjessYgHwReC0BnSXQFAkip1CdpZFxFJgB8COHTtYunTpLEckSZIkSY03WB1i/+AQH7yhj/df18f23SNjnVb0dLP+1F7WreplfmcHnZackCRNwc6dO1m2bNnw3WWZuXM24xmtoSOKM3N/RDwBeDZwFvAQYD7wBIrE738DUx1RLEmSJElSS3RWOjiq0sF5px3HhWtXsHffAP0DVbq7Kixa2MWB6pA1iSVJR6RGl54gMweBD5QLABExPAXsBZn5g0afU5IkSZKkRhpOBi9a2MWihYdulyTpSONvOEmSJEmSJElqcw0fUTyO5eXtz1p0PkmSJEmSJElSnVqSKM7Mn7biPJIkSZIkSZKkqWvViOKDRMTjKCa7ewRwdLn5duB7wBcy879nIy5JkiRJkiRJakctTRRHxCOBdwKrJ2j25ojYDPyfzPxuayKTJEmSJEmSpPbVssnsIuIs4HqKJHGUyyDwC+B/y/Xh7acC10fEk1sVnyRJkiRJkiS1q5YkiiOiB/gwMB9I4N3AGqA7Mx+cmccCCymSyO8CqmXbD0fEA1oRoyRJkiRJkiS1q1aNKH4JcH9gADg7M5+fmTdk5uBwg8ysZuaWzPw/wNnAgfKYl7QoRkmSJEmSJElqS61KFJ9NMZL40sz87GSNM/NzwD9TlKE4u8mxSZIkSZIkSVJba1WieHl5+4kpHDPcdkWDY5EkSZIkSZIk1WhVonhBeds/hWP2lbfzGxyLJEmSJEmSJKlGqxLFPy9vHzuFY4bb/qLBsUiSJEmSJEmSarQqUXwtRb3hV0TE/SZrXLZ5OUVd42ubHJskSZIkSZIktbVWJYr/rbxdDlwTEavGaxgRq4FrGKlN/G/jtZUkSZIkSZIkzVxnK06SmV+PiH8BXgQ8ErguIn4AbKYoLZHAMcAa4OE1h/5LZn69FTFKkiRJkiRJUrtqSaK49GKKCer+nGIk869zcFIYivIUAEPA24BXtCw6SZIkSZIkSWpTrSo9QRZeBjwG+FfgJorEcO1yU7nvMZn58szMVsUnSZIkSZIkSe2qlSOKAcjM7wEXAUREF7C43LUnMwdaHY8kSZIkSZIktbuWJ4prlYnhX8xmDJIkSZIkSZLU7lpWekKSJEmSJEmSNDeZKJYkSZIkSZKkNjerpSfGExHn1d7PzI2zFYskSZIkSZIkHenmZKIYuALIcj0BE8WSJEmSJEmS1CRzNVEMELMdgCRJkiRJkiS1g7maKH7dbAcgSZIkSZIkSe1iTiaKM9NEsSRJkiRJkiS1SMdsByBJkiRJkiRJml0miiVJkiRJkiSpzc1K6YmImAesBB4BHF1uvh34HrA1Mw/MRlySJEmSJEmS1I5amiiOiIXAq4A/ARaP02xPRLwTeGNm7mtZcJIkSZKkljpQHWJepYM9/QP0DwzS3dXJ4u6ue7dLkqTWaVmiOCJ6gS8AxwMxQdOjgZcDvxcRT87Mna2IT5IkSZLUGoPVIfYPDnHV9X1s2tzH9t399+5b3tPN+jW9rFvdy4LODjpNGEuS1BKRmc0/SVFq4tvAyeWmHwLvBTYDP6dIHD8IWA1cADy8bPd94LGZOdj0IDWhiFgK7ADYsWMHS5cuneWIJEmSJB2OqkPJNdt2cfGVW+kfqI7brrurwqXnruSMk5ZQ6ZhorJEkSYeHnTt3smzZsuG7y+baANlWfTS7gSJJnMCbgEdk5lsz85rM3JaZPyrX3wY8CnhjedzDy2MlSZIkSYe5weoQ12zbxYaNWyZMEgP0D1TZsHEL1960i8HqUIsilCSpfbUqUfxsiiTxxzLzVZk57m/5zBzKzFcDH6UYafzsFsUoSZIkSWqi/YNDXHzlVqpD9X2ztTqUXLRpK/cMmiiWJKnZWpUofkR5+54pHHN5efvIBsciSZIkSWqxA9WiJvFkI4lH6x+octUNfRxwVLEkSU3VqkTx/cvbW6dwzG3l7f0aHIskSZIkqcXmVTrYtLlvWsduuq6PeU5qJ0lSU7XqN+3t5e3yKRyzYtSxkiRJkqTD1J7+Abbv7p/WsTfv7mfvvoEGRyRJkmq1KlG8laLe8EVTOOYiirrG32pKRJIkSZKklukfGJzh8VMrWSFJkqamVYniD5S3Z0bEeyKie7yGEdEdEe8Bziw3bWp2cJIkSZKk5uru6pzh8ZUGRSJJksYys9/U9dsEvAD4DeB84OyI+BCwGfgFxcjhY4A1wLOBJeVxX8/MK1sUoyRJkiSpSRZ3d7G8p3ta5SdW9HSzaGFXE6KSJEnDWpIozsyMiN8GrgZOpUgEv6hcRovy9pvAM1sRnyRJkiSpuQ5Uh1i/ppc3Xn3jlI9df2ovB6pDTmgnSVITtey3bGbuAdYCLwZupEgIj7XcCFwMnF4eI0mSJEk6zM2rdLBude+US0h0d1VYt6rXJLEkSU3WqtITAGTmEHAZcFlEHAs8Aji63H078L3MvK2VMUmSJEmSWmNBZweXnruSDRu3UB3KSdtXOoLL1q9kfqdJYkmSmq2lieJaZULYpLAkSZIktYnOSgdnnLSEd593ChdfuZX+geq4bbu7Kly2fiWnn7iESkeM206SJDWGH8sCEdEbEW+LiBsjoj8ibo+I6yPipRGxsEHneFREvDMitpXnuDMivh8Rb4mI3in084CIeF1EfCci7ij7+U657QGNiFWSJEmSmqXSEZx+Yg+bLzmLV51zMst7ug/av6Knm1edczLXX3IWa0/oMUksSVKLRObkX/c5kkXE2cAm4P7jNPkR8PTMvHkG53gd8CpGJuob7U7ggsz86CT9rAI+Dhw7TpNbgWdm5pbpxjrBuZcCOwB27NjB0qVLG30KSZIkSW1meIK6vfsG6B+o0t1VYdHCLieukyQdkXbu3MmyZcuG7y7LzJ2zGc9oLS09ERGdwNnA6cAK4L7AZDMZZGY+uUnxPBr4ELAQuBv4G+DLwH2AdcCfAL8GXB0RqzLz7mmc4xXAq8u7twFvBb5R3v8N4GXAMcAHIuJJmfmNQ3uBiHgI8EngQcAg8PfAp8rd5wB/DjwY+FREPC4zfzbVWCVJkiSplYaTwYsWdrFo4aHbJUlS67QsURwRa4F/B2rLLEz0HaIs9zdzyPM7KJLEg8BTMvObNfu+FBE3AW8BHkaRiH39VDovk7uvLe/eCqzKzFtrmmyOiA8B11Mkef8lIlaWk/6N9iaKJDHAuZn54Zp910bEFoqk94OANwDPm0qskiRJkiRJktpXS0pPRMTDgC0UI3UDGABuAm4HxkqKHiQzn9iEmFZRJGgB/i0zXzBGmw7ge8DJwB7gQZl5YArn+AvgbeXdP8nMd4/TbgPwrvLuOZl59aj9DwJ+RjH6+rOZ+bRx+vkM8FSgCjwkM39Rb6yTsfSEJEmSJEmSNH2Wnii8kmLkbhV4DfBP0ynj0GDPqll/71gNMnMoIjZSlKRYDJwJfH4K51hVs/7pCdp9pmb994GrR+1/BiMlOsaMtXQFRaK4Uh7zrgnaSpIkSWMarg+7p3+A/oFBurs6Wdxt3VhJkqQjWasSxU+iKCHxj5n55hadczKnl7f9wH9P0O6rNetrmVqi+Oia9YlG99bue8IY+0+vWf/qGPvH2rcWE8WSJEmagsHqEPsHh7jq+j42be5j++7+e/ct7+lm/Zpe1q3uZUFnB50mjCVJko4orUoU95S3H23R+epxcnn748wcnKDdD8c4pl79Nev3B345Trv716wfFxELM3PfGOe9IzN/Pt7JMvO2iLgTuN9UYy1LS0zkmKn0J0mSpMNLdSi59qbdXHzlVvoHqofs3767nzdefSP/8PltXHruSs44aQmVjommHJEkSdLhpFXDAHaVt79q0fkmFBELGEleT1gLJDP3MJLwXTZR2zHcWLM+1kjhYWfUhgeMTtoOn7eeuiU7Rh1Trx2TLDdMsT9JkiQdJgarQ1yzbRcbNm4ZM0lcq3+gyoaNW7j2pl0MViedbkRzwIHy57Snf4Cde/axp3/goO2SJEnQuhHFXwOeAzwC2Nqic07kvjXr9dRK7ge6gaOmeJ6PA39Vrr86Iv4rM/fXNiiT1q+eIL7a+/XGClOPVZIkSW1q/+AQF1+5lepQfRNdV4eSizZt5fpLzrIExRxmKRFJkjQVrfpr4O8pJrJ7SUS0Kjk9kQU16wN1tL+nvL3PVE6SmZuBT5R3Hw18NSKeHBELy+XJFHWFHz0qjtHnGY63abFSjECeaFk1/qGSJEmaqrkyyvNAtUgkTjaSeLT+gSpX3dDnqNQ5ariUyJo3fYE3Xn3jQUliGCklsuZNX+Dam3bX/SGBJEk6crUkaZuZN0TEnwP/CHwkIp6Xmbtbce5x1I7q7aqj/fzydjqlM84HPg2cCqwGvjBGmxuA7wHPLe/fNWr/fmAhTYw1MycsaxFh/TlJkqRGmGujPOdVOti0uW9ax266ro8L165ocESaqcHqENfetJsNG7dMmgAeLiVy+fmnsPaEHkcWS5LUxlqSKI6I4dIKm4FzgJ9GxOcpJorbN+6Bpcx8fYNDqk3E1lOiobu8raf0w0Eyc29EPAF4EfAnwMNrdv8ceBfwJmBTzfY9o7q5iyJR3NRYJUmS1FxzccK4Pf0Dh4w2rdfNu/vZu2+ARQvrGc+gVrGUiCRJmo5WlYF4LTD8V0pSlEX47XKpR0MTxZm5PyJ2U0xoN3riuINExGJGkq87Jmo7wfkGgHcA74iI+wMPpEjk/jwzszzPo8rmd3HopHU7gQdNFmtpeBK7acUqSZKk5pirozz7BwZneHyVRQsbFIxmbKalRM477TjmmSyWJKkttfIvgKhZRt+fbGmGG8vbEyapm/ywMY6Ztsy8IzNvyszbapLEDwJOKJvckJmjC739oLy9f0QcM17fEXEscL9GxSpJkqTGme4oz3sGm1sDuLtrZmNHursqDYpEjTDTUiImiSVJal8t+SsgMztmsjQprK+Vt93A4yZo94Sa9a83KZY/ZCQh/qEx9n+tZv0JY+wfa1+zYpUkSdIUzeUJ4xZ3d7G8p3vyhmNY0dNt2Yk5phGlRCRJUntq54+LP1az/tyxGkREB3BeeXcv8OVGBxER9wNeXnOOK8do9glg+L+DMWMtXVDeDpXHSJIkaQ6Yy6M8D1SHWL+md1rHrj+1t6lJbE1dI0qJSJKk9tS2ieLMvB64trx7YUScNkazvwBOLtf/MTMP1O6MiAsiIsvltWOdJyKOjYh54+y7L/CfwHA5iZdm5l2j22XmzxmZ7O6pEfH7Y/T1bOCp5d1/L4+RJEnSHDCXR3nOq3SwbnXvlEtIdHdVWLeq11IFc4ylRCRJ0nS1+191LwF+RTGp3+ci4q8i4tSIeGJE/BvwlrLdNuDt0zzHemBHRPxdRDw9Ih4bEU+IiJcD3wPOKtu9NzMvn6CfS4Bd5foHIuJvI2JtufwtIyORdwF/Pc1YJUmS1ARzfZTngs4OLj13JZWO+qYHqXQEl61fyfzOdv93Yu6xlIgkSZqutv7LLjO/BfwBcCdwFPBm4JvAl4Dnl822AWePNdJ3Ch4EvAy4GtgKfAX4W6AXGAT+DtgwSaw7gN8Gfk6R2H45xYjoa8v1znLfb2fmzhnEKkmSpAab66M8OysdnHHSEt593imTnqu7q8Ll55/C6ScuodPRxHOOpUQkSdJ0zewv1iNAZn4yIh5FMbr4bGApMAD8GPgwcGlm7pvBKT4CLACeBBwPPBC4B9gJfA64PDO/X2esmyPikWWszwKOK3dtBz4OvCMzfzmDWCVJktQEw6M8p1N+olWjPCsdwekn9rD5krP44A19vP+6voPiXdHTzfpTe1m3qpf5nR11jz5Waw2XEvmHz2+b0kh0S4lIkqTIzNmOQYeBiFgK7ADYsWMHS5cuneWIJEmSDh8HqkO87xu38Marb5zysa8652TOO+24libwDlSHmFfpYO++AfoHqnR3VVi0sOve7ZrbBqtDXHvTbjZs3EJ1aPL/9yodweXnn8LaE3ocJS5JUhPt3LmTZcuWDd9dNteqAvhXgCRJktRkh9uEccPnW7Swi4csus+9I5pNEh8eLCUiSZKmw78EJEmSpBZwwji1Um0pkVedc/IhE9yt6OnmVeeczPWXnMXaE3osJSJJkiw9ofpYekKSJGnmqkPJNdt2cfGVWyesH9vdVeGy9Ss5/cQlJvA0Y5YSkSRpbpjrpSfafjI7SZIkqVWcME6zobaUyKKFh26XJEkCE8WSJElSS3VWOjiq0sF5px3HhWtXOMpTkiRJc4KJYkmSJGkWOMpTkiRJc4l/hUqSJEmSJElSm2voiOKIGH9GjunLzHTksyRJkiRJkiQ1SaMTsM62IUmSJEmSJEmHmUYnil/X4P4kSZIkSZIkSU3W0ERxZpooliRJkiRJkqTDjJPZSZIkSZIkSVKbM1EsSZIkSZIkSW3ORLEkSZIkSZIktblGT2ZXl4hYDDwa6AHuA8RE7TNzYyvikiRJkiRJkqR21NJEcUScCbwOWDuFwxIwUSxJkiRJkiRJTdKyRHFEvBD4Z4rRwxOOIJYkSZIkSZIktU5LahRHxMnAP1EkiL8LPAs4u9ydwPHAKcALgK3l9q8Bvw6saEWMkiRJkiRJktSuWjWZ3YuBCrAbOD0zPwH0De/MzO2ZuTUz3wmsAt5KUZ7inzPzpy2KUZIkSZIkSZLaUqsSxU+gGDn8T5l510QNs/By4EvAEyPiea0IUJIkSZIkSZLaVasSxUvL260123J4JSLmjXHMOylKVfxRE+OSJEmSJEmSpLbXqkTxgvL21ppt/TXri8c45sfl7cObEpEkSZIkSZIkCWhdovj28ra7ZtsuRkYVnzTGMT3l7aImxSRJkiRJkiRJonWJ4h+WtycOb8jMfcBN5d1njHHM8LZdTYxLkiRJkiRJktpeqxLFX6OoN3zGqO0fKbf/34h4XkR0R8SSiHgp8HyKEcdfalGMkiRJkiRJktSWWpUo/lR5+8yIWFCz/e0UZSnmAe8C7gR+Dvwd0AnsB/62RTFKkiRJmuMOVIcA2NM/wM49+9jTP3DQdkmSJE1PZytOkpmbI+K55fkWA7eV238ZEU8FPgQsH3XY/wLnZeaNrYhRkiRJ0tw1WB1i/+AQV13fx6bNfWzfPTI39vKebtav6WXd6l4WdHbQWWnVeBhJkqQjR2Tm5K2aHUTEPOBJwK9TJJNvAj5b1jHWHBARS4EdADt27GDp0qWzHJEkSZLaRXUouWbbLi6+civ9A9Vx23V3Vbj03JWccdISKh3RwgglSZImt3PnTpYtWzZ8d1lm7pzNeEZryYjiyWTmAeCz5SJJkiRJQDGS+NqbdrNh4xaqQxMPcukfqLJh4xYuP/8U1p7Q48hiSZKkKWjJX04RcUa53GcKxywYPq6ZsUmSJEmau/YPDnHxlVsnTRIPqw4lF23ayj2D1iyWJEmailZ9xP4V4EscWod4Ig+pOU6SJElSmzlQLWoST1RuYiz9A1WuuqHPCe4kSZKmoJXfxZpukTCLi0mSJEltaF6lg02b+6Z17Kbr+phn6QlJkqS6zeW/nIZjm9rwAUmSJElHhD39A2zf3T+tY2/e3c/efQMNjkiSJOnINZcTxceVt3fMZhCSJEmSZkf/wOAMj3fMiSRJUr06m9FpRPSOs+vYiLh7ksPnA8cDbwAS+H4jY5MkSZJ0eOjumtm/K91dlQZFMrkD1SHmVTrY0z9A/8Ag3V2dLO7uune7JEnSXNeURDGwfYxtAXxuGn1tnGEskiRJalMm7w5vi7u7WN7TPa3yEyt6ulm0sKsJUR1ssDrE/sFi0r1Nm/sOinV5Tzfr1/SybnUvCzo76PSakyRJc1izEsXjTUA3lYnp9gP/lJnvaUA8kiRJaiMm744MB6pDrF/TyxuvvnHKx64/tbfpHwhUh5Jrb9rNxVduHbPMxfbd/bzx6hv5h89v49JzV3LGSUuodDhXtyRJmpsiMxvfacT5oza9l6KMxKuAn01waFIkiG8DvpWZk5WpUItExFJgB8COHTtYunTpLEckSZI0tupQcs22XeMm74Z1d1VM3h0G7r5nkDVv+sKU6g13d1W4/pKz6J7frHExxYcR1960mw0bt1Admvx/qkpHcPn5p7D2hB4/nJAkqU3t3LmTZcuWDd9dlpk7ZzOe0ZqSKD7kJBFDFEngR2bmD5p+QjWciWJJknQ4MHl35JmrP9O5msCWJElz11xPFLfqr+EnAk9i7NrFkiRJUkPsHxzi4iu31pVQhGL08UWbtnLP4FCTI9N0dVY6OOOkJbz7vFMmnZyuu6vC5eefwuknLmlqkvhAtShrMpUkMUD/QJWrbujjQNXrTZIkzT0tSRRn5lfL5VetOJ8kSZLaj8m7I1elIzj9xB42X3IWrzrnZJb3dB+0f0VPN68652Suv+Qs1p7Q0/RSIvMqHWza3DetYzdd1+dEipIkaU6ale88RcQ8YCXwCODocvPtwPeArZl5YDbikiRJ0uFrpsm7C9euaHBEaqTOSgdHVTo477TjuHDtCvbuG6B/oEp3V4VFC7uaPnFdrT39AwdNkDgVN+/uZ+++ARYt7GpwVJIkSTPT0kRxRCykmNDuT4DF4zTbExHvBN6YmftaFpwkSZIOaybv2sNwMnjRwi4WLTx0eyv0DwzO8PjqQbFLkiTNBS37ayoieoFvAy+jGEUc4yxHAy8HvlVOoCZJkiRNqhHJO6ke3V0zG28zWa1lSZKk2dCSRHFZauLTwAkUyeAfUiSDzwQeBpxcrr8M+EHZ5kTg0xHhlMCSJEmalMk7tcri7q5D6iTXa0VPtyPXJUnSnNSqEcUbKJLBCbwJeERmvjUzr8nMbZn5o3L9bcCjgDeWxz28PFaSJEmakMk7tcqB6hDr1/RO69j1p/Y6caIkSZqTWpUofjZFkvhjmfmqzBz3L6PMHMrMVwMfpRhZ/OwWxShJkqTDmMk7tcq8SgfrVvdOeRR6d1eFdat6W1pPWZIkqV6t+gvlEeXte6ZwzOXl7SMbHIskSZKOQCbv1EoLOju49NyVVDqirvaVjuCy9SuZ3+l1JkmS5qZW/ZVy//L21ikcc1t5e78GxyJJkqQjlMk7tUpnpYMzTlrCu887ZdIPJ7q7Klx+/imcfuISOv1AQpIkzVGt+ivl9vJ2+RSOWTHqWEmSJGlCJu/USpWO4PQTe9h8yVm86pyTD6mRvaKnm1edczLXX3IWa0/oqfsDDEmSpNkQmdn8k0RcDfwW8OXMfHKdx3wJeALwmcw8u5nxaXIRsRTYAbBjxw6WLl06yxFJkiSNb7A6xP7BIT54Qx/vv66P7bv77923oqeb9af2sm5VL/M7O0wSqyEOVIeYV+lg774B+geqdHdVWLSw697tkiRJO3fuZNmyZcN3l2XmztmMZ7TORncYEUPAEPCozPxBufkDFIniMyPiPcCLM7N/nOO7gX8GzqSYAG9To2OUJEnSka2z0sFRlQ7OO+04Lly7wuSdmm74elq0sItFCw/dLkmSNNc1PFFcGv2dqk3AC4DfAM4Hzo6IDwGbgV9QJISPAdYAzwaWlMd9PTOvbFKMkiRJOsKZvJMkSZLq06xE8UEyMyPit4GrgVMpEsEvKpfRhpPM3wSe2Yr4JEmSJEmSJKmdtWwoRWbuAdYCLwZupEgIj7XcCFwMnF4eI0mSJEmSJElqopaMKB6WmUPAZcBlEXEs8Ajg6HL37cD3MvO2VsYkSZIkSZIkSe2upYniWmVC2KSwJEmSJEmSJM2yZpaeyCb2LUmSJEmSJElqkGaOKP5cRBxoQD+Zmcc3oB9JkiRJkiRJ0hiamSh+SIP6cWSyJEmSJEmSJDVRMxPFtwKNGFEsSZIkSZIkSWqiZiaKn5KZP2hi/5IkSZIkSZKkBmjmZHaSJEmSJEmSpMOAiWJJkiRJkiRJanMmiiVJkiRJkiSpzZkoliRJkiRJkqQ2Z6JYkiRJM3KgOgTAnv4Bdu7Zx57+gYO2S5IkSZr7Omc7AEmSJB2eBqtD7B8c4qrr+9i0uY/tu/vv3be8p5v1a3pZt7qXBZ0ddFYcnyBJkiTNZZGZje0w4qHl6s8yc7ChnWvWRMRSYAfAjh07WLp06SxHJEmSZlN1KLlm2y4uvnIr/QPVcdt1d1W49NyVnHHSEiod0cIIJUmSpLll586dLFu2bPjusszcOZvxjNbwoR2Z+dNyMUksSZJ0BBqsDnHNtl1s2LhlwiQxQP9AlQ0bt3DtTbsYtBSFJEmSNGf5HUBJkiRNyf7BIS6+civVofq+mVYdSi7atJV7Bk0US5IkSXOViWJJkiTV7UC1qEk82Uji0foHqlx1Q58T3EmSJElzlIliSZIk1W1epYNNm/umdeym6/qY56R2kiRJ0pzkX+qSJEmq257+Abbv7p/WsTfv7mfvvoEGRyRJkiSpEUwUS5IkqW79AzObr3iqJSskSZIktYaJYkmSJNWtu6tzhsdXGhSJJEmSpEYyUSxJkqS6Le7uYnlP97SOXdHTzaKFXQ2OSJIkSVIjmCiWJElS3Q5Uh1i/pndax64/tZcD1aEGRyRJkiSpEUwUS5IkqW7zKh2sW9075RIS3V0V1q3qZV7FPz8lSZKkuci/1CVJkjQlCzo7uPTclVQ6oq72lY7gsvUrmd/pn56SJEnSXOVf65IkSZqSzkoHZ5y0hHefd8qkI4u7uypcfv4pnH7iEjodTSxJkiTNWTObtlqSJEltqdIRnH5iD5svOYsP3tDH+6/rY/vu/nv3r+jpZv2pvaxb1cv8zo66Rx9LkiRJmh0miiVJkjQtnZUOjqp0cN5px3Hh2hXs3TdA/0CV7q4KixZ2caA6ZE1iSZIk6TBholiSJEkzMpwMXrSwi0ULD90uSZIkae7zr3dJkiRJkiRJanMmiiVJkiRJkiSpzZkoliRJkiRJkqQ2Z6JYkiRJkiRJktqciWIgInoj4m0RcWNE9EfE7RFxfUS8NCIWTt5DXed4eET8c0R8NyLujIiBiNgVEV+OiD+LiPtOcvwtEZF1LLc0Il5JkiRJkiRJ7aNztgOYbRFxNrAJuH/N5oXAqnLZEBFPz8ybZ3COvwD+lkOf7x7gzHJ5SUQ8IzP/Z7rnkSRJkiRJkqTpaOtEcUQ8GvgQRWL4buBvgC8D9wHWAX8C/BpwdUSsysy7p3GO5wBvK+8OAJcBXwB2A8cDLwLWAg8FPhMRJ2fmHRN0+XHgryfYPzDVGCVJkiRJkiS1t7ZOFAPvoEgSDwJPycxv1uz7UkTcBLwFeBjw58Drp3GOV9Ws/25mXl1z/3rgAxHxn8DvAscCFwJ/P0F/ezPze9OIQ5IkSZIkSZLG1LY1iiNiFUXJB4DLRyWJh70duLFc/9OImDfFc9wPeER5d+uoJHGt19Ws/8ZUziFJktrDgeoQAHv6B9i5Zx97+gcO2i5JkiRJM9HOI4qfVbP+3rEaZOZQRGykKEmxmCKx/PkpnKOrZn2iGsc/qVmfP4X+JUnSEW6wOsT+wSGuur6PTZv72L67/959y3u6+f/t3X28XFV96P/P98zJCeQghnqoVJLTEB4UH0tMCPhLUFputYrKz4saSQUUirU+3N5ab71SW62gtde2WqH1ASqmhILe6zP1KqgRFAnEYH1CAhKaxKcmmiCckJycOev+sfchw2Fmzsx5mn1mf96v13rN3rPXWnvNnFmzznxnzdprVw6y5uRBDuntobdS2jkAkiRJkqaozJ8mVue3Q8C3muT7Ws32qnZOkFLaBfwy313aJOuxNdtb2jmHJEnqXtXRxM1372LlpTdyyfV3PiJIDLB11xCXXH8nKy+9kZvv3kV1NHWopZIkSZLmujIHik/Mb+9JKY00yffDOmXa8eH8dllE/F6DPGPrGFeBKyao77SI+E5EDEXE3ojYGhHXRcRZERGTaJ8kSSqgkeooN23ZyYXrNjE0XG2ad2i4yoXrNnHz3TsZcSkKSZIkSZNQyqUnIuIQYCDf3dEsb0ppd0QMAf3A4kmc7lJgOXAG8KmIuAz4MrCLbJbxa4FnkwWJ35hSurNRRbljxu0vydPLgG9ExMtTSj9ut5ERsWiCLEe1W6ckSZq8fSOjvP6azS3PEq6OJl63fjO3XXyGS1BIkiRJalspA8XAY2q2H2wh/1ig+LB2T5RSejCfSXw+8BbgTXmq9Ungb1JKG5tUNQx8FvgS8D3gfmAhcCpZsHkx8P8BN0TEqSml+9ts6vY280uSpBlyoJqtSTzRTOLxhoarXHv7Ns49dQnzDBZLkiRJakNZP0EcUrM93EL+/fntoZM833LgFTRep/gM4LyIOLxJHSenlF6cUro8pfS1lNK3U0obUkrvBp5CFkCGbHmMv5xkOyVJUgHMq/SwfuO2SZVdf+s2g8SSJEmS2lbWTxH7arb7Wsg/P799qN0TRcTZwAbgt4HvAv8/8Lj8vMcCbwXmkc0KviUi6i7xkFLa0+gcKaUHyJae+EV+10UR0crjqrV4grSizfokSdIk7R4aftSF61p1764h9uxt5XtwSZIkSTqorEtPPFCz3cpyEv35bSvLVDwsIh4PXEUWaP4+8KyUUu2nvnuBd0fEbcANZDODPwC8tJ3zAKSU7o+Ia4HX5e1dDtzSRvmmazV7nTxJkmbP0HCz6+y2Ur7KwgXT1BhJkiRJpVDKGcUppX1kF5MDaHoRt4g4goOB4nbX8V1TU/Zd44LEte35MtkF7gBekp9zMn5Qs330JOuQJEkd1t83te/y+/sq09QSSZIkSWVRykBx7s789riIaPZp7El1yrTqxJrtzRPk/VZ+2wOc0OZ5xjjtV5KkLnBEfx/HDPRPnLGOpQP9LFzQ7gpUkiRJksquzIHir+e3/cAzm+R7ds32N9o8R+3vRieaGjSvQbl2PLlm+yeTrEOSJHXYgeooa1cOTqrs2lMGOVAdneYWSZIkSep2ZQ4Uf7pm+1X1MkRED3BuvrsH+Gqb59has716gryn5bcJuK/N8xARjwVenu/uBTa1W4ckSSqGeZUe1pw82PYSEv19FdasGGRepcz/4kmSJEmajNJ+ikgp3QbcnO9eEBGn1sn2Jg4uH/H+lNKB2oMRcX5EpDy9vU7568kCvwAXR0TddYMj4iKyi88B3JpS+sW448+LiEMbPZaIeAzwceBx+V1XppT2N8ovSZKK75DeHi47ZxmVntZWlqr0BJevXcb83tL+eydJkiRpCsr+SeK/AQ+RLQvxpYj4nxFxSkScHhEfAv4mz7cF+Nt2K08p/RD4aL57NHBHRLw1IlZHxG9FxAsjYj3woTxPFXhrnareAuyIiI9ExHkRsSov/5yI+J/A94HfzfPeBby93bZKkqRi6a30cNoJR3LFucsnnFnc31fhyvOWs/r4I+l1NrEkSZKkSZjaJbXnuJTSHRHxcuBq4HDgXXWybQFekFJ6YJKn+SOydZBfDhwJXNog3xBwUUppQ4PjvwZcmKdGbgLOSSn9cnJNlSRJRVLpCVYfP8DGi8/gutu3cfWt29i6a+jh40sH+ll7yiBrVgwyv7en5dnHkiRJkjReqQPFACmlz0XE08lmF78AWAQMA/cAnwAuSyntnUL9+4E1+Qzl84FTyGYXzwd+RTYD+EbgwymlHQ2q+VPgd4BTgScCA8BCsrWIfwJsBP4V+FJKKTWoQ5IkzUG9lR4Oq/Rw7qlLuGDVUvbsHWZouEp/X4WFC/o4UB11TWJJkiRJUxbGFdWKiFgEbAfYvn07ixYt6nCLJEmSJEmSpLljx44dLF68eGx3cZNJox3h9BNJkiRJkiRJKjkDxZIkSZIkSZJUcgaKJUmScgeqowDsHhpmx+697B4afsT9kiRJktStSn8xO0mSpJHqKPtGRrn2tm2s37iNrbuGHj52zEA/a1cOsubkQQ7p7aHXC8dJkiRJ6kJezE4t8WJ2kqRuVR1N3LRlJ6+/ZjNDw9WG+fr7Klx2zjJOO+FIKj0xiy2UJEmS1A28mJ0kSVJBjVRHuWnLTi5ct6lpkBhgaLjKhes2cfPdOxlxKQpJkiRJXcZAsSRJKq19I6O8/prNVEdb+4VVdTTxuvWb2T9ioFiSJElSdzFQLEmSSulANVuTeKKZxOMNDVe59vZtXuBOkiRJUlcxUCxJkkppXqWH9Ru3Tars+lu3Mc+L2kmSJEnqIn7CkSRJpbR7aJitu4YmVfbeXUPs2Ts8zS2SJEmSpM4xUCxJkkppaHhkiuXbW7JCkiRJkorMQLEkSSql/r7eKZavTFNLJEmSJKnzDBRLkqRSOqK/j2MG+idVdulAPwsX9E1ziyRJkiSpcwwUS5KkUjpQHWXtysFJlV17yiAHqqPT3CJJkiRJ6hwDxZIkqZTmVXpYc/Jg20tI9PdVWLNikHkV/42SJEmS1D38hCNJkkrrkN4eLjtnGZWeaCl/pSe4fO0y5vf6L5QkSZKk7uKnHEmSVFq9lR5OO+FIrjh3+YQzi/v7Klx53nJWH38kvc4mliRJktRlpna5b0mSpDmu0hOsPn6AjRefwXW3b+PqW7exddfQw8eXDvSz9pRB1qwYZH5vT8uzjyVJkiRpLjFQLEmSSq+30sNhlR7OPXUJF6xayp69wwwNV+nvq7BwQR8HqqOuSSxJkiSpqxkoliRJyo0Fgxcu6GPhgkffL0mSJEndyk89kiRJkiRJklRyBoolSZIkSZIkqeQMFEuSJEmSJElSyRkoliRJkiRJkqSSM1AsSZIkSZIkSSVnoFiSJEmSJEmSSs5AsSRJkiRJkiSVnIFiSZIkSZIkSSo5A8WSJEmSJEmSVHIGiiVJkiRJkiSp5AwUS5IkSZIkSVLJGSiWJEmSJEmSpJIzUCxJkiRJkiRJJWegWJIkSZIkSZJKzkCxJEmSJEmSJJWcgWJJkiRJkiRJKjkDxZIkSZIkSZJUcgaKJUmSJEmSJKnkDBRLkiRJkiRJUskZKJYkSZIkSZKkkjNQLEmSJEmSJEklZ6BYkiRJkiRJkkrOQLEkSZIkSZIklZyBYkmSJEmSJEkqOQPFkiRJkiRJklRyBoolSZIkSZIkqeQMFEuSpFl3oDoKwO6hYXbs3svuoeFH3C9JkiRJml29nW6AJEkqj5HqKPtGRrn2tm2s37iNrbuGHj52zEA/a1cOsubkQQ7p7aG34vfZkiRJkjRbIqXU6TZoDoiIRcB2gO3bt7No0aIOt0iSNNdURxM3bdnJ66/ZzNBwtWG+/r4Kl52zjNNOOJJKT8xiCyVJkiRp5uzYsYPFixeP7S5OKe3oZHvGc6qOJEmacSPVUW7aspML121qGiQGGBqucuG6Tdx8905GXIpCkiRJkmaFgWJJkjTj9o2M8vprNlMdbe2XTNXRxOvWb2b/iIFiSZIkSZoNBoolSdKMOlDN1iSeaCbxeEPDVa69fZsXuJMkSZKkWWCgWJIkzah5lR7Wb9w2qbLrb93GPC9qJ0mSJEkzzk9ekiRpRu0eGmbrrqFJlb131xB79g5Pc4skSZIkSeMZKJYkSTNqaHhkiuXbW7JCkiRJktQ+A8WSJGlG9ff1TrF8ZZpaIkmSJElqxECxJEmaUUf093HMQP+kyi4d6Gfhgr5pbpEkSZIkaTwDxZIkaUYdqI6yduXgpMquPWWQA9XRaW6RJEmSJGk8A8WSJGlGzav0sObkwbaXkOjvq7BmxSDzKv67IkmSJEkzzU9ekiRpxh3S28Nl5yyj0hMt5a/0BJevXcb8Xv9VkSRJkqTZ4KcvSZI043orPZx2wpFcce7yCWcW9/dVuPK85aw+/kh6nU0sSZIkSbNiapchlyRJalGlJ1h9/AAbLz6D627fxtW3bmPrrqGHjy8d6GftKYOsWTHI/N6elmcfS5IkSZKmzkCxJEmaNb2VHg6r9HDuqUu4YNVS9uwdZmi4Sn9fhYUL+jhQHXVNYkmSJEnqAAPFkiRp1o0Fgxcu6GPhgkffL0mSJEmaXX4akyRJkiRJkqSSM1AsSZIkSZIkSSVnoFiSJEmSJEmSSs5AsSRJkiRJkiSVnIFiSZIkSZIkSSo5A8WSJEmSJEmSVHIGiiVJkiRJkiSp5AwUS5IkSZIkSVLJGSiWJEmSJEmSpJIzUCxJKrwD1VEAdg8Ns2P3XnYPDT/iftXn8yZJkiRJalVvpxsgSdPtQHWUeZUedg8NMzQ8Qn9fL0f09z18v+aOkeoo+0ZGufa2bazfuI2tu4YePnbMQD9rVw6y5uRBDuntode/7cN83iRJkiRJ7YqUUqfboDkgIhYB2wG2b9/OokWLOtwi6dHmQnDMIHbrqqOJm7bs5PXXbGZouNowX39fhcvOWcZpJxxJpSdmsYXF5PMmSZIkScW0Y8cOFi9ePLa7OKW0o5PtGc9AsVpioFhFV/TgmEHs9oxUR7n57l1cuG4T1dGJx6lKT3DlectZddxAqWfI+rxJkiRJUnEZKFZXMFCsIit6cMwgdvse3D/CyktvbPp8jdffV+G2i8+gf355V1XyeZMkSZKk4ip6oNjpQ5ImpUgXydo3Msrrr9ncUpAYssDt69ZvZv/IzLd1pDrKTVt2cuG6TRMG74aGq1y4bhM3372TkVl6HqujiZvv3sXKS2/kkuvvfESQGGDrriEuuf5OVl56Izffvavl53gqDlSzoHU7wU7Inr9rb99W2gu1+bxJkiRJkqbCQLGktoxUR3lw/wgfu+U+Tn/vBk565w2ses9XOemdN3D6ezfwsVvu48H9I7MW6Cx6cMwgdvvmVXpYv3HbpMquv3Vbadd69nmTJEmSJE2FnwoltayIs0+LHBwziD05u4eGH/XaatW9u4bYs3d4mlvUXFFm18+1502SJEmSVCwuSCipJe2sAzw2+3Q21gGejuDYwgV909yqzFSD2BesWjrNLTpoqkHsc09dMmNB9qHhkSmWr7JwwTQ1pomire08V543SZIkSVIxOaNYUkuKOvt0OoJjM6XIMzyLPBO7v29q32H291WmqSWNFXF2/Vx43iRJkiRJxWWgWNKEiryEQpGDYwaxJ+eI/j6OGeifVNmlA/0zNkN8TFHXdi768yZJkiRJKjYDxVLBFWH90yLPPi1ycMwg9uQcqI6yduXgpMquPWWwtGs7F/15kyRJkiQVm4FiqaBGqqM8uH+Ej91yH6e/dwMnvfMGVr3nq5z0zhs4/b0b+Ngt9/Hg/pEZn6UIxZ59WuTgmEHsyZlX6WHNyYNtn6O/r8KaFYOlvUBhkZ83SZIkSVLx+alQKqCirX9a5NmnRQ6OGcSevEN6e7jsnGVUeqKl/JWe4PK1y5jfO7PDWpFn10NxnzdJkiRJUvH5yVAqmCKuf1rk2adQ3OCYQezJ6630cNoJR3LFucsnfP76+ypced5yVh9/JL0zHIgt8ux6KO7zJkmSJEkqPj8ZSgVTxPVPiz77tMjBMYPYk1fpCVYfP8DGi8/gbWee+KjX4NKBft525oncdvEZrDpuoOXneCqKPLt+TBGfN0mSJElS8U1tmmCXiIhB4I3AC4BBYD9wD/Bx4B9TSnun4RxPBl4LPAf4TeAQ4H7ge8BngStSSg+0UM/j8raeBSwBAtgKfBr4h5TSL6baVnXOVNc/PffUJTMSwBubfXrJ9Xe2XXZs9ulMBxZrg2PX3b6Nq2/d9oiZn0sH+ll7yiBrVgwyv7dn1oJjtUHs11+zuenftr+vwuVrl7H6+CNnpX1jQewL121q6YuJTixT0Fvp4bBKD+eeuoQLVi1lz95hhoar9PdVWLigb1ZeW7WKPrt+TNGeN0mSJElS8UVKM7u2adFFxAuA9cBjG2S5C3h+SuneKZzjTcBf0zww/x/Ai1JK32lSzwrgM8BvNMjyE+DFKaVNk21rk3MvArYDbN++nUWLFk33KZQ7/b0bJvXT9qUD/XzlT58z/Q3KPbh/hJWX3thWELu/r8JtF59B//zZ/U5qLAhWpODYSHWUfSOjLQWxZ3MZgOpo4qYtOwsXxC6yovZRSZIkSVKx7dixg8WLF4/tLk4p7ehke8YrdaA4Ip4B3AIsAB4E3g18FTgUWAP8QZ71h8CKlNKDkzjHy4Dr8t1h4HLgRmAXcCzwR8Cq/PhPgRNTSvfXqedo4FvA44ER4O+Az+eHzwT+hCwQ/XPgmSmlH7fb1gkeh4HiWbB7aJiT3nnDpMt/+y/+y4wt8zBSHeXmu3e1Nfv0yvOWs+q4Adc/rWEQe247UB3lY7fcN6nZ9W8788QZm/UvSZIkSSq+ogeKy770xPvIgsQjwO+mlL5Zc+wrEXE38DfAk8gCsX81iXO8rWb7JSml62v2bwP+NSL+D/ASspnCF5AFgce7lCxIDHBOSukTNcdujohNZEtlPB54J/DqSbRVHTYd658uXDBNjRmnyEsozCVjQcKFC/oe8bfqZPDQZQpaN7a289/fsKXt2fWztbazJEmSJEmTUdpPrPkyDs/Jd68cFyQe87fA2LSxP46IeW2e43Dgqfnu5nFB4lrvqNl+Vp16Hg/8fr77xXFBYgDy+76Y756bl9EcU/T1T71IVnerDWIfvfDQh2enG9x8pKJeoFCSJEmSpKko84zis2q2P1ovQ0ppNCLWkS1JcQRZYLmddQFq1wBotsbxj2q259c5/iJgLAJYt625q4Dn5nlfBHxk4iaqSI7o7+OYgf5Jr386U8tO1HL2qcrO2fWSJEmSpG5U5mjO6vx2iGzt30a+VrO9qmGuOlJKu4Bf5rtLm2Q9tmZ7S53jq2u2v1bneL1jbbVVxXCgOsralYOTKrv2lEEOVEenuUWNOftUZebsekmSJElStynzjOIT89t7UkrNFob9YZ0y7fgw8BZgWUT8XkrpC3XyjK1jXAWuqHN87Lz3p5R+1uhEKaWfRsSvgMMn2VZ1mOufSnOHs+slSZIkSd2klIHiiDgEGMh3m15dMKW0OyKGgH5gcbO8DVwKLAfOAD4VEZcBXwZ2kc0yfi3wbLIg8RtTSnfWqWPsvK1cCXE78JR22xoRiybIclQ79WnyxtY/vXDdJqqjacL8rn8qdVYRL1AoSZIkSVK7ShkoBh5Ts/1gC/nHAsWHtXuilNKDEfF7wPlkM4vflKdanwT+JqW0sUE1Y+1tta3Qflu3t5lfM8T1TyVJkiRJkjTbyhooPqRme7iF/Pvz20Mneb7lwCtovE7xGcDPI+LOlNKv6hwfa+9stLWUxn4ivntomKHhEfr7ejmiv3M/Ha9d//S627dx9a3bHnGBu6UD/aw9ZZA1KwaZ39tjkFiSJEmSJElTUtZA8b6a7b4W8s/Pbx9q90QRcTZwdV7Hd4C/BG4CHiBbHuLlZGsUvxY4LSLOqLMO8T5gwQy3daKlKo4Cbm+zzsIbqY6yb2SUa2/bxvqNjwzGHjPQz9qVg6w5eZBDenvoneWAseufSpIkSZIkabaUNVD8QM12K0s0jF3OvpWlHx4WEY8HriIL3n4feFZKaagmy73AuyPiNuAGsrWFPwC8tE57F8xkW1NKTdc/jui+GavV0cTNd+9quLzD1l1DXHL9nfz9DVu47JxlnHZCZ5Z3cP1TSZIkSZIkzbRSRppSSvvILiYH0PQibhFxBAeDr+2u47umpuy7xgWJa9vzZbIL3AG8JD9nrbEg7kQXnIODM4Ndc7iJkeooN23ZyYXrNjVdAxhgaLjKhes2cfPdOxmpjs5SCyVJkiRJkqTZU8pAce7O/Pa4iGg2s/pJdcq06sSa7c0T5P1WftsDnDDu2A/y28dGxFGNKoiI3wAOz3fbbWup7BsZ5fXXbKY6mlrKXx1NvG79ZvaPGCiWJEmSJElS9ylzoPjr+W0/8Mwm+Z5ds/2NNs8xUrM90TIf8xqUg4NtHd+e8abS1tI4UM3WJJ5oJvF4Q8NVrr19GwecVSxJkiRJkqQuU+ZA8adrtl9VL0NE9ADn5rt7gK+2eY6tNdurJ8h7Wn6bgPvGHfssMBadrNvW3Pn57WheRnXMq/SwfuO2SZVdf+s21waWJEmSJElS1yltxCuldBtwc757QUScWifbmzi4fMT7U0oHag9GxPkRkfL09jrlrycL/AJcHBFH12tLRFwELM93b00p/WJcW38GrM93nxsRZ9ep46XAc/Pdf8nLqI7dQ8Ns3VV3uegJ3btriD17h6e5RZIkSZIkSVJnTbQcQrf7b2RLNBwKfCki3kU2a/hQsgvRXZTn2wL8bbuVp5R+GBEfBV4NHA3cERHvIwtQP0B24bk1wDl5kSrw1gbVXQw8DzgS+NeIWA58Pj92JllQG2An8OfttrVMhobHr+zRbvkqCxdMU2MkSZIkSZKkAih1oDildEdEvBy4muwicO+qk20L8IKU0gOTPM0fka2D/HKyIO+lDfINARellDY0aOv2iHgh2ZIZRwF/lqdaPwPOSintmGRbS6G/b2ov+/6+yjS1RJIkSZIkSSqG0i49MSal9Dng6cDfkwWF95KtR7yJLBB7UkrpninUvz+ltAb4bWBdfo4hsgvW/RL4JvBO4EkppWsmqGsj8DTgEuB7wIN5+m5+31PzPGriiP4+jhnon1TZpQP9LFzQN80tkiRJkiRJkjorUkoT51LpRcQiYDvA9u3bWbRoUYdbNHkHqqN87Jb7uOT6O9su+7YzT+TcU5d4QTtJkiRJkiS1ZceOHSxevHhsd3HRVgUw2qXSmVfpYc3Jg20vIdHfV2HNikGDxJIkSZIkSeo6RrxUSof09nDZOcuo9ERL+Ss9weVrlzG/1y4jSZIkSZKk7mPUS6XUW+nhtBOO5Ipzl084s7i/r8KV5y1n9fFH0utsYkmSJEmSJHWh3k43QOqUSk+w+vgBNl58Btfdvo2rb93G1l1DDx9fOtDP2lMGWbNikPm9PS3PPpYkSZIkSZLmGgPFKrXeSg+HVXo499QlXLBqKXv2DjM0XKW/r8LCBX0cqI66JrEkSZIkSZK6noFiCR4OBi9c0MfCBY++X5IkSZIkSepmRsEkSZIkSZIkqeQMFEuSJEmSJElSyRkoliRJkiRJkqSSM1AsSZIkSZIkSSVnoFiSJEmSJEmSSs5AsSRJkiRJkiSVnIFiSZIkSZIkSSo5A8WSJEmSJEmSVHIGiiVJkiRJkiSp5AwUS5IkSZIkSVLJGSiWJEmSJEmSpJIzUCxJkiRJkiRJJWegWJIkSZIkSZJKzkCxJEmSJEmSJJWcgWJJkiRJkiRJKrneTjdAc0ZlbOOnP/1pJ9shSZIkSZIkzTnjYmqVRvk6JVJKnW6D5oCIWA7c3ul2SJIkSZIkSV1gRUppU6cbUculJyRJkiRJkiSp5JxRrJZExHzgafnuTqDawebMlKM4OGt6BfCzDrZF6hT7gWQ/kMbYFyT7gQT2A2nMdPSFCnBkvv3dlNL+6WjYdHGNYrUkf+EWajr8dIuI2t2fpZR2dKotUqfYDyT7gTTGviDZDySwH0hjprEv/Mc0NGdGuPSEJEmSJEmSJJWcgWJJkiRJkiRJKjkDxZIkSZIkSZJUcgaKJUmSJEmSJKnkDBRLkiRJkiRJUskZKJYkSZIkSZKkkjNQLEmSJEmSJEklFymlTrdBkiRJkiRJktRBziiWJEmSJEmSpJIzUCxJkiRJkiRJJWegWJIkSZIkSZJKzkCxJEmSJEmSJJWcgWJJkiRJkiRJKjkDxZIkSZIkSZJUcgaKJUmSJEmSJKnkDBRLkiRJkiRJUskZKJYkSZIkSZKkkjNQLEmSJEmSJEklZ6BYhRIRvx4RZ0bEX0XEFyJiV0SkPF3VZl3HRMTfR8T3IuKBiBiKiC0RcXlEPKWNes6MiP8dETsiYn/epm9GxJsiYkEb9TwlIj4YEfdExEMRsTMiboqI10REbzuPTd2v2/pCRCypaf9Eqa3Hp+4VEcsi4q15H9iev+4ezF+/V0XE6jbre15EfLLmNbwj339eG3UsiIg3R8RtEfHLvD13RsR7I2KwjXocE9SSbusHjgearCL1hYg4LCJOi4g/jYiPR8TWmtftfZN4bI4Jakm39QPHBE1WwfrCYES8NiKui4i7Ivu8vS+v4zMR8Yp23ss7PiaklEymwiQgNUlXtVHPRcD+JnXtB147QR2PAT47QZu2AE9qoT0XAPua1PNN4HGdfv5NxUnd1heAJROUn9TjM3VvAr7W4utlHdA3QV0BfGiCej4ExAT1HAv8sEkde4Dnt/DYHBNMLaVu7AeOB6bJpKL1BeCrTcre1+Zjc0wwtfpa6bp+4JhgmkwqUl8A/goYbaEttwODLTy2jo8JzihWkW0HvtRuoYhYQ9aR+4D7gb8AVgEryIJm9+THLo+IsxvUEcB1wAvzu74F/D6wHDgdeC9ZgO144AsR8bgm7Xku8GFgPvBz4I3ASuD3gE/m2U4BPhkR9knV0xV9ocafA09rki5u86GqOx2d3/4EeD9wNnAycCrwJ8CP8+OvBK6aoK5LyF7zAHcAr8jrekW+T378nY0qiIjDgM8DT8zv+gjwO8CzyF6zDwKPBT4REU9vUo9jgtrRlf2ghuOBWlWovkAWWBizG7iB7PXfFscEtakr+0ENxwS1qkh94QlkfWEIuBp4Fdln7uX5+W/P8y0Hbsz/l6qrMGNCp78JMJlqE/AO4Ezg8fn+Etr4BhFYkHeoBDwAPLVOnsOB7+R5fgr018lzds15v0Sdb6GAM4CRPM8/NGhPL3B3nud+4Ng6eS6vOde5nf4bmIqRurAv1Lb//E4/v6biJ7Jg1MuASoPjA8BdNa+r1Q3yHQcc4OA3+YeOO74gvz/l+R71Pp3ne3vNud5c5/ipNef5SoM6HBNMbaUu7QeOB6a2UwH7wkXAOcBxNffdR3szKR0TTG2lLu0HjgmmtlOR+gLwHuB/AI9pcI4K2cSrsba8rUG+wowJHf8Dm0zNEu0Hx/5rTf5LmuQ7oybf6+oc/1zN8eOb1HN1nmc/cESd4y+tqectDepYAPwyz/PdTj/npmKmLugL/hNomvZE9mXK2Ovq/Q3y1P5DdUqDPKfU5PlAnePzyGbKJOAHQE+Dej5YU88z6xx3TDBNe5qD/cDxwDQjabb6QpPz30d7ATLHBNO0pznYDxwTTDOSOt0XxtXxOA4uB/nvDfIUZkzw5yvqNitqtr/QJN8GsnVfIJsx2aiee1JKdzep5//mt33Ai+ocP6tm+6p6FaSU9gIfz3efGhHHNzmf1Kqi9QVpJmyo2T52/MF86ZQX57s/TCndWq+S/P678t2z8nK1ngMszLc/llIabdCeq2q2X1Ln+FkN8ta2xTFB7dpQsz0X+oE0UzbUbM9kX5guZ9VsX9WgLY4JateGmu250A+kmbKhZrujfSGl9AuyX/LWbctY3TXbVzWoZ1bGBAPF6ja/VrP980aZUkojZN/EADyrzpUjx+ppWEed48+uc3zsSpt3pZR+1qSer9Vsr5rgnFIritYXpJnQV7NdL2h1DAfXMPtaneO1xo4vIpvdUmt1nXz1bCJbnwzqv5c7JmgmzLV+IM2U2eoL08UxQTNhrvUDaaYUrS/Mb9IWKNCYYKBY3WaoZvuxjTLl3wIdnu/2ka1NU6+ehnXUOf7kcec4jOyNBLKrgzdTe/zECfJKrShMX6jjDRGxNSL2R8T9EfH9iPhgRCyboJw0Xu2XEvXeZ0+c4DgNjo9/H26pnvyLlx/Vq8MxQTNozvSDOhwPNJ1mqy9MmWOCZtCc6Qd1OCZoOhWmL0TEr9eUe9S5ijYmGChWt7mzZrvZrMaTgNqrTQ42qOfEiDiyST2nNaljEQevBLujSR0A22u2F0+QV2pFkfrCeMvIvontIwtSPxl4DfCt/J/B+U3KSgDkV/p9S81dH6+Trfb9dCrvw2P7QymlPS3Wc+S417JjgqbdHOwH4zkeaFrMcl+YDo4JmnZzsB+M55igaVHAvvBmsovVNWpLocYEA8XqNv9GdjVKgD+JiIHxGfI3jUvH3f2YcfufyW8rwCX1TpSvB/OqJnXU7j/YpM3wyNmfhzXMJbWuSH1hzB7go8B5wLPI/hl8AfB+DvaR1wD/3KC8VOu/Ayfn259KKW2qk2e63ofH6pmojmb1OCZoJsy1fjBmD44Hml6z2RemQ5Haou4x1/rBmD04Jmh6FaYvRMRK4I/z3R3AP3aqLa0yUKyuklLaAfxTvns08I2IeHFEHB4Rh0TEKWQBtOcBwzVFDx1X1T9x8JuciyLiXyLi6RHRFxGPi4hXAjeRdczhBnUcUrM9THP7m7RFalvB+gLAT4CjU0qvTimtSyl9M6V0R0rp31JKf0z2D+G2PO85EeEF8dRQRDwb+Ot89z+B1zbIOl3vw2P1TFRHs3ocEzSt5mg/AMcDTbMO9IXpUKS2qAvM0X4AjgmaZkXqCxHxeOB/k80mTsB5+QXpZr0t7TBQrG70ZuBz+fYJwKeB+4GHgG8CzwXuBf6hpswDtRWklH4FvAgYW0T894F/J+uUu4B1wFFk3wZtqVcHsK9mu4/man9G89AEeaVWFaUvkFIabjAojh2/G1hbc9cbJnpwKqeIeArwKbJ/uPYDL0spNbrY4nS9D4/VM1EdzepxTNC0mcP9wPFA06pDfWE6FKktmuPmcD9wTNC0KlJfiIjHANdzcO3ht6aUvtKJtrTLQLG6TkppGHgx2U/hv8Ujryq5B/gA2TeTUXP/7jr13AE8A3gf8NNxh78LnJtSeh3wGw3qqA2WTfSTgP6a7VZ+0ilNqEB9odX2fh34fr67Kl8aQ3pYRBwDfAk4AqgCr0gpNbtK8XS9D4/V08rPuxrV45igaTHH+0FLHA/Uig72helQpLZoDpvj/aAljglqRZH6QkQcQraE4zPzu/4upfTXTYoUql/2TpxFmntSSgm4Crgqv4Lk48mm8P8kpVQFiIin1xT5QYN6/pNsfZv/nl+pciGwM6W0O6/jN4DHNaijdhHyRTRXuwj59oa5pDYVpC+04wfAU8h+fvM4YOcU6lIXiYgnADcCTyD76darU0qfmqDYdL0P7wBWAv0RsXCCC3mN1bMzpVT70zDHBE1ZF/SDdjgeqKEO94XpUKS2aI7qgn7QDscENVSkvhARvWQXrDs9v+uKlNKbOtGWyfKbGHW9lNKDKaUfpZS21wTG+ji4uPm9KaVdLdTznymlLWOBsdzqmu2N48/LwY77pAmqrz1+50RtkSajU32hTTFxFpVNfjHGG4Cl+V1vSCmta6Fo7ZcWU3kfbqme/B/DY+vV4ZigqeqGftAmxwPVVYC+MGWOCZqqbugHbXJMUF1F6gv5bPd/AV6Y33Ud2YUYmyramGCgWGX1fOCx+fbHp1DPOTXbn6hz/Ov57RMj4qgm9Ty7ZvsbU2iP1K7Z6gutenJ+ux/4xRTqUZeIiMcCX+Tga+MtKaXLWyy+lewiKfDI99l6TstvfwzcN+7Y12u2m9WznIM/B6v3Xu6YoEnpsn7QKscDPUpB+sJ0cUzQpHRZP2iVY4IepYB94UPAmnz788ArU0qjTfLXKsyYYKBYpZPPdHlHvnsA+Mgk61lJdpEvgC+nlH5YJ9una7bPb1DPAuBl+e4PUkpb6uWTptss94VW6lnFwUH+620MqupS+fvj9WRraQNcmlJ6T6vl86VXPpPvPikiTmlwnlM4+O38Z/JytTaQXQgS4LyIaDSr5fya7Xo/d/t0g7y1bXFM0CN0YT+YkOOB6ilQX5gun67ZPr9BWxwT9Ahd2A8m5JigeorWFyLi74AL890vA2enlA602h6KNCaklEymwiZgCdkaMwm4qsUyA8CCBsf6gHU1db6zST2DTY4dR/bTgET2reaTG+SbB9yT57sfOLZOnstr2nN+p59zUzFTF/SFs4CYoJ7/qGnPSzr9nJs6m/LX6BdrXhPvm2Q9J5B9EZKA24FDxx0/NL8/5fmOb1DPX9W05c11jp9ac54NDepwTDC1lbq0HzgemNpOResLDeq+Ly93X4v5HRNMbaUu7QeOCaa2U9H6AvD2mrZ8A+ifRFsKMyZEfjKpEPJvC4+ruWsA+F/59jeAK2rzp5SuqlPH2WQzI9eTLWi+DVgAnAT8IQe/jfwS8MKU0nCDtnwe+E2yYNomYA/w68BzydaZWUDWQS9IKX20yWN6PvA5shn8PwcuAW4juxrnHwD/Nc/6deA5KV87VuXWbX0hIhLZwPdJstf/DrLA8hOA3yX79nXsp8ofTym9vF49Ko+I+D/AS/LdrwB/TPY6a2Q4NfhWPSLeDbwl370DeA/wI7J1VP+MrE8AvDul9NYGdTyG7PV/Qn7Xh4FrgYfILlbxVrKrFD8EPCul9O0G9TgmqGXd2A8cDzQZBewLxwGrxt39XrKLbP0C+NNxx/5vSulndepxTFDLurEfOCZoMorUFyLiDcA/5Ls/Bl7OwV9gNXJXqjPbuDBjQqe/CTCZahNwFQe/IZkwNajj7BbKfhQ4ZIK2fH6COn4BvKLFx/UHZANeo7o2AgOdfv5NxUnd1hfaeCz/CMzv9PNv6nxq5/XPBDNXyP7ZunKC8lcAPRO06ThgS5M67gfObOGxOSaYWkrd2A8cD0yTSUXrC2Q/C26nPc9pUpdjgqml1I39wDHBNJlUpL5AtjRXu+1Z0qQ9HR8TepG6z83Am4HfJltL5vHAKNlC5V8l+9n+rS3U827gLmA1sJjsm9E9ZN8ufRa4IqW0s5UGpZQ+EhHfBN4I/A7ZN6RDZFepXJ/XNdLi45NaVaS+8CKynySvJJudPEA2O+BXwL15W/85pfS91h+e1JqUrWV3QT774CJgBdlrcBfZz8k+lFL6Qgv13BMRJwGvA15KFjDrI1t+5d+A96eU/qOFehwTNOsK1A8cD9RR09UXprE9jgmadQXqB44J6qgC9YWx9nR8THDpCUmSJEmSJEkquZ5ON0CSJEmSJEmS1FkGiiVJkiRJkiSp5AwUS5IkSZIkSVLJGSiWJEmSJEmSpJIzUCxJkiRJkiRJJWegWJIkSZIkSZJKzkCxJEmSJEmSJJWcgWJJkiRJkiRJKjkDxZIkSZIkSZJUcgaKJUmSJEmSJKnkDBRLkiRJkiRJUskZKJYkSZIkSZKkkjNQLEmSJEmSJEklZ6BYkiRJkiRJkkrOQLEkSZIkSZIklZyBYkmSJEmSJEkqOQPFkiRJkiRJklRyBoolSZKkGRQR10dEiojRiFjVYplVef4UEZ+f6TZKkiRJkVLqdBskSZKkrhURi4DvA4cDdwG/lVLa1yT/fODfgScCvwKeklLaMRttlSRJUnk5o1iSJEmaQXmQ98/y3ScCfzlBkb/I8wH8D4PEkiRJmg3OKJYkSZJmWEQE8FXg2cAIcHJK6Y46+Z4BbAJ6gQ3Abyf/YZckSdIsMFAsSZIkzYKIOA74DnAo8G1gRUpppOZ4BdgIPBN4CHhaSulHHWiqJEmSSsilJyRJkqRZkFK6h2xZCYDfAt48LsufkAWJAd5WGySOiEUR8e6I2BwRuyNiX0Rsi4jrIuL0ZueNiCMi4lURcXVE/CAiHoyI4Yj4WUR8MSIuioi+JuWX5BfVSxFxfn7fSyLi3yLiJxExEhEb2noyJEmSVDjOKJYkSZJmST5r+JvACmA/8IyU0l0RcSzwXbLZxrcDp6aUqnmZC4AP5McauRL4w9oZyjXnvA/4zQmadgfw/JTSz+qUXwJszXdfDZwOvHJctq+llJ4zwTkkSZJUYAaKJUmSpFkUEU8DvgXMA74BnAbcSBaAPQAsSyl9L8/7arIgMMD3gA+RBXX3AscAFwDPz4//XUrpTXXOtx34MfD5vOzPgb68/O8Dz8uz1g32jgsUfwd4OnAz8E/AFmAhsCSldOX4spIkSZo7DBRLkiRJsywi3sHBZSi+DPxOvv2OlNLb8zyLgR8CC4CPARc2mDF8KfBWYBQ4MaW0Zdzx41NKdzdpy6uAf853z0gpfXnc8SUcDBQDrAPO9yJ7kiRJ3cVAsSRJkjTL8jWBNwNPqbn7e8AzU0rDeZ73Am8CfgIcm1La16CuXuA+4Gjg0pTSn0+iPZuBk4DLUkpvGHdsCQcDxXuAwZTSA+2eQ5IkScXmxewkSZKkWZYHg18NVPO7qsAFY0Hi3Ivz2881ChLndY2QrXsMcGqz80bmqIg4ISKeOpbIgtEAz5ig6Z8zSCxJktSdejvdAEmSJKmMUkq3RcQOsgvN7Ugp3TZ2LCIeCxyX774mIl7TYrVH1bszIl4AvJZsPeTHNCk/MEH932mxHZIkSZpjDBRLkiRJxfPrkyy3oHYnIgL4CNlF71px6ATHd0+mUZIkSSo+A8WSJElS8VRqtt8HXNliueFx+6/mYJD423ldG4EfA3tTSlWAiFgHvBKICeqvTnBckiRJc5SBYkmSJKl4flGzvSCl9L1J1vMH+e2PgGellB5qkO+ISdYvSZKkLuHF7CRJkqSCSSntJJv1C3BGvoTEZDwlv/1MoyBxXveySdYvSZKkLmGgWJIkSSqmz+a3S4GzJ1nH2C8IFzTJ8yLgCZOsX5IkSV3CQLEkSZJUTP8L2J9vfzAiljfLHBHPj4inj7v77vz2hRHxqOUlIuJY4B+n3FJJkiTNeQaKJUmSpAJKKW0F/jDf/TXgGxFxRUScFRHLIuLkiHhJRPx1RNwDXA8MjqtmXX57NHBLRLwqL3daRLwd+FZe9+aZf0SSJEkqMi9mJ0mSJBVUSumqiHgI+DBwOHBBnuoZBYbG3fd+4L8Avws8CfjncccfAs4FXoDrFEuSJJWaM4olSZKkAkspXQcsAd4CbAD+EzgA7AXuBT4H/AmwJKX01XFlD5AFgd8IbMrLPATcA3wQWJZS+sRsPA5JkiQVW6SUOt0GSZIkSZIkSVIHOaNYkiRJkiRJkkrOQLEkSZIkSZIklZyBYkmSJEmSJEkqOQPFkiRJkiRJklRyBoolSZIkSZIkqeQMFEuSJEmSJElSyRkoliRJkiRJkqSSM1AsSZIkSZIkSSVnoFiSJEmSJEmSSs5AsSRJkiRJkiSVnIFiSZIkSZIkSSo5A8WSJEmSJEmSVHIGiiVJkiRJkiSp5AwUS5IkSZIkSVLJGSiWJEmSJEmSpJIzUCxJkiRJkiRJJWegWJIkSZIkSZJKzkCxJEmSJEmSJJWcgWJJkiRJkiRJKjkDxZIkSZIkSZJUcgaKJUmSJEmSJKnkDBRLkiRJkiRJUskZKJYkSZIkSZKkkjNQLEmSJEmSJEklZ6BYkiRJkiRJkkru/wHXbyzbXx6TlwAAAABJRU5ErkJggg=="/>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18" descr="data:image/png;base64,iVBORw0KGgoAAAANSUhEUgAABYoAAAMFCAYAAADa3sK2AAAAOXRFWHRTb2Z0d2FyZQBNYXRwbG90bGliIHZlcnNpb24zLjUuMSwgaHR0cHM6Ly9tYXRwbG90bGliLm9yZy/YYfK9AAAACXBIWXMAAB7CAAAewgFu0HU+AACnwklEQVR4nOzdeXxcZ3Xw8d/RyLKxAthBhgRsETtLCWU1sZ0UJwRIgZIU6AJ14zYJxOUFEl66UKCk7Etblpa2SfsWCAQXhwAte8q+JSxx4hooS8CBOMgmgdrEziLjyBqd9497FY1lLSNpZiR7ft/P537mzr3Pfe6Z0Z2RdOaZ80RmIkmSJEmSJElqXx2zHYAkSZIkSZIkaXaZKJYkSZIkSZKkNmeiWJIkSZIkSZLanIliSZIkSZIkSWpzJoolSZIkSZIkqc2ZKJYkSZIkSZKkNmeiWJIkSZIkSZLanIliSZIkSZIkSWpzJoolSZIkSZIkqc2ZKJYkSZIkSZKkNmeiWJIkSZIkSZLanIliSZIkSZIkSWpzJoolSZIkSZIkqc2ZKJYkSZIkSZKkNmeiWJIkSZIkSZLanIliSZIkSZIkSWpzJoolSZIkSZIkqc2ZKJYkSZIkSZKkNmeiWJIkSZIkSZLanIliSZIktUxE3BIRWS7HzXY87SIijo6IV0fE5ojYExHVmp/DBbMdX7upee5ztmOZqYi4T0T8WURcExG7I2Kw5vG9drbjm6uacQ1ExFdq+j2zUf1KktqHiWJJksYRhWtq/un6akTEFPt4Q83xuyPigc2Kdy6KiBfXPP7+iDhqmv10RcQva/p6RaNjbZSIuKI2AdCA5ZbZfkw6vJUJ+W8DrwNWA4uY4f8BEXHBBNdstUxG3xIR346IKyPipRGxdqrvoZrbImIRsBn4e+B04AFAZTZjaraI6I2IF0bERyLiBxGxKyIOlNf8j8vtL4+IFbMdqyRJU9U52wFIkjRXZWZGxIXAd4D7AGcALwT+pZ7jI+JRwMtrNr0kM/+34YHObVcCbwfmAQuB3wPeN41+zgaOLteHgPc3JLo2Uo4u+3J596uZeeasBaNW+zdgWbn+K+ALwM+Aarntxgafr4MiGb0IeCjwaOAPy30/iYh3Af+cmfsafN5ZUX6Y89Dy7vLMvGX2omm5vwMeWa5XKa6tnwIHym3Xz0ZQzRARy4BXAxcw9v/Ri8rleOB3gL+NiC8Br8zMza2JUpKkmTFRLEnSBDLzpoh4NfDWctPfRsSnMrNvouMiogJcTpEgBfhUZm5qYqhzUmb+MiKuBp5VbjqP6SWKz6tZ/2Jm7pxpbE30BeDuSdpcVLP+MYqk3Xh+OdOA1L4i4hjgKeXde4BHZ+ZNDT7NXcDGUdu6KZJmSykSxcPvhccDfwtcGBF/bALt8BURncD6mk1PzsyvzlY8zRQRTwT+E1hcszmB/wF+QvE+fV/gWOAUiusf4EnAdRFxqte6JOlwYKJYkqTJ/QPwbIqvbN8XeCfwtEmO+TOKfxYB7gBe0LTo5r73MZIoPjMilmXmjnoPjoijgaeP6m/Oysz3M8mI54ioTRT/Y2Z+palBqZ2trFm/tglJYoDbM/Pi8XZGxALgLIr3xSeVm08EromIszLz2ibEpOY7iZGE6I+P4CTxb1MkiYc/7OinKLVxWWb+Yoz28ymu91cAa8vN92lBqPhNEUnSTFmjWJKkSWRmFXguMFBueupEkz9FxPHA62s2/UVmTjRi9Eh3NbC7XO/g4BFo9fhDoKtcvwv4aIPiktpB7QjI22YjgMzcn5mfyswnU7yX/qrc1QV8NJzU8HA169dWs5V1hjcykiT+KfC4zHz1WEligMy8JzOvzszTKUpQ7GlNtJIkzZyJYkmS6pCZPwDeULPp78uvdB+knKjpXYyMHvp8Zl7eghDnrMw8AHygZtMfT7GL2rITHz5S6ppKLTKvZn1o1qIoZeYVwPk1mx4AvHZWgtFMzalrq0neSVFCBYqSQk/KzB/Ve3Bmfozi20V1f4tGkqTZZKJYkqT6/S3w7XJ9MWNPavcnwBPL9bvL+weJiGUR8aqIuDYibo2IeyLi9oj4VkS8LSJOqieYiLhPRDwrIv4pIr4WEb+IiIGIuDsibilnXn9eRHTV0deZEZHl8pWa7U+PiA9ExE1lvxkRf1pPfKPUlot4eEQ8rp6Dyudi9Tj9jG77sIh4S0RcFxG7y+fijnIW+usi4l/K5+t+04h/VkXEr0fEW8trZHd5zdwaEV+JiJdHxAMmOPa1EZGMTGQH8ISan3ftcssYx3dExOkR8fqI+FxE9EXEvojYX8bwpYh4ZUT0NOGhTygijhsr9og4JSLeHRHbylj3RMT1ZZzdE3Q51jlOjYhLI+L7ZT/7I2JnRHwmIi6ean9TOO9REfF/I+Kz5fn2l+f/XhnPmgmOvff1DLy3Ztf5Y/zMX9uM+CeSmR+mmOhy2Pp6RhVHRHdEvDAiPhkRPy1/tneV70/viYgnTdZH2c+Mr+naa4+RiewAto/z2jqzjrh+LSLeERE3lu+3d0bEdyLib+p9fUVET0S8NCK+UD6W/eVj+2lE/HcU7+fPjYiH1NPfJI97sveUKybo56nlz2xb+Th/Vcb40TK+eeMdW9PHFTXnuqDctigiXhIR10TEzyJisNy/aBqP9RTgyTWbXpmZN0+1n8y8OTN/Uuc5Z3QNRPE7YcJrbpznrTsiXhQjf0vcExE7yuvl8XXGPq/8ub4lIr5cc/39Kor3sP8qfzZH1dOfJGmWZKaLi4uLi4tLnQvwGIrZ3LNcnlOz78HA3pp9F406toOiJMWvatqMtRwA3gTEBHGsoSjDMFE/w8t24LGTPK4za9p/Bbg/8JFx+vvTaT5336vp4x11HvOmmmNuHu85oRiReGCceEcv758D11FtPGdO0K4T+CdgcJLHtAc4f4Lnpp7nJYFbRh07D9hZ57F3A39Ux2O/peaY42b4PB5XGzsQwOuA6gRx3gysqKPvbuCqOh73rcBvNfj6OIfiq/yTnXsTsHCS1/Nky2unGeMF4103dR6/clQcfzZJ+2fX+Zx8Erj/BP005Joede3Vs5w56vh795X3XwDsn+D43cApkzxHzwRurzOenQ14zU22XDHG8Q+kmPBzsmO31fF4r6hpfwHweKBvnP4WTeOxXl5z/F7GeK3N8HXejGvgK+NdcxM8bycDP5jk5/G6Sc67rIyvnutiF/CbjXwuXVxcXFwatziZnSRJU5CZ346IvwMuKTf9c0R8MTN/STHC+P7l9muoGXEcERXgg8Dv1XR3G7AZ+F/gKIrk7/EUycFXAkuA548TyuLyGMrjv0+R/OgHFgInUIzE7aT4x/6rEbEyM39cx8MMisnYzqH4p+4G4MZy+yPKbdOxEfi7cv0PI+KlmTk4bhARwcH1jP89Mw85dxQjnF9Ts2k3cB0jSaWjgYdR/DNcmWbsLRcRHRQTKD2jZvPtFImA2yn+MX8iRZ3XRcAVEbE4M98xqqvrgcuAhzAyqeCtjF3r+Zej7lfK46BImn2fItF6J0XCbSlwKnA/isTqv0fEgcz8YN0PtLFeA7y6XP828F2KDxAew8ikbsuBj0XE47Ioi3KIiFgIfImDR7PfClxL8TycQDFJVQU4FvhERPxhZv7HTB9ARPwBRQJ4+FqtAl8Dfkzxmj+d4kMpgHOB5RHxpMzcX9PNzyh+5lBc+8OjIn8IfHHUKa+faczTkZlbI+JmYEW56QyKiUMPERF/Bryd4j0Iig/Jvknxdf4K8HBgVbn/HIr3u9/IscvUNOqavpOR5/g8iolOoXifu2uM845bp74c1fmv5d0fAVsoPlB8GEXyMyhKdHwyIk7OzL1j9HEK8B+MTFb+K4r3wVuAe8rHczzwSIrfEdNV+7gne0+5blSMDwK+XsYx7CcUvwfvofg5Do+UPxH4ckQ8LTO/XkdcJwDvoPgdfBfF7+BbKX5XnlHH8WOpHaH+8XGup4ZoxDUwTQ+mSNwPf9B9LfBzoIfi8Q//TfPqiPjBBO/t3WV8UHxw+X2Kes53U/yOWk7xulpQ9v1fEfGEzPxGgx6HJKlRZjtT7eLi4uLicrgtFP/0fJ+R0THvB/6g5v4+4MRRx7y+Zv8vgOcAHWP0/fscPCr5OePEsIZitO0jJojzgRRJi+G+vjBB2zNr2g2PzP0f4JFjtJ0/zeftwRw8MvacSdrXxpTA8WO06eTgUUyvAOaN09/RFBNpvWwOXEO1j+vMcdq8bFS7vxv93APHAJ8d9bNbU8fz+ZUpXOvvKY8d73mdD/xlzXWzBzhqgj5vqYnjuBk+j8fV9HUPRZ3UHwOrx2j7bIoJKYfbnzdBv/9S024Q+LPRr1eKRNaWmnZ3AMtn+HiO5+BvCtzAoe8lHcCfc/Co6X+aoM8Latpd0cBruLbfW6bZx5U1fdw6Tpsn1zzWAYoP6brHaPcYDn5f/pe5fE3XtE+KUaT/CzxtjHZnlNfWcNtXj9Pfx2ra/AeweILH9nTg/zXgGjiz5pxfqaP9f9W07wfOHaPNKRTJ4+F2fYwzGpiDR8YO/6wuHf2zovgA4JDft5PEunTUz+hFjXrtNOsaKNt+pabdmXU8b8MjmP+OUSOmKX5nfrGm7U8Y/1s9D6X49svq8Z5rig8r3lrT37ap/lxcXFxcXJq/zHoALi4uLi4uh+NS/jNUm/SsTe78xai2x9W0vRN42CR9P6mmrx+M94/ZFGKt/ef85HHa1P7DnxSjcXua8Lx9puYcH5yk7Xtq2l47TptH1LT52mxfF1N4Hmqf6zPH2H+/UdfU2yfoaz7FqNDhtl+q42f8lSY8ppfX9P/CCdrdUtPuuBme87hRz+Vu4METtK9NUnx6nDbHc3AS9sUT9LeYorTLcNv3zPDxvG9UUmbRBG3/rKZtlXGS1MztRPFravoYHP1eR5EU31bTZv0k/R1D8UFcUiSVl87Va3rUdbsfeNQEbS+qaXvjOG121/Q1blK7kctU3lMovv1Q+5ifMUHb4zj4A9PxkuNXjOrzXQ18bGtH9f2EJjx/Db0GynZfqWl3Zp3P25sn6O9BFKOCh9uO+UHkFB/3v9b019CyPS4uLi4uM1+czE6SpGnIzOspvuY6bLgMxGYO/fr0Sxj5GvlbMvOHk/T9JYpRolCUS3jsjIIt/ikcdladx7w+M3fP8LxjqZ2M7hkRcf+xGkXEfShGV491XK3aiel2zTC2ueRcRq6pXwB/PV7DzLwHuLhm0xMj4teaGNt43luzXu911mhvzsxbJ9j/npr1VeO0+RNGJnz+H4oRimPKzD0UycRh5453TU+mnGzrD2o2/WVO/PXyf6QYQQtFvOOVqZnL7qhZrzBSvmHYb1OM3Ab4YmZumqizzPw5I++/8yi+uTETrbqm35mZ/zPB/o0UiXSAX4uxJ+Qc3rYvM+9uaHSN8X9q1j+ZmZ8Yr2Fm3gK8uWbTC8pSRBPZT/EtjEY5etT9vQ3seyyNuAamYxfFN57GlJm/AK6u2TTe++ZUzIXfFZKkcVijWNMWEQ+kGFG3muKPhlWM1KZ6X2Ze0KI4cqrHZOZkf2xKUj1eRVE/djiRMQA8LzOHRrV7es36VXX2/SXgqeX6WmDreA3LeqqnUtSeXEKRbKmtxVs7u/1j6jh3UtRTboaPUYyqvh9FrcJnA+8eo93vMJI0+hXw4XH666tZf1JZu/HGxoQ6q2prY16Vmb+aqHFmXh8R36W4BqAYvfejRgZU1kx+HMU1tJTiZzhvnOaPaeS5p2C862TYDymup/sAD4iIo8ZIqtU+9+/NzMn+zvgoRc3ooylGd59GMXJ+qn6jPB6KWtHjJtIAMnMoIt5DUbsXip/54Wb0c39fiveHYdN97xy2Fvj78RrOoWt6wus2M++KiJ8Av0ZRq7aXYnLQWn0Uo+EXR8S5mXllUyKdvtrr8z3jthrxXuBvKD4EOZbisU/0Ievnyg9uGmX0hxbNTr434hqYjk/mwfXNx/ItRj50OW6yDiNiHkV5rEdTjPK/LwfnHWqf28fUG6gkqTVMFGsmfjHbAUzTttkOQNKRITN/FRFXMjKR2jcz8we1bSLiAcBJNZv+rM4PuB5es75srAYRcTTFSKDaiZQm01NHm1sy8/Y6+5uS8jn7ELCh3HQeYyeKz6tZ/1hm3jFGGzJzZ0R8gyLJdj9gS0RsokjefS0zx5pU6nBQO4q8nomchtsNJ4pXTtRwKiKiE3gxRV3cpXUeVs911mh3ZOaOiRpkZkbEHopEMRQTNd2bACpHLT6m5pBJn/vMPBAR1wNPKzetZHqJ4tqf+eacYKLHceJ7bEREHYntuWT0+9ado+6fVrN+dkQ8po4+a0d0j/feOdeu6e/W0aZ2osmxRq1/kGISVID3R8S6ctuXMvO2GcY3IxHxEIqa+cMmncAsM3dFxDaKydygeF1NlCj+7+lHOKbRvzuOGrNV4zTiGpjV85bfBHol8ALqf73Mxu8KSdIETBSrUXYANwJPmYVzP3LyJpwPvLRcH+/ry5LUDMeOuv+iafSxePSGiHgoxazuvVPsq56EcrNLOLyPkUTx2og4rvyqMQARcSwHfx11svft5wFfpniuF1KUDvgToFqOsr0G+DTFZH71JN/mgiU16z+t85hbatYb8s93RMynGNk61d/v9X5w0UhjfpgwhgM166NHj95/1LZWPvcz/Zl3ceiI3LmuNul0YIwPdh5cs/6safQ/1nvnXLym67l2J7puoZjc9AnA4ylGnP52uRAR24FrgS8AH8/MVl8jtdf2rzLzf+s87hZGEsWTva4a/Xtr9Ielixrc/2iNuAZm7bwRsZhiNP9jpnj+2fhdIUmagDWKNROvp/gD9JjM7OXg2mMtk5nfm2yhmC0Yiq9Tv3824pTUthox6mesD3Y3MZIkvpPi6+dPBZZTjHyqZGaUpXZqv/Jbz+/+CcsczFRmfo1ioi4oEhp/PKrJekZKZ9xKkdyYqL8fUXzF9R84+J/7CsU/rf+XIlH804j4k5nE3kK1o9f66zymtl2j/vl+DSMJtSHgSopyISdTXNtdw9fZqLJOs1HiqREjaUePGmzlcz/Tn/lMzj1bHlazPtY31Wb6/jnWe+ecu6YbMQo8M/dRvNf/GSPvr8OWU3xLYyNwW0S8tRz92SrTubZHt53s2m70761bRt1/+FiNGmUWvwnQqPNexkiS+B7g3xgpzXVfoLPmNbW85jjzEZI0xziiWNOWma+ZvNXsKyf0WV3e/Upm9k3UXpIarPYf3b2ZecgIt6mKiN+gGDUGxddj10wyQd5cTB79O/Dacv2PgTfU7KtNHG/KzOpknWXmLuDPI+LlFLURz6CoT/p4RiZ5ejDwzoh4ZGb+35mF33R3M5Ik667zmNp2My65UY68fHHNpvMmmkwsIubidTZVo+uQdlNfYqsRz33tuafzM5/JuWfLmpr168bY38/I6+AxmfmdmZzsSL+mM/MAxSSr74iIR1C8D55eLsO16hdSfMvu9Ih44mT1zxtkOtf26LYtvbbLskY/BR5abloD/GsrYzhclKVF1pV3q8BTMvOaCQ45rF5XktRu/ARPc0JEdEbEhRHxXxFxa0TcExG7I+KaiPjTiFgwg+5r61xadkJSq9WOklsUEUvGbVm/J9esXzFJkhhG/tGdSzYyMpLpxIg4FSAiHg08qqbdlN63M/NAZn4tM9+cmU+n+Lry04Cv1jR7cUQ0Yub2Zqr9GnW95UVqf867GxDDakZGAn53ooTaGOc/XN3BwV+zbuVzP9Of+QCHUaI4Ik7h4Imxrh2jWe3754lj7J+qtrmmy2/V/Utm/mFmLqWogX15TZM1wEUtCqf22r5PRNRbnqXR72lTVTsx4jPLiWN1qCcxMuL+vyZJEsNh/LqSpHZgolizLiKOB75DMZnRb1HUmOwCHkAxAuIfgP+JiCn/g1BOSrO+vNsP/GcjYpakepWTCNV+k6ERtdxr63Z+v472Z0zepLUyc7hm5rDhUcS1H+79d2bW8/gmOs+BzPwsxfNeO2nPb8+k3xb4Vs36b9R5zONr1reOsX+qXzE+7K+zqSq//v3tmk2TPvflxGirazaN9dzXo/ZnvjoiKuO2HFH7M//WYTaR3V/UrA8AHxmjzeaa9ac24JzNuqbn/POemd/OzA3AO2s2P6NF5/4ZUFuXuJ7X1QOAX6vZNN3X1UzUjiBeRFEPX4dqu98VknQkM1GsWVVOWPR1irpfd1HU2PwtipmNnwj8DbCPYhTJZyJiqrXqzmTkU+uPZObor5RKUitcXbP+p+WHWDMxVLM+4QiniHgwLUoGTEPtaOE/KGtmnjvO/hnJzAHg8zWbHtSovpukdiTbusm+WRMRKzl4JPaXx2i2v2a9nomQpnKddQDPr6PPw0Htc39+Ha/XZ1B8uA3Fc/zNaZ73GxS1PaGY/OvsiRqXcZ1fs+lL47WdayLiOYx8VR1gY2buHKPpp2rWz42IB87w1M26pqf62ppNtc9pK98Ha9+TLqij/fmM/K96K/CjRgc0mcy8gYNfV2+OiOOm2k9ErCgHxhyppvK6WsjBHwhLkuYYE8Wabe+k+CN1B0XtuZdm5mcy81uZ+ZXMfCVFjcl+YAVFTbWpqP1DZGNDIpakqXs7Rd0+gFMoJlOqS0QcM8bmm2vWnznBsRWK99n59Z6vxT5M8WEgFIm2dwDDj/cA8IHJOoiIxWVCpx61X+ffNW6rueFKRsoIHMsE10xEdAH/XLPpy+UEf6P9smb9IWPsH632OnvCJB/W/iXFhIJHgncxkvhYyQTJwvI5eUvNpg9k5h3TOWlm7gU+WLPprZPUyL2Iked8iCLuOS8izgeuqNn0C+B14zT/T+DH5fpC4P0RUVciNiKOiojR9XCbdU1P9bXVUBExPyJGT8Q4ntl6H/y3mvXfiYinjdcwIpYBf1177CyOln8+xYSxUNTW/dJUvuUYEb8LbAGWNSG2uaL2dXV2+S2L8byduf9BrSS1NRPFmjXlJBvnlHcvzsybx2qXmd+imEkXpvCVr/IT698r7+7kMBppI+nIkpk/Ad5Ys+k1EXFFRCwdq31EVCLirIjYyNhft72aka86PyEi3jZ6BvsywfyfFKMSpzLLfMtk5l3AR2s21Sbkrs7MempSPhO4KSL+MiKWj9UgIhZExJ8y8jsB4L/GaHdcRGTNcmYd52+KzLyTg6+ZV0TEG8qk8L0i4kEUz+HwV7kHgb8ap9ubGbkWHhoRq8dpN+xbwM/K9fsDHy5HqNeef35EvB74W+bodTZV5eu1Nql1aURcNPoDiXKE4OeA4ZGCd3LwpIy1bV9bc13dMsHpX8fIxF8nAZ+NiBWj+uqIiBdTfLAy7LKynMucVL4Gz46Iz1MkiYffr/YDzxpnNDHlRJYvZOSDtt8ErpmoxnhEPCoi/oai5M/o94RmXdO1ZW2eU+cxjXQssCMi3j7e6zoKTwNeX7P5kPfBZsnMLwOfrtn04Yh49uh2EfFY4IvA8MSvO4B/an6EYyvfD86neG+F4praWr6mx0x4ltfQ0yPiWorfwzOexHaO+xIjH/oeD1wREYtqG0TE/SLincALOEJ+V0jSkWqiT/ukZhseBbePg7+WPZZrgJcBD46IZZm5o47+f4eRWXXfn5lDEzWWpCZ7HcXETcNfFT8f+KOI+BbwQ4rk0P0oyuU8mpEJl37JKJn5w4j4d0a+NfEXFF/LvoGiDuRxFDUAuyhGpf4l8P8a/oga432M1JIfvb1eKyhGdb4lIvqA/6F4HoJihPKpHPyP+qbM/Mb0wm2pt1F8q2a4nvJfAy+MiC8DeyhGqD2Rg0eM/2VmbmYMmTkUER9j5Pn+ckR8hiKhNpyIuz0z31zT/lXAe8p9vwlsi4hvAD+lGAV+JiPP7fOBySYHO1y8lGL0/yqKv5cvpUjWf43itXo8xWtsuI7wIHDhTJO1mXlzRGygeB4rwGnAj8qE00+Abor5G2o/ZLqO4m+k2XR0RFw6attCirquS4HHcGhJhhuBP8rMCWvPZuYXIuKFFPViKxSv5+sj4iaKxO8eisTzMeV5xi1P0cRr+j8pEmBQvEZXUnzIt6+mzb+WScdmWQT8OfDnEXE7I0nxeyiek0dxcOJ8G/CPTYxnLM+lKDl3PMXvuA+VP8fNFHWqT6b4+Q6Xe+kH/rAcbT9rMvNjEfFbFN+CWUQR+2uAV0fEdyhem7+k+L/jWIr3jdrR7EMcwcnRzNwTEW8DXl1uWg/8VkRsprgGj6V4XXVT/K55EU4wLklzlolizaZTytuFwOAUSnYeQzG6YDJ/XLNu2QlJs6r82uwFEbGFYkTXYoqkxymMvB8echjFP9VjeSHF++Hw5HjHcmgt4p0UdUDncs3ML1LEWZv4+iWTf4A47G6K52n4l0gvB3+1utYQRcL8T6cc5Swok1q/SzGp6wsprpcHAL8/RvM7gD/NzCsm6favKJLLD6b4/fu7o/b/FHhzTQzvjYgTgFeWm7opkmu19gN/lplXRsQRkSjOzH0R8STgckZGiC7l4Lq6w26jSBJ/eox90zn3ByOin2KS3wdR/L3+xHIZ7QPAhszcP8a+VrovRSmMetxEURLnssz8VT0HZOa7IuLHFCO9h7/2f2LN+li+D9w+Rl8Nv6bLZPb7gT8qN60pl1qfokgoNsMBioTw8IdGRwNPnqD9VygSsC1NXmbmLyLi8RSldZ5Ubh7v5/hj4NyyTvCsK3/Gj6FIEJ9H8X4cFB9OPGacw4YoRlFfkpnfaX6Us+r1FB9SD3+AfTTFvDO19lJ8WPDtVgUlSZo6E8WaTdOdkGTCSRLg3knyzirv3pCZN07zXJLUUJl5aUS8j+LDrN+kGD28BFhAMfp3J0WC4yvAf433DYoykfVbFJO/nQ88lmJE8m6KEgP/CVxRjvQ5s4kPaUbKZOj7gVfUbP5AZh6o8/j/KN/znwI8nuL5XEEx6guKBOo24GsUE2b9oFGxt0JmDgIvjoj/R1F+6ckUI4nvS5EE20bx9fF3ZeYho8/H6G9HRDwaeDHFc/ZrZV/j/k2YmZdExKeBiylGOC9h5Fr9DHB5Zt407Qc5R5UT4P5BRLyD4vV6JkWC/T4Ur7PvUST/3tPohFtmfqpMZj6PokzXrwM9wK8oJvb6MsX1PObo8TlgiOIauZNixO8PgP+mmLDvm9OpN5uZX46Ih1F8Y+xsipGnx1C87+2jqHX8w/Icn87Mb0/QVzOu6fMoPuBaT5E47KF4X2+6zPxZRDyAIvl6OvA44ASKxzX8zZKfAjcAH8zML7QirnFi/QXw5Ih4KsUHL2spfo7zKL4J8i3gYxTfBqzr90CrZOZPgedFxOsoXpe/CTyM4md9f4oPLncD36G4Dj80XlmVI01ZJub8iPgwxUj8NRQfiO+h+NbKxyneK2+NaUwIKElqnZi9eQF0pCl/6Q9/5fJ9mXnBJO2vo/gjYjuHjoKbyPbJ/iGLiJcCby3vvjgzR38dUpIkSZIkSVLJEcWaTcMjnx4E/LAcNdUow2UnDlB8LVOSJEmSJEnSODombyI1zbfK24UUXxduiLJ+2KPKu1fX81VcSZIkSZIkqZ2ZKNZs+njNeiNn6z6vZt0ZdSVJkiRJkqRJmCjWrClnMf5ceffp5cQQ44qI4yLiDydpUwGG2/ySYlIRSZIkSZIkSROwRrGmLSLWUsyoPKynZv2EiLigtn1mXjFGN88FtgDHAq8uZ0B+D/BdYD/wAIoyEk+jmMn5Y0xcc/ipFDMnA3xgrs2WLEmSJEmSJM1FkZmzHYMOUxFxBXB+ve0zM8bp56HAh4FVdXTz3sx83gQxXQX8QXl3dTlqWZIkSZIkSdIEHFGsWZeZP42INcAzKZK8a4AHAfOAvcBNwDeBTwDXjtdPRNwPeEZ594cmiSVJkiRJkqT6OKJYkiRJkiRJktqck9lJkiRJkiRJUpszUSxJkiRJkiRJbc5EsSRJkiRJkiS1ORPFkiRJkiRJktTmTBRLkiRJkiRJUpvrnO0AdHiIiPnAI8u7u4DqLIYjSZIkSZIkHW4qwJJy/buZec9sBjOaiWLV65HADbMdhCRJkiRJknQEWAVsme0gall6QpIkSZIkSZLanCOKVa9dwyvXX389xx577GzGIkmSJEmSJB1WbrvtNlavXj18d9dEbWeDiWLV696axMceeyxLly6dzVgkSZIkSZKkw9mcm//L0hOSJEmSJEmS1OZMFEuSJEmSJElSm2vbRHFEPDAizomI10fEpyNid0RkuVzRpHOui4jPRsRtEbE/Im6JiH+PiFPrOPaWmvgmWm5pRuySJEmSJEmSjlztXKP4F606UUQsAD4MnDNq10PL5dyIeG1mvqFVMUmSJEmSJEnSsHZOFNfaAdwIPKVJ/V/OSJL4y8A/ArcCjwReCRwPvD4ibsvMd0/S18eBv55g/8AMY5UkSZIkSZLUZto5Ufx64Abghsz8RUQcB2xv9Eki4gnAueXdTwK/k5nDsxreEBGfAP4b6AXeEhH/kZl7J+hyb2Z+r9FxSpIkSZIkSWpfbVujODNfk5mfysxml6B4WXlbBV5UkyQejmM38PLy7mLgwibHI0mSJEmSJEkHadtEcStExFHAk8u7n8/MneM0/QhwZ7n+u00PTJIkSZIkSZJqmChurtXA/HL9q+M1yswB4LrhYyJiXrMDkyRJkiRJkqRhJoqb6+Sa9R9O0nZ4fydw4gTtzoiI/4mI/ojYFxHbI+KDEfGsiIgZRStJkiRJkiSpLbXzZHatsKxmfbyyE8N2jDruB+O0Wz7q/nHl8hzg6xHxB5n5synECEBELJ2kyTFT7VOSJEmSJEnS4cFEcXPdt2b97kna9tesHzXG/gHgE8DngO8BdwCLgNOAF1Iklx8PfD4iTsvMO6YY647Jm0iSJEmSJEk6Epkobq4FNesDk7S9p2b9PmPsX52Ze8fY/pWIuBT4D+ApFOUuXgP8+RTilCRJkiRJktTGTBQ31/6a9a5J2s6vWf/V6J3jJImH990VEc8BfgI8AHh+RLyinCSvXssm2X8McMMU+pMkSZIkSZJ0mDBR3Fx31ayPVU6iVnfN+mRlKg6RmXdExFXARWVfpwDfmMLxE9ZQdp48SZIkSZIk6cjVMdsBHOFqk6+TTRZXO6J3uvWCayfAe8g0+5AkSZIkSZLUZkwUN1dt4vZhk7Qd3j8I/Hia53PYryRJkiRJkqQpM1HcXDcwMondE8ZrFBFdwKnDx0yxtnCth9es3zrNPiRJkiRJkqSWOlAdAmBP/wA79+xjT//AQdvVfNYobqJykrkvAr8FnBURS8epBfy7wP3K9Y9O51wRcX/gD8q7+4At0+lHkiRJkiRJapXB6hD7B4e46vo+Nm3uY/vu/nv3Le/pZv2aXtat7mVBZwedFce8NpPP7gxExAURkeXy2nGava287QQui4jKqD56gL8r7+4F3j3GeZ4WEfeZII77Ah8CHlBuujwz76n7gUiSJEmSJEktVh1Krr1pN2ve9AXeePWNByWJAbbv7ueNV9/Imjd9gWtv2k11KGcp0vbQtiOKI2ItcELNpp6a9RMi4oLa9pl5xXTOk5lfioirgHXAM4DPR8Q7KEpDPBK4BOgtm78iM/eM0c0rgE0R8RHga8BPgLuBRcBpwAsZmQzvR8BrpxOrJEmSJEmS1AqD1SGuvWk3GzZumTQB3D9QZcPGLVx+/imsPaHHkcVN0raJYmADcP44+x5fLrWumMG5nkdRWuLpwBPLpdYQ8IbM/LcJ+jiaIuYNE7S5Bjg3M2+fQaySJEmSJElSU+0fHOLiK7fWPUq4OpRctGkr119yloniJvFZbYHM/FVmng2sBz4P/C/FJHc7gCuBtZn52gm6eCnFqOKPAz8EdgODwJ3l/fcBTwPOzMyfNelhSJIkSZIkSTN2oFrUJO4fqE7puP6BKlfd0OcEd00Smdb20OQiYilFYpsdO3awdOnSWY5IkiRJkiRJh6snvu0rh9QkrseKnm6+9NIzGx9QC+zcuZNly4arx7IsM3fOZjyjOaJYkiRJkiRJUsvs6R+YVpIY4Obd/ezdN9DgiAQmiiVJkiRJkiS1UP/A4AyPn1rJCtXHRLEkSZIkSZKklunu6pzh8ZUGRaJaJoolSZIkSZIktczi7i6W93RP69gVPd0sWtjV4IgEJoolSZIkSZIktdCB6hDr1/RO69j1p/ZyoDrU4IgEJoolSZIkSZIktdC8SgfrVvdOuYREd1eFdat6mVcxpdkMPquSJEmSJEmSWmpBZweXnruSSkfU1b7SEVy2fiXzO01nNovPrCRJkiRJkqSW6qx0cMZJS3j3eadMOrK4u6vC5eefwuknLqHT0cRNM7MpBiVJkiRJkiRpGiodwekn9rD5krP44A19vP+6Prbv7r93/4qebtaf2su6Vb3M7+yoe/SxpsdEsSRJkiRJkqRZ0Vnp4KhKB+eddhwXrl3B3n0D9A9U6e6qsGhhFweqQ9YkbhETxZIkSZIkSZJm1XAyeNHCLhYtPHS7ms9nWp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ZLanIliSZIkSZIkSWpzJoolSZIkSZIkqc2ZKJYkSZIkSZKkNmeiWJIkSZIkSWoDB6pDAOzpH2Dnnn3s6R84aLvaW+dsByBJkiRJkiSpeQarQ+wfHOKq6/vYtLmP7bv77923vKeb9Wt6Wbe6lwWdHXRWHFfariIzZzsGHQYiYimwA2DHjh0sXbp0liOSJEmSJEnSZKpDyTXbdnHxlVvpH6iO2667q8Kl567kjJOWUOmIFkbYPnbu3MmyZcuG7y7LzJ2zGc9ofkQgSZIkSZIkHYEGq0Ncs20XGzZumTBJDNA/UGXDxi1ce9MuBi1F0ZZMFEuSJEmSJElHoP2DQ1x85VaqQ/VVFKgOJRdt2so9gyaK25GJYkmSJEmSJOkIc6Ba1CSebCTxaP0DVa66oc8J7tqQiWJJkiRJkiTpCDOv0sGmzX3TOnbTdX3Mc1K7tuNPXJIkSZIkSTrC7OkfYPvu/mkde/PufvbuG2hwRJrrTBRLkiRJkiRJR5j+gcEZHj+1khU6/JkoliRJkiRJko4w3V2dMzy+0qBIdLgwUSxJkiRJkiQdYRZ3d7G8p3tax67o6WbRwq4GR6S5zkSxJEmSJEmSdIQ5UB1i/ZreaR27/tReDlSHGhyR5joTxZIkSZIkSdIRZl6lg3Wre6dcQqK7q8K6Vb3Mq5g2bDf+xCVJkiRJkqQj0ILODi49dyWVjqirfaUjuGz9SuZ3mjJsR/7UJUmSJEmSpCNQZ6WDM05awrvPO2XSkcXdXRUuP/8UTj9xCZ2OJm5LM5v+UJIkSZIkSdKcVekITj+xh82XnMUHb+jj/df1sX13/737V/R0s/7UXtat6mV+Z0fdo4915DFRLEmSJEmSJB3BOisdHFXp4LzTjuPCtSvYu2+A/oEq3V0VFi3s4kB1yJrEMlEsSZIkSZIktYPhZPCihV0sWnjodrU3rwJJkiRJkiRJanMmiiVJkiRJkiSpzZkoliRJkiRJkqQ2Z6JYkiRJkiRJktqciWJJkiRJkiRJanMmiiVJkiRJkiSpzZkoliRJkiRJkqQ2Z6JYkiRJkiRJktqciWJJkiRJkiRJanMmiiVJkiRJkiSpzZkoliRJkiRJkqQ2Z6JYkiRJkiRJktqciWJJkiRJkiRJanMmiiVJkiRJkiSpzZkoliRJkiRJkqQ2Z6JYkiRJkiRJktpc2yaKI+KBEXFORLw+Ij4dEbsjIsvliiadc11EfDYibouI/RFxS0T8e0ScOoU+HhARr4uI70TEHRFxZ7n+uoh4QDPiliRJkiRJknRk65ztAGbRL1p1oohYAHwYOGfUroeWy7kR8drMfMMk/awCPg4cO2rXo8plQ0Q8MzO3NCZySZIkSZIkSe2gbUcUj7ID+FwT+7+ckSTxl4FnAauBC4GfUPwcXh8RG8brICIeAnySIkk8CLwFOKNc3lJuezDwqbKtJEmSJEmSJNWlnUcUvx64AbghM38REccB2xt9koh4AnBuefeTwO9kZrW8f0NEfAL4b6AXeEtE/Edm7h2jqzcBDyrXz83MD9fsuzYitgAfKtu8AXheYx+JJEmSJEmSpCNV244ozszXZOanMrPZJSheVt5WgRfVJImH49gNvLy8u5hilPFBIuJBwB+Vdz87Kkk83M+Hgc+Wd88rj5EkSZIkSZKkSbVtorgVIuIo4Mnl3c9n5s5xmn4EuLNc/90x9j8DqJTr753glFeUt5XyGEmSJEmSJEmalIni5loNzC/Xvzpeo8wcAK4bPiYi5o1qcnrN+rj9jNq3tt4gJUmSJEmSJLU3E8XNdXLN+g8naTu8vxM4cZx+7sjMn4/XQWbexsjI5JPHaydJkiRJkqTmOFAdAmBP/wA79+xjT//AQduluaqdJ7NrhWU16+OVnRi2Y9RxPxijn8n6GO7n10ede1IRsXSSJsdMpT9JkiRJkqR2MlgdYv/gEFdd38emzX1s391/777lPd2sX9PLutW9LOjsoLPi2E3NPSaKm+u+Net3T9K2v2b9qHH6mayP2n5G9zGZHZM3kSRJkiRJ0mjVoeTam3Zz8ZVb6R+oHrJ/++5+3nj1jfzD57dx6bkrOeOkJVQ6YhYilcbnxxfNtaBmfWCStvfUrN9nnH4m66O2n9F9SJIkSZIkqcEGq0Ncs20XGzZuGTNJXKt/oMqGjVu49qZdDFqKQnOMieLm2l+z3jVJ2/k1678ap5/J+qjtZ3Qfk1k2ybJqiv1JkiRJkiQd8fYPDnHxlVupDmVd7atDyUWbtnLPoIlizS2Wnmiuu2rWJysF0V2zPrrExF3Awjr6qO2nnjIV98rMCesfR/h1CEmSJEmSpFoHqkVN4slGEo/WP1Dlqhv6OO+045hnvWLNEV6JzVWbfJ1ssrjayedG1wse7meyPmr7seawJEmSJElSE82rdLBpc9+0jt10XZ9JYs0pXo3N9YOa9YdN0nZ4/yDw43H6uX9EHDNeBxFxLHC/8u6N9QYpSZIkSZKkqdvTP8D23f3TOvbm3f3s3VfPdFRSa5gobq4bGJmA7gnjNYqILuDU4WMyc/S7xNdq1sftZ9S+r9cbpCRJkiRJkqauf2BwhsdPrWSF1EwmipsoM+8CvljePSsixisd8buMjAT+6Bj7PwEMVzh/7gSnvKC8HSqPkSRJkiRJUpN0d81s+q/urkqDIpFmzkTxDETEBRGR5fLacZq9rbztBC6LiIPeASKiB/i78u5e4N2jO8jMnwObyrtPjYjfHyOWZwNPLe/+e3mMJEmSJEmSmmRxdxfLe7qndeyKnm4WLexqcETS9M3sY4/DWESsBU6o2dRTs35CRFxQ2z4zr5jOeTLzSxFxFbAOeAbw+Yh4B3Ar8EjgEqC3bP6KzNwzTleXAE8DlgAfiIhTgE+V+84B/qJc3wX89XRilSRJkiRJUv0OVIdYv6aXN1499ami1p/ay4HqkBPaac5o20QxsAE4f5x9jy+XWlfM4FzPoygt8XTgieVSawh4Q2b+23gdZOaOiPht4GPAMcDLy6XWz4FnZebOGcQqSZIkSZKkOsyrdLBudS//8PltU6o33N1VYd2qXpPEmlO8GlsgM3+VmWcD64HPA/9LMcndDuBKYG1mvraOfjZTjEJ+I/A94O5y+W657RFlG0mSJEmSJLXAgs4OLj13JZWOqKt9pSO4bP1K5nealtPcEpk52zHoMFBOxLcDYMeOHSxdOt68fJIkSZIkSe2lOpRcs20XF1+5dcKRxd1dFS5bv5LTT1xSd2JZR46dO3eybNmy4bvL5lpVgHYuPSFJkiRJkiTNWKUjOP3EHjZfchYfvKGP91/Xx/bd/ffuX9HTzfpTe1m3qpf5nR0miTUnmSiWJEmSJEmSZqiz0sFRlQ7OO+04Lly7gr37BugfqNLdVWHRwi4nrtOcZ6JYkiRJkiRJapDhZPCihV0sWnjodmmu8gqVJEmSJEmSpDZnoliSJEmSJEmS2pyJYkmSJEmSJElqcyaKJUmSJEmSJKnNmSiWJEmSJEmSpDZnoliSJEmSJEmS2pyJYkmSJEmSJElqcyaKJUmSJEmSJKnNmSiWJEmSJEmSpDZnoliSJEmSJEmS2pyJYkmSJEmSJElqcyaKJUmSJEmSJKnNmSiWJEmSJEmSpDZnoliSJEmSJEmS2pyJYkmSJEmSJElqcyaKJUmSJEmSJKnNmSiWJEmSJEmSpDZnoliSJEmSJEmS2pyJYkmSJEmSJB1WDlSHANjTP8DOPfvY0z9w0HZJU9c52wFIkiRJkiRJ9RisDrF/cIirru9j0+Y+tu/uv3ff8p5u1q/pZd3qXhZ0dtBZcXykNBWRmbMdgw4DEbEU2AGwY8cOli5dOssRSZIkSZKkdlIdSq7ZtouLr9xK/0B13HbdXRUuPXclZ5y0hEpHtDBCaWI7d+5k2bJlw3eXZebO2YxnND9akSRJkiRJ0pw2WB3imm272LBxy4RJYoD+gSobNm7h2pt2MWgpCqluJoolSZIkSZI0p+0fHOLiK7dSHarvm/HVoeSiTVu5Z9BEsVQvE8WSJEmSJEmasw5Ui5rEk40kHq1/oMpVN/Q5wZ1UJxPFkiRJkiRJmrPmVTrYtLlvWsduuq6PeU5qJ9XFV4okSZIkSZLmrD39A2zf3T+tY2/e3c/efQMNjkg6MpkoliRJkiRJ0pzVPzA4w+OnVrJCalcmiiVJkiRJkjRndXd1zvD4SoMikY5sJoolSZIkSZI0Zy3u7mJ5T/e0jl3R082ihV0Njkg6MpkoliRJkiRJ0px1oDrE+jW90zp2/am9HKgONTgi6chkoliSJEmSJElz1rxKB+tW9065hER3V4V1q3qZVzH9JdXDV4okSZIkSZLmtAWdHVx67koqHVFX+0pHcNn6lczvNPUl1ctXiyRJkiRJkua0zkoHZ5y0hHefd8qkI4u7uypcfv4pnH7iEjodTSzVbWbTRkqSJEmSJEktUOkITj+xh82XnMUHb+jj/df1sX13/737V/R0s/7UXtat6mV+Z0fdo48lFUwUS5IkSZIk6bDQWengqEoH5512HBeuXcHefQP0D1Tp7qqwaGEXB6pD1iSWpslEsSRJkiRJkg4rw8ngRQu7WLTw0O2Sps5XjyRJkiRJkiS1ORPFkiRJkiRJktTmTBRLkiRJkiRJUptrSaI4IuZFxMPLZf4Y+xdExNsjYkdE/CoifhARF7ciNkmSJEmSJElqd62azO53gA8Au4FlY+z/KPAUIMr7DwP+MSJOzMyXtCZESZIkSZIkSWpPrSo98VSKJPBHMnOgdkdEnF3uB9hJkTT+Wdn+4og4rUUxSpIkSZIkSVJbalWieCWQwDVj7HtuebsN+PXM/D3gEcCN5fYNzQ9PkiRJkiRJktpXqxLFDyxvb67dGBEdwFkUSeRLM/MugMy8A7iUYlTxb7QoRkmSJEmSJElqS61KFPeUt/tHbX8McL9y/epR+75X3o5V01iSJEmSJEmS1CCtShQP1yXuGbX9jPJ2Z2beMmrfXeVtpVlBSZIkSZIkSZJalyi+pbxdM2r7bzN+7eKjy9tdTYpJkiRJkiRJkkTrEsVfpqg3/OKIOBkgIp4BnFnu/68xjnlEeXtb06OTJEmSJEmSpDbWqkTxP1OUn3gg8L2I2A18lCJ5/DPgP8c45ikUo423tChGSZIkSZIkSWpLLUkUZ+ZNwB8D+yiSw0eXt3uBP8zMgdr2EXEM8Jvl3c+3IkZJkiRJkiRJaledrTpRZn44Ir4KnA0cQ1FS4hOZefsYzR8FXFmuf6lFIUqSJEmSJElSW2pZohggM/8XeG8d7T4HfK75EUmSJEmSJEmSWlWjWJIkSZIkSZI0R5koliRJkiRJkqQ219LSEwAR8QDgNGAFcF+gMtkxmfn6ZsclSZIkSZIkSe2qZYniiHgg8A/A70/jvCaKJUmSJEmSJKlJWpIojojFwNeA44FoxTklSZIkSZIkSfVpVY3iVwAnUCSJPwc8DVgCVDKzY7KlRTFKkiRJkiRJUltqVemJZwIJXJ2Zz2jROSVJkiRJkiRJdWjVaN3e8vayFp1PkiRJkiRJklSnViWK7y5vf9Gi80mSJEmSJEmS6tSqRPF3y9uHtuh8kiRJkiRJkqQ6tSpR/G8UE9n9cYvOJ0mSJEmSJEmqU0sSxZn5IeADwO9ExCtacU5JkiRJkiRJUn06G9lZRJwxwe7LKUpPvCkifhe4EvghsG+yfjPzmsZEKEmSJEmSJEkaraGJYuArQNbR7nHlUo+k8XFKkiRJkiRJkkrNSMBGE/qUJEmSJEmSJDVJoxPFT2xwf5IkSZIkSZKkJmtoojgzv9rI/iRJkiRJkjQ7DlSHmFfpYE//AP0Dg3R3dbK4u+ve7ZKOLNb+lSRJkiRJ0r0Gq0PsHxziquv72LS5j+27++/dt7ynm/Vrelm3upcFnR10mjCWjhiRWc/cczM8ScR7KCal++vMvK3OY5YAfwdkZl7YzPg0uYhYCuwA2LFjB0uXLp3liCRJkiRJUqNVh5Jrtu3i4iu30j9QHbddd1eFS89dyRknLaHS4XRVUj127tzJsmXLhu8uy8ydsxnPaK362OeCclk8hWPuV3OcJEmSJEmSmmiwOsQ123axYeOWCZPEAP0DVTZs3MK1N+1isDrUogglNZPfD5AkSZIkSRL7B4e4+MqtVIfq+/Z5dSi5aNNW7hk0USwdCeZyonhBeXvPrEYhSZIkSZJ0hDtQLWoSTzaSeLT+gSpX3dDHAUcVS4e9uZwofnx5+4tZjUKSJEmSJOkIN6/SwabNfdM6dtN1fcxzUjvpsNfZjE4j4tXj7HpRRPzvJIfPB44HnkExAd7XGxmbJEmSJEmSDranf4Dtu/undezNu/vZu2+ARQu7GhyVpFZqSqIYeC1FkrdWAC+cQh8B7Afe2qCYJEmSJEmSNIb+gcEZHl9l0cIGBSNpVjTzewFRs2S5RB3LPcAtwCbgtMz8ThNjlCRJkiRJanvdXTMbS9jdVWlQJJJmS1NGFGfmQQnoiBiiSBQ/IjN/0IxzSpIkSZIkaXoWd3exvKd7WuUnVvR0W3ZCOgK0qtJ4X7kMtOh8kiRJkiRJqtOB6hDr1/RO69j1p/ZyoDrU4IgktVpLEsWZeVxmLs/MH7fifJIkSZIkSarfvEoH61b3TrmERHdXhXWreplXadVYREnN4qtYkiRJkiRJLOjs4NJzV1LpiLraVzqCy9avZH6n6SXpSOArWZIkSZIkSXRWOjjjpCW8+7xTJh1Z3N1V4fLzT+H0E5fQ6Whi6YjQlMnsJhIRTwSeBTwa6AHuA0z0UVVm5vEtCE2SJEmSJKmtVTqC00/sYfMlZ/HBG/p4/3V9B01wt6Knm/Wn9rJuVS/zOzvqHn0sae5rWaI4Ih4IXAU8YXjTOE1z1L5sZlySJEmSJEka0Vnp4KhKB+eddhwXrl3B3n0D9A9U6e6qsGhhFweqQ9Yklo5ALUkUR8Q84NPAYyiSwN8CbgXOpkgEvx9YDKwEHlxu2wp8rxXxSZIkSZIk6WDDyeBFC7tYtPDQ7ZKOLK16ZV8APLZcf25mPg54xfDOzDw/M5+RmUuB3wFuAx4OfCozn9vs4CKiNyLeFhE3RkR/RNweEddHxEsjYuHkPdR1jkdFxDsjYlt5jjsj4vsR8ZaI6K3j+FsiIutYbmlEvJIkSZIkSZLaR6sSxb9X3n4mM983UcPM/DhFeYoB4IqIOLGZgUXE2cD/AH8BPAxYSDG6eRXwVmBrRKyY4TleB3wb+BPgxPIc96VIhv8l8N2I+J2ZnEOSJEmSJB2eDlSHANjTP8DOPfvY0z9w0HZJaoVW1Sh+NCMlJg4REZGZ99YizsyfRMQ/Aq8GXgJc3IygIuLRwIcoErd3A38DfJligr11FIndXwOujohVmXn3NM7xCorHAcVI6bcC3yjv/wbwMuAY4AMR8aTM/MahvRzk48BfT7B/YKoxSpIkSZKk1husDrF/cIirru9j0+aDJ41b3tPN+jW9rFvdy4LODjot9yCpyaImP9u8k0TcQ5GUfnxmXlduOxH4EUUC+X6Z2T/qmNOBrwI3ZeavNSmuLwNnAoPAGZn5zVH7/xJ4S3n3NZn5+in2/xDgJ8B8iprMqzLz1jHaXE9Rm/k7wMrMPOQjw7KkxEOB92XmBVOJoxEiYimwA2DHjh0sXbq01SFIkiRJknTEqA4l12zbxcVXbqV/oDpuu+6uCpeeu5IzTlpCpSNaGKGkRtu5cyfLli0bvrssM3fOZjyjterjqIFRtwB31qw/ZIxj9k+wb8YiYhVFkhjg8tFJ4tLbgRvL9T8tJ+WbinUUSWIoEs23jm6QmT8DXlPefTTwW1M8hyRJkiRJOowMVoe4ZtsuNmzcMmGSGKB/oMqGjVu49qZdDFqKQlITtSpR3FfePmh4Q2b+ArirvLtmjGN+fbhpk2J6Vs36e8dqUI7s3VjeXcxIYrleq2rWPz1Bu8/UrP/+FM8hSZIkSZIOI/sHh7j4yq1Uh+pLeVSHkos2beWeQRPFkpqnVYnireXtY0dtvwYI4CURMTzyloi4P0Xt3gR+0KSYTi9v+4H/nqDdV2vW107xHEfXrP9igna1+54wxXNIkiRJkqTDxIFqUZN4spHEo/UPVLnqhj4nuJPUNK1KFH+RIiF89qjt/6+8fSzw3Yh4a0RcBnwXeFi5byPNcXJ5++PMHJyg3Q/HOKZetXWX7z9Bu9p9x0XEwgnanhER/xMR/RGxLyK2R8QHI+JZEWGxIkmSJEmS5rB5lQ42be6bvOEYNl3XxzwntZPUJK16d/kYRfmJpRFx/PDGzLwaeA9FEvkE4M+BFwDDM6V9DvjXRgcTEQuAnvLuhEWjM3MPIwnfZRO1HcONNesTjRQ+ozY8Rh7/WJYDjwQWAvcBjgOeA3wUuLacHG/KImLpRAtwzHT6lSRJkiRJI/b0D7B9d//kDcdw8+5+9u4bmLyhJE1DZytOkpl7KRKaY+3bEBHfBDZQ1CXuBG6iGEn8j2Wd4Ea7b8363XW07we6gaOmeJ6PA39Vrr86Iv4rM/fXNiiT1q+eIL5hA8AnKJLn3wPuABYBpwEvpEhiPx74fESclpl3TDHWHVNsL0mSJEmSpqh/YKIvNddzfJVFE30PWZKmqSWJ4slk5uXA5S085YKa9Xo+irunvL3PVE6SmZsj4hPAM4BHA1+NiFcC3yybnAa8udw3AHRNcJ7VZcJ9tK9ExKXAfwBPoSiP8RqK0dmSJEmSJGkO6e6aWSqmu6vSoEgk6WDtWtimdlRv17itRgxPtPeraZzrfOC6cn018AWKEcr95fpq4AZgU80xd43uZJwk8fC+uyjKT/yy3PT8iKjncdVaNsmyaor9SZIkSZKkURZ3d7G8p3tax67o6WbRwqn+uy9J9WnXRHFtIraechLD7+D1lKk4SJngfQLwZ8APRu3+OfAG4HTgfjXb90zjPHcAV5V3u4FTpnj8zomWMlZJkiRJkjQDB6pDrF/TO61j15/ay4FqMyp0StIsJIoj4oSIeH1EfD4ivhsRP46IE0a1eUREPD0iJpoAbtrKOsG7y7sTTRxHRCxmJFE8rTq+mTmQme/IzF+nqCt8EvBg4MGZ+erMvAd4VNn8LiaZYG8CtYnoaU1qJ0mSJEmSmmdepYN1q3unXEKiu6vCulW9zKu065g/Sc3WsneXiOiIiLcCNwKXAE+mmLxuOYeWf1gGfIpiYrZmJTxvLG9PiIiJCgQ9bIxjpi0z78jMmzLztsxMgIh4EDCcLL9hBhP4xUzjkyRJkiRJzbWgs4NLz11JpaO+f+MrHcFl61cyv9MksaTmaeU7zL9RTLBWAW6lmHxtTJn5aeDmsu3vNymer5W33cDjJmhXO6r5602K5Q8ZSfJ+aAb9PLxm/dYZ9CNJkiRJkpqks9LBGSct4d3nnTLpyOLurgqXn38Kp5+4hE5HE0tqopa8w0TEmcCF5d03A8dl5nMmOezDFMnTJzYprI/VrD93rAYR0QGcV97dC3y50UFExP2Al9ec48pp9nN/4A/Ku/uALTMOTpIkSZIkNUWlIzj9xB42X3IWrzrn5EMmuFvR082rzjmZ6y85i7Un9NQ9+liSpmuikguN9ILy9r8y86/rPOb68vbXmxAPmXl9RFxLMZHchRHxvsz85qhmfwGcXK7/Y2YeqN0ZERcA7y3vvi4zXzv6PBFxLLB79LHlvvsC/wkcU256aWbeNUa7pwFfzcxfjfVYyn4+BDyg3HR5WfdYkiRJkiTNUZ2VDo6qdHDeacdx4doV7N03QP9Ale6uCosWdnGgOmRNYkkt06pE8WlAApdP4ZjhCd2OmbDVzLyEopzEfYDPRcSbKUYN3wdYBzy/bLcNePs0z7EeeGlEvA/4KnAbcD/gVOBFwPBUp+/NzPGen1cAmyLiIxQlM34C3E0xMd5pwAsp6joD/Ah47TRjlSRJkiRJLTacDF60sItFCw/dLkmt0KpE8QPL2+1TOGawvJ3X4FjulZnfiog/AN5Pkbx98xjNtgFnjzXSdwoeBLysXEYbpEhCv3KSPo4GNpTLeK4Bzs3M26cTpCRJkiRJkqT21KpE8a+ALmDhZA1rDI+03dP4cEZk5icj4lEUo4vPBpYCA8CPKeokX5qZ+2Zwio8AC4AnAcdTJM3voRgx/TmKMhHfn6SPlwJPphg9/GtAD8Vo4n0Uk9ZtBj4AfC4zcwaxSpIkSZIkSWpDrUoUbwceAzwWGF0HeDznlLc/aEZAtTLzp8Cfl8tUjrsCuGKSNjcDbyyXacnMLTg5nSRJkiRJ0zZc73dP/wD9A4N0d3WyuNs6wJI0rFWJ4s9RJImfHxH/LzOHJmocEY8D/piirvFnWhCfJEmSJEk6Ag1Wh9g/OMRV1/exaXMf23f337tveU8369f0sm51Lws6O+g0YSypjbXqHfBSivITjwTeFRHj1h2OiN+jSA53AXcC72xJhJIkSZIk6YhSHUquvWk3a970Bd549Y0HJYkBtu/u541X38iaN32Ba2/aTXXIao6S2ldLEsWZ+TPg/wIBXADcHBH/UtPkwoj414i4CfgQ8ACK0cTPz8w7WhGjJEmSJEk6cgxWh7hm2y42bNxC/0B1wrb9A1U2bNzCtTftYrA64ZegJemI1bLvVGTm5cAGipHFDwH+D0UyGOBPgedTTPYWFJO9PS8zP9yq+CRJkiRJ0pFj/+AQF1+5te5RwtWh5KJNW7ln0ESxpPbU0uI7mfke4GHA3wM/oUgK1y4/A/4VODkz39fK2CRJkiRJ0pHhQLWoSTzZSOLR+geqXHVDHwccVSypDbW8Sntm7szMl2bmScAi4CTgZOCBmbksMy/KzFtaHZckSZIkSToyzKt0sGlz37SO3XRdH/Oc1E5SG+qczZNn5p0UE9ZJkiRJkiQ1xJ7+gUMmrqvXzbv72btvgEULuxoclSTNbX5EJkmSJEmSjij9A4MzPH5qJSsk6UjQshHFEXEMcDpFqYnFwH0pRhPfDvwI+Fpm/m+r4pEkSZIkSUem7q6ZpTu6uyoNikSSDh9NTxRHxDOAvwJW19H2m8DfZObVzY5LkiRJkqTD0YHqEPMqHezpH6B/YJDurk4Wd3fdu12wuLuL5T3d0yo/saKn27ITktpS0xLFETEfuAJ4zvCmOg47DfhERFwJXJiZA00KT5IkSZKkw8pgdYj9g0NcdX0fmzb3HZQEXd7Tzfo1vaxb3cuCzg46ZylhPFeS2AeqQ6xf08sbr75xyseuP7XXpLukthSZ2ZyOIz4F/BYjCeIfAV8EtgK/BO6mKD/RAzwWOAs4sWybwCcz81lNCU5TFhFLgR0AO3bsYOnSpbMckSRJkiS1j+pQcs22XVx85dYJ6+d2d1W49NyVnHHSEiod9YzXaoy5mMS++55B1rzpC1OqN9zdVeH6S86ie37LKnVKaiM7d+5k2bJlw3eXZebO2YxntKYkiiPiBcC/UCR8dwIvyMxP13Hc2cC/AkvLY/9PZr674QFqykwUS5IkSdLsGKwOce1Nu9mwcQvVocn/h690BJeffwprT+hpSVJ2riax5/rzJqn9zPVEccPf+SIigFeUd7cDK+tJEgOUtYlXlscF8MpGxydJkiRJ0uFk/+AQF1+5ta5kJxSJ24s2beWewaEmR1YkY6/ZtosNG7dMOnK3f6DKho1buPamXQxWmx9bZ6WDM05awrvPO2XSyem6uypcfv4pnH7iEpPEktpWM979ngr0UowI/qPM/OVUDs7M3cAfl3cfGhFPaXB8kiRJkiQdFg5Ui3IOUymfAEVS9qob+jjQ5ITsXE5iQzFK+PQTe9h8yVm86pyTWd7TfdD+FT3dvOqck7n+krNYe0JPS8t1SNJc04yiO08ob7+RmddNp4PM/EZEfINicrszgc81KDZJkiRJkg4b8yodbNrcN61jN13Xx4VrVzQ4ohEzTWKfd9pxLZkwrrPSwVGVDs477TguXLuCvfsG6B+o0t1VYdHC1k+0J0lzVTPeCU+hGE382Rn28xmK8hOrZhyRJEmSJEmHoT39AwdNDDcVN+/uZ+++gQZHNGKmSexWJ2eHz7doYRcPWXQfFi3sOmi7JLW7ZrwbLi9vvzXDfoaPb97Hn5IkSZIkzWH9A4MzPH5qo32nYi4nsSVJU9eMRPH9y9sp1SYew/Dx95+wlSRJkiRJR6jurplVjJxsEreZmMtJbEnS1DUzUXznDPu5q7y97wz7kSRJkiTpsLS4u+uQCdjqtaKn+97yCs0wl5PYkqSpa0aiuNET5DVjwj1JkiRJkua8A9Uh1q/pndax60/t5UB1qMERjZjLSWxJ0tRZsV2SJEmSpDlqXqWDdat7pzz6trurwrpVvU2dqG0uJ7ElSVPXzNG6z4yIU2Zw/EMaFokkSZIkSYepBZ0dXHruSjZs3EJ1KCdtX+kILlu/kvmdzR0bNpzE/ofPb5tSveFWJLElSVPXzETxG5vYtyRJkiRJbaGz0sEZJy3h3eedwsVXbp0wKdvdVeGy9Ss5/cQlVDqi6bHN1SS2JGnqInPyN/IpdRjR6O+OZGZa4X6WRcRSYAfAjh07WLp06SxHJEmSJEntZbA6xP7BIT54Qx/vv66P7bv77923oqeb9af2sm5VL/M7O+hs4Wjd6lByzbZdcy6JLUlzzc6dO1m2bNnw3WWZuXM24xmtGYni8xvaIZCZ72t0n5oaE8WSJEmSNDccqA4xr9LB3n0D9A9U6e6qsGhh173bZ8NcTWJL0lzSdoliHZlMFEuSJEmSJjMXk9iSNFfM9URxM2sUS5IkSZJ0WBpObO7pH6B/YJDurk4Wd5vwnMzwc7NoYReLFh66XZI0d5koliRJkiSpNFxC4arr+9i0+eASCst7ulm/ppd1q3tZYAkFSdIRxtITqoulJyRJkiQd6aYyKdul567kjJOclE2SVL+5XnrCjz8lSZIkSW1vsDrENdt2sWHjlgmTxAD9A1U2bNzCtTftYrA61KIIJUlqLhPFkiRJkqS2t39wiIuv3Ep1qL5v3VaHkos2beWeQRPFkqQjg4liSZIkSVJbO1AtahJPNpJ4tP6BKlfd0McBRxVLko4AJoolSZIkSW1tXqWDTZv7pnXspuv6mOekdpKkI4C/zSRJkiRJbW1P/wDbd/dP69ibd/ezd99AgyOSJKn1TBRLkiRJktpa/8DgDI+fWskKSZLmooYmiiPi78vlgY3sV5IkSZKkZunu6pzh8ZUGRSJJ0uxp9IjiPwVeAvTUboyI7RHxk4g4ocHnkyRJkiRpRhZ3d7G8p3tax67o6WbRwq4GRyRJUuu1qvTEQ4HjAH97SpIkSZLmlAPVIdav6Z3WsetP7eVAdajBEUmS1HqNThTvK297JmwlSZIkSdIcMa/SwbrVvVMuIdHdVWHdql7mVZz+R5J0+Gv0b7Mfl7fnRUQ0uG9JkiRJkppiQWcHl567kkpHff/KVjqCy9avZH6nSWJJ0pFhZhX7D/VR4FHAc4HfioibgQM1+98bEf1T7DMz88mNClCSJEmSpNE6Kx2ccdIS3n3eKVx85Vb6B6rjtu3uqnDZ+pWcfuKSuhPLkiTNdZGZjessYgHwReC0BnSXQFAkip1CdpZFxFJgB8COHTtYunTpLEckSZIkSY03WB1i/+AQH7yhj/df18f23SNjnVb0dLP+1F7WreplfmcHnZackCRNwc6dO1m2bNnw3WWZuXM24xmtoSOKM3N/RDwBeDZwFvAQYD7wBIrE738DUx1RLEmSJElSS3RWOjiq0sF5px3HhWtXsHffAP0DVbq7Kixa2MWB6pA1iSVJR6RGl54gMweBD5QLABExPAXsBZn5g0afU5IkSZKkRhpOBi9a2MWihYdulyTpSONvOEmSJEmSJElqcw0fUTyO5eXtz1p0PkmSJEmSJElSnVqSKM7Mn7biPJIkSZIkSZKkqWvViOKDRMTjKCa7ewRwdLn5duB7wBcy879nIy5JkiRJkiRJakctTRRHxCOBdwKrJ2j25ojYDPyfzPxuayKTJEmSJEmSpPbVssnsIuIs4HqKJHGUyyDwC+B/y/Xh7acC10fEk1sVnyRJkiRJkiS1q5YkiiOiB/gwMB9I4N3AGqA7Mx+cmccCCymSyO8CqmXbD0fEA1oRoyRJkiRJkiS1q1aNKH4JcH9gADg7M5+fmTdk5uBwg8ysZuaWzPw/wNnAgfKYl7QoRkmSJEmSJElqS61KFJ9NMZL40sz87GSNM/NzwD9TlKE4u8mxSZIkSZIkSVJba1WieHl5+4kpHDPcdkWDY5EkSZIkSZIk1WhVonhBeds/hWP2lbfzGxyLJEmSJEmSJKlGqxLFPy9vHzuFY4bb/qLBsUiSJEmSJEmSarQqUXwtRb3hV0TE/SZrXLZ5OUVd42ubHJskSZIkSZIktbVWJYr/rbxdDlwTEavGaxgRq4FrGKlN/G/jtZUkSZIkSZIkzVxnK06SmV+PiH8BXgQ8ErguIn4AbKYoLZHAMcAa4OE1h/5LZn69FTFKkiRJkiRJUrtqSaK49GKKCer+nGIk869zcFIYivIUAEPA24BXtCw6SZIkSZIkSWpTrSo9QRZeBjwG+FfgJorEcO1yU7nvMZn58szMVsUnSZIkSZIkSe2qlSOKAcjM7wEXAUREF7C43LUnMwdaHY8kSZIkSZIktbuWJ4prlYnhX8xmDJIkSZIkSZLU7lpWekKSJEmSJEmSNDeZKJYkSZIkSZKkNjerpSfGExHn1d7PzI2zFYskSZIkSZIkHenmZKIYuALIcj0BE8WSJEmSJEmS1CRzNVEMELMdgCRJkiRJkiS1g7maKH7dbAcgSZIkSZIkSe1iTiaKM9NEsSRJkiRJkiS1SMdsByBJkiRJkiRJml0miiVJkiRJkiSpzc1K6YmImAesBB4BHF1uvh34HrA1Mw/MRlySJEmSJEmS1I5amiiOiIXAq4A/ARaP02xPRLwTeGNm7mtZcJIkSZKkljpQHWJepYM9/QP0DwzS3dXJ4u6ue7dLkqTWaVmiOCJ6gS8AxwMxQdOjgZcDvxcRT87Mna2IT5IkSZLUGoPVIfYPDnHV9X1s2tzH9t399+5b3tPN+jW9rFvdy4LODjpNGEuS1BKRmc0/SVFq4tvAyeWmHwLvBTYDP6dIHD8IWA1cADy8bPd94LGZOdj0IDWhiFgK7ADYsWMHS5cuneWIJEmSJB2OqkPJNdt2cfGVW+kfqI7brrurwqXnruSMk5ZQ6ZhorJEkSYeHnTt3smzZsuG7y+baANlWfTS7gSJJnMCbgEdk5lsz85rM3JaZPyrX3wY8CnhjedzDy2MlSZIkSYe5weoQ12zbxYaNWyZMEgP0D1TZsHEL1960i8HqUIsilCSpfbUqUfxsiiTxxzLzVZk57m/5zBzKzFcDH6UYafzsFsUoSZIkSWqi/YNDXHzlVqpD9X2ztTqUXLRpK/cMmiiWJKnZWpUofkR5+54pHHN5efvIBsciSZIkSWqxA9WiJvFkI4lH6x+octUNfRxwVLEkSU3VqkTx/cvbW6dwzG3l7f0aHIskSZIkqcXmVTrYtLlvWsduuq6PeU5qJ0lSU7XqN+3t5e3yKRyzYtSxkiRJkqTD1J7+Abbv7p/WsTfv7mfvvoEGRyRJkmq1KlG8laLe8EVTOOYiirrG32pKRJIkSZKklukfGJzh8VMrWSFJkqamVYniD5S3Z0bEeyKie7yGEdEdEe8Bziw3bWp2cJIkSZKk5uru6pzh8ZUGRSJJksYys9/U9dsEvAD4DeB84OyI+BCwGfgFxcjhY4A1wLOBJeVxX8/MK1sUoyRJkiSpSRZ3d7G8p3ta5SdW9HSzaGFXE6KSJEnDWpIozsyMiN8GrgZOpUgEv6hcRovy9pvAM1sRnyRJkiSpuQ5Uh1i/ppc3Xn3jlI9df2ovB6pDTmgnSVITtey3bGbuAdYCLwZupEgIj7XcCFwMnF4eI0mSJEk6zM2rdLBude+US0h0d1VYt6rXJLEkSU3WqtITAGTmEHAZcFlEHAs8Aji63H078L3MvK2VMUmSJEmSWmNBZweXnruSDRu3UB3KSdtXOoLL1q9kfqdJYkmSmq2lieJaZULYpLAkSZIktYnOSgdnnLSEd593ChdfuZX+geq4bbu7Kly2fiWnn7iESkeM206SJDWGH8sCEdEbEW+LiBsjoj8ibo+I6yPipRGxsEHneFREvDMitpXnuDMivh8Rb4mI3in084CIeF1EfCci7ij7+U657QGNiFWSJEmSmqXSEZx+Yg+bLzmLV51zMst7ug/av6Knm1edczLXX3IWa0/oMUksSVKLRObkX/c5kkXE2cAm4P7jNPkR8PTMvHkG53gd8CpGJuob7U7ggsz86CT9rAI+Dhw7TpNbgWdm5pbpxjrBuZcCOwB27NjB0qVLG30KSZIkSW1meIK6vfsG6B+o0t1VYdHCLieukyQdkXbu3MmyZcuG7y7LzJ2zGc9oLS09ERGdwNnA6cAK4L7AZDMZZGY+uUnxPBr4ELAQuBv4G+DLwH2AdcCfAL8GXB0RqzLz7mmc4xXAq8u7twFvBb5R3v8N4GXAMcAHIuJJmfmNQ3uBiHgI8EngQcAg8PfAp8rd5wB/DjwY+FREPC4zfzbVWCVJkiSplYaTwYsWdrFo4aHbJUlS67QsURwRa4F/B2rLLEz0HaIs9zdzyPM7KJLEg8BTMvObNfu+FBE3AW8BHkaRiH39VDovk7uvLe/eCqzKzFtrmmyOiA8B11Mkef8lIlaWk/6N9iaKJDHAuZn54Zp910bEFoqk94OANwDPm0qskiRJkiRJktpXS0pPRMTDgC0UI3UDGABuAm4HxkqKHiQzn9iEmFZRJGgB/i0zXzBGmw7ge8DJwB7gQZl5YArn+AvgbeXdP8nMd4/TbgPwrvLuOZl59aj9DwJ+RjH6+rOZ+bRx+vkM8FSgCjwkM39Rb6yTsfSEJEmSJEmSNH2Wnii8kmLkbhV4DfBP0ynj0GDPqll/71gNMnMoIjZSlKRYDJwJfH4K51hVs/7pCdp9pmb994GrR+1/BiMlOsaMtXQFRaK4Uh7zrgnaSpIkSWMarg+7p3+A/oFBurs6Wdxt3VhJkqQjWasSxU+iKCHxj5n55hadczKnl7f9wH9P0O6rNetrmVqi+Oia9YlG99bue8IY+0+vWf/qGPvH2rcWE8WSJEmagsHqEPsHh7jq+j42be5j++7+e/ct7+lm/Zpe1q3uZUFnB50mjCVJko4orUoU95S3H23R+epxcnn748wcnKDdD8c4pl79Nev3B345Trv716wfFxELM3PfGOe9IzN/Pt7JMvO2iLgTuN9UYy1LS0zkmKn0J0mSpMNLdSi59qbdXHzlVvoHqofs3767nzdefSP/8PltXHruSs44aQmVjommHJEkSdLhpFXDAHaVt79q0fkmFBELGEleT1gLJDP3MJLwXTZR2zHcWLM+1kjhYWfUhgeMTtoOn7eeuiU7Rh1Trx2TLDdMsT9JkiQdJgarQ1yzbRcbNm4ZM0lcq3+gyoaNW7j2pl0MViedbkRzwIHy57Snf4Cde/axp3/goO2SJEnQuhHFXwOeAzwC2Nqic07kvjXr9dRK7ge6gaOmeJ6PA39Vrr86Iv4rM/fXNiiT1q+eIL7a+/XGClOPVZIkSW1q/+AQF1+5lepQfRNdV4eSizZt5fpLzrIExRxmKRFJkjQVrfpr4O8pJrJ7SUS0Kjk9kQU16wN1tL+nvL3PVE6SmZuBT5R3Hw18NSKeHBELy+XJFHWFHz0qjtHnGY63abFSjECeaFk1/qGSJEmaqrkyyvNAtUgkTjaSeLT+gSpX3dDnqNQ5ariUyJo3fYE3Xn3jQUliGCklsuZNX+Dam3bX/SGBJEk6crUkaZuZN0TEnwP/CHwkIp6Xmbtbce5x1I7q7aqj/fzydjqlM84HPg2cCqwGvjBGmxuA7wHPLe/fNWr/fmAhTYw1MycsaxFh/TlJkqRGmGujPOdVOti0uW9ax266ro8L165ocESaqcHqENfetJsNG7dMmgAeLiVy+fmnsPaEHkcWS5LUxlqSKI6I4dIKm4FzgJ9GxOcpJorbN+6Bpcx8fYNDqk3E1lOiobu8raf0w0Eyc29EPAF4EfAnwMNrdv8ceBfwJmBTzfY9o7q5iyJR3NRYJUmS1FxzccK4Pf0Dh4w2rdfNu/vZu2+ARQvrGc+gVrGUiCRJmo5WlYF4LTD8V0pSlEX47XKpR0MTxZm5PyJ2U0xoN3riuINExGJGkq87Jmo7wfkGgHcA74iI+wMPpEjk/jwzszzPo8rmd3HopHU7gQdNFmtpeBK7acUqSZKk5pirozz7BwZneHyVRQsbFIxmbKalRM477TjmmSyWJKkttfIvgKhZRt+fbGmGG8vbEyapm/ywMY6Ztsy8IzNvyszbapLEDwJOKJvckJmjC739oLy9f0QcM17fEXEscL9GxSpJkqTGme4oz3sGm1sDuLtrZmNHursqDYpEjTDTUiImiSVJal8t+SsgMztmsjQprK+Vt93A4yZo94Sa9a83KZY/ZCQh/qEx9n+tZv0JY+wfa1+zYpUkSdIUzeUJ4xZ3d7G8p3vyhmNY0dNt2Yk5phGlRCRJUntq54+LP1az/tyxGkREB3BeeXcv8OVGBxER9wNeXnOOK8do9glg+L+DMWMtXVDeDpXHSJIkaQ6Yy6M8D1SHWL+md1rHrj+1t6lJbE1dI0qJSJKk9tS2ieLMvB64trx7YUScNkazvwBOLtf/MTMP1O6MiAsiIsvltWOdJyKOjYh54+y7L/CfwHA5iZdm5l2j22XmzxmZ7O6pEfH7Y/T1bOCp5d1/L4+RJEnSHDCXR3nOq3SwbnXvlEtIdHdVWLeq11IFc4ylRCRJ0nS1+191LwF+RTGp3+ci4q8i4tSIeGJE/BvwlrLdNuDt0zzHemBHRPxdRDw9Ih4bEU+IiJcD3wPOKtu9NzMvn6CfS4Bd5foHIuJvI2JtufwtIyORdwF/Pc1YJUmS1ARzfZTngs4OLj13JZWO+qYHqXQEl61fyfzOdv93Yu6xlIgkSZqutv7LLjO/BfwBcCdwFPBm4JvAl4Dnl822AWePNdJ3Ch4EvAy4GtgKfAX4W6AXGAT+DtgwSaw7gN8Gfk6R2H45xYjoa8v1znLfb2fmzhnEKkmSpAab66M8OysdnHHSEt593imTnqu7q8Ll55/C6ScuodPRxHOOpUQkSdJ0zewv1iNAZn4yIh5FMbr4bGApMAD8GPgwcGlm7pvBKT4CLACeBBwPPBC4B9gJfA64PDO/X2esmyPikWWszwKOK3dtBz4OvCMzfzmDWCVJktQEw6M8p1N+olWjPCsdwekn9rD5krP44A19vP+6voPiXdHTzfpTe1m3qpf5nR11jz5Waw2XEvmHz2+b0kh0S4lIkqTIzNmOQYeBiFgK7ADYsWMHS5cuneWIJEmSDh8HqkO87xu38Marb5zysa8652TOO+24libwDlSHmFfpYO++AfoHqnR3VVi0sOve7ZrbBqtDXHvTbjZs3EJ1aPL/9yodweXnn8LaE3ocJS5JUhPt3LmTZcuWDd9dNteqAvhXgCRJktRkh9uEccPnW7Swi4csus+9I5pNEh8eLCUiSZKmw78EJEmSpBZwwji1Um0pkVedc/IhE9yt6OnmVeeczPWXnMXaE3osJSJJkiw9ofpYekKSJGnmqkPJNdt2cfGVWyesH9vdVeGy9Ss5/cQlJvA0Y5YSkSRpbpjrpSfafjI7SZIkqVWcME6zobaUyKKFh26XJEkCE8WSJElSS3VWOjiq0sF5px3HhWtXOMpTkiRJc4KJYkmSJGkWOMpTkiRJc4l/hUqSJEmSJElSm2voiOKIGH9GjunLzHTksyRJkiRJkiQ1SaMTsM62IUmSJEmSJEmHmUYnil/X4P4kSZIkSZIkSU3W0ERxZpooliRJkiRJkqTDjJPZSZIkSZIkSVKbM1EsSZIkSZIkSW3ORLEkSZIkSZIktblGT2ZXl4hYDDwa6AHuA8RE7TNzYyvikiRJkiRJkqR21NJEcUScCbwOWDuFwxIwUSxJkiRJkiRJTdKyRHFEvBD4Z4rRwxOOIJYkSZIkSZIktU5LahRHxMnAP1EkiL8LPAs4u9ydwPHAKcALgK3l9q8Bvw6saEWMkiRJkiRJktSuWjWZ3YuBCrAbOD0zPwH0De/MzO2ZuTUz3wmsAt5KUZ7inzPzpy2KUZIkSZIkSZLaUqsSxU+gGDn8T5l510QNs/By4EvAEyPiea0IUJIkSZIkSZLaVasSxUvL260123J4JSLmjXHMOylKVfxRE+OSJEmSJEmSpLbXqkTxgvL21ppt/TXri8c45sfl7cObEpEkSZIkSZIkCWhdovj28ra7ZtsuRkYVnzTGMT3l7aImxSRJkiRJkiRJonWJ4h+WtycOb8jMfcBN5d1njHHM8LZdTYxLkiRJkiRJktpeqxLFX6OoN3zGqO0fKbf/34h4XkR0R8SSiHgp8HyKEcdfalGMkiRJkiRJktSWWpUo/lR5+8yIWFCz/e0UZSnmAe8C7gR+Dvwd0AnsB/62RTFKkiRJmuMOVIcA2NM/wM49+9jTP3DQdkmSJE1PZytOkpmbI+K55fkWA7eV238ZEU8FPgQsH3XY/wLnZeaNrYhRkiRJ0tw1WB1i/+AQV13fx6bNfWzfPTI39vKebtav6WXd6l4WdHbQWWnVeBhJkqQjR2Tm5K2aHUTEPOBJwK9TJJNvAj5b1jHWHBARS4EdADt27GDp0qWzHJEkSZLaRXUouWbbLi6+civ9A9Vx23V3Vbj03JWccdISKh3RwgglSZImt3PnTpYtWzZ8d1lm7pzNeEZryYjiyWTmAeCz5SJJkiRJQDGS+NqbdrNh4xaqQxMPcukfqLJh4xYuP/8U1p7Q48hiSZKkKWjJX04RcUa53GcKxywYPq6ZsUmSJEmau/YPDnHxlVsnTRIPqw4lF23ayj2D1iyWJEmailZ9xP4V4EscWod4Ig+pOU6SJElSmzlQLWoST1RuYiz9A1WuuqHPCe4kSZKmoJXfxZpukTCLi0mSJEltaF6lg02b+6Z17Kbr+phn6QlJkqS6zeW/nIZjm9rwAUmSJElHhD39A2zf3T+tY2/e3c/efQMNjkiSJOnINZcTxceVt3fMZhCSJEmSZkf/wOAMj3fMiSRJUr06m9FpRPSOs+vYiLh7ksPnA8cDbwAS+H4jY5MkSZJ0eOjumtm/K91dlQZFMrkD1SHmVTrY0z9A/8Ag3V2dLO7uune7JEnSXNeURDGwfYxtAXxuGn1tnGEskiRJalMm7w5vi7u7WN7TPa3yEyt6ulm0sKsJUR1ssDrE/sFi0r1Nm/sOinV5Tzfr1/SybnUvCzo76PSakyRJc1izEsXjTUA3lYnp9gP/lJnvaUA8kiRJaiMm744MB6pDrF/TyxuvvnHKx64/tbfpHwhUh5Jrb9rNxVduHbPMxfbd/bzx6hv5h89v49JzV3LGSUuodDhXtyRJmpsiMxvfacT5oza9l6KMxKuAn01waFIkiG8DvpWZk5WpUItExFJgB8COHTtYunTpLEckSZI0tupQcs22XeMm74Z1d1VM3h0G7r5nkDVv+sKU6g13d1W4/pKz6J7frHExxYcR1960mw0bt1Admvx/qkpHcPn5p7D2hB4/nJAkqU3t3LmTZcuWDd9dlpk7ZzOe0ZqSKD7kJBFDFEngR2bmD5p+QjWciWJJknQ4MHl35JmrP9O5msCWJElz11xPFLfqr+EnAk9i7NrFkiRJUkPsHxzi4iu31pVQhGL08UWbtnLP4FCTI9N0dVY6OOOkJbz7vFMmnZyuu6vC5eefwuknLmlqkvhAtShrMpUkMUD/QJWrbujjQNXrTZIkzT0tSRRn5lfL5VetOJ8kSZLaj8m7I1elIzj9xB42X3IWrzrnZJb3dB+0f0VPN68652Suv+Qs1p7Q0/RSIvMqHWza3DetYzdd1+dEipIkaU6ale88RcQ8YCXwCODocvPtwPeArZl5YDbikiRJ0uFrpsm7C9euaHBEaqTOSgdHVTo477TjuHDtCvbuG6B/oEp3V4VFC7uaPnFdrT39AwdNkDgVN+/uZ+++ARYt7GpwVJIkSTPT0kRxRCykmNDuT4DF4zTbExHvBN6YmftaFpwkSZIOaybv2sNwMnjRwi4WLTx0eyv0DwzO8PjqQbFLkiTNBS37ayoieoFvAy+jGEUc4yxHAy8HvlVOoCZJkiRNqhHJO6ke3V0zG28zWa1lSZKk2dCSRHFZauLTwAkUyeAfUiSDzwQeBpxcrr8M+EHZ5kTg0xHhlMCSJEmalMk7tcri7q5D6iTXa0VPtyPXJUnSnNSqEcUbKJLBCbwJeERmvjUzr8nMbZn5o3L9bcCjgDeWxz28PFaSJEmakMk7tcqB6hDr1/RO69j1p/Y6caIkSZqTWpUofjZFkvhjmfmqzBz3L6PMHMrMVwMfpRhZ/OwWxShJkqTDmMk7tcq8SgfrVvdOeRR6d1eFdat6W1pPWZIkqV6t+gvlEeXte6ZwzOXl7SMbHIskSZKOQCbv1EoLOju49NyVVDqirvaVjuCy9SuZ3+l1JkmS5qZW/ZVy//L21ikcc1t5e78GxyJJkqQjlMk7tUpnpYMzTlrCu887ZdIPJ7q7Klx+/imcfuISOv1AQpIkzVGt+ivl9vJ2+RSOWTHqWEmSJGlCJu/USpWO4PQTe9h8yVm86pyTD6mRvaKnm1edczLXX3IWa0/oqfsDDEmSpNkQmdn8k0RcDfwW8OXMfHKdx3wJeALwmcw8u5nxaXIRsRTYAbBjxw6WLl06yxFJkiSNb7A6xP7BIT54Qx/vv66P7bv77923oqeb9af2sm5VL/M7O0wSqyEOVIeYV+lg774B+geqdHdVWLSw697tkiRJO3fuZNmyZcN3l2XmztmMZ7TORncYEUPAEPCozPxBufkDFIniMyPiPcCLM7N/nOO7gX8GzqSYAG9To2OUJEnSka2z0sFRlQ7OO+04Lly7wuSdmm74elq0sItFCw/dLkmSNNc1PFFcGv2dqk3AC4DfAM4Hzo6IDwGbgV9QJISPAdYAzwaWlMd9PTOvbFKMkiRJOsKZvJMkSZLq06xE8UEyMyPit4GrgVMpEsEvKpfRhpPM3wSe2Yr4JEmSJEmSJKmdtWwoRWbuAdYCLwZupEgIj7XcCFwMnF4eI0mSJEmSJElqopaMKB6WmUPAZcBlEXEs8Ajg6HL37cD3MvO2VsYkSZIkSZIkSe2upYniWmVC2KSwJEmSJEmSJM2yZpaeyCb2LUmSJEmSJElqkGaOKP5cRBxoQD+Zmcc3oB9JkiRJkiRJ0hiamSh+SIP6cWSyJEmSJEmSJDVRMxPFtwKNGFEsSZIkSZIkSWqiZiaKn5KZP2hi/5IkSZIkSZKkBmjmZHaSJEmSJEmSpMOAiWJJkiRJkiRJanMmiiVJkiRJkiSpzZkoliRJkiRJkqQ2Z6JYkiRJM3KgOgTAnv4Bdu7Zx57+gYO2S5IkSZr7Omc7AEmSJB2eBqtD7B8c4qrr+9i0uY/tu/vv3be8p5v1a3pZt7qXBZ0ddFYcnyBJkiTNZZGZje0w4qHl6s8yc7ChnWvWRMRSYAfAjh07WLp06SxHJEmSZlN1KLlm2y4uvnIr/QPVcdt1d1W49NyVnHHSEiod0cIIJUmSpLll586dLFu2bPjusszcOZvxjNbwoR2Z+dNyMUksSZJ0BBqsDnHNtl1s2LhlwiQxQP9AlQ0bt3DtTbsYtBSFJEmSNGf5HUBJkiRNyf7BIS6+civVofq+mVYdSi7atJV7Bk0US5IkSXOViWJJkiTV7UC1qEk82Uji0foHqlx1Q58T3EmSJElzlIliSZIk1W1epYNNm/umdeym6/qY56R2kiRJ0pzkX+qSJEmq257+Abbv7p/WsTfv7mfvvoEGRyRJkiSpEUwUS5IkqW79AzObr3iqJSskSZIktYaJYkmSJNWtu6tzhsdXGhSJJEmSpEYyUSxJkqS6Le7uYnlP97SOXdHTzaKFXQ2OSJIkSVIjmCiWJElS3Q5Uh1i/pndax64/tZcD1aEGRyRJkiSpEUwUS5IkqW7zKh2sW9075RIS3V0V1q3qZV7FPz8lSZKkuci/1CVJkjQlCzo7uPTclVQ6oq72lY7gsvUrmd/pn56SJEnSXOVf65IkSZqSzkoHZ5y0hHefd8qkI4u7uypcfv4pnH7iEjodTSxJkiTNWTObtlqSJEltqdIRnH5iD5svOYsP3tDH+6/rY/vu/nv3r+jpZv2pvaxb1cv8zo66Rx9LkiRJmh0miiVJkjQtnZUOjqp0cN5px3Hh2hXs3TdA/0CV7q4KixZ2caA6ZE1iSZIk6TBholiSJEkzMpwMXrSwi0ULD90uSZIkae7zr3dJkiRJkiRJanMmiiVJkiRJkiSpzZkoliRJkiRJkqQ2Z6JYkiRJkiRJktqciWIgInoj4m0RcWNE9EfE7RFxfUS8NCIWTt5DXed4eET8c0R8NyLujIiBiNgVEV+OiD+LiPtOcvwtEZF1LLc0Il5JkiRJkiRJ7aNztgOYbRFxNrAJuH/N5oXAqnLZEBFPz8ybZ3COvwD+lkOf7x7gzHJ5SUQ8IzP/Z7rnkSRJkiRJkqTpaOtEcUQ8GvgQRWL4buBvgC8D9wHWAX8C/BpwdUSsysy7p3GO5wBvK+8OAJcBXwB2A8cDLwLWAg8FPhMRJ2fmHRN0+XHgryfYPzDVGCVJkiRJkiS1t7ZOFAPvoEgSDwJPycxv1uz7UkTcBLwFeBjw58Drp3GOV9Ws/25mXl1z/3rgAxHxn8DvAscCFwJ/P0F/ezPze9OIQ5IkSZIkSZLG1LY1iiNiFUXJB4DLRyWJh70duLFc/9OImDfFc9wPeER5d+uoJHGt19Ws/8ZUziFJktrDgeoQAHv6B9i5Zx97+gcO2i5JkiRJM9HOI4qfVbP+3rEaZOZQRGykKEmxmCKx/PkpnKOrZn2iGsc/qVmfP4X+JUnSEW6wOsT+wSGuur6PTZv72L67/959y3u6+f/t3X28XFV96P/P98zJCeQghnqoVJLTEB4UH0tMCPhLUFputYrKz4saSQUUirU+3N5ab71SW62gtde2WqH1ASqmhILe6zP1KqgRFAnEYH1CAhKaxKcmmiCckJycOev+sfchw2Fmzsx5mn1mf96v13rN3rPXWnvNnFmzznxnzdprVw6y5uRBDuntobdS2jkAkiRJkqaozJ8mVue3Q8C3muT7Ws32qnZOkFLaBfwy313aJOuxNdtb2jmHJEnqXtXRxM1372LlpTdyyfV3PiJIDLB11xCXXH8nKy+9kZvv3kV1NHWopZIkSZLmujIHik/Mb+9JKY00yffDOmXa8eH8dllE/F6DPGPrGFeBKyao77SI+E5EDEXE3ojYGhHXRcRZERGTaJ8kSSqgkeooN23ZyYXrNjE0XG2ad2i4yoXrNnHz3TsZcSkKSZIkSZNQyqUnIuIQYCDf3dEsb0ppd0QMAf3A4kmc7lJgOXAG8KmIuAz4MrCLbJbxa4FnkwWJ35hSurNRRbljxu0vydPLgG9ExMtTSj9ut5ERsWiCLEe1W6ckSZq8fSOjvP6azS3PEq6OJl63fjO3XXyGS1BIkiRJalspA8XAY2q2H2wh/1ig+LB2T5RSejCfSXw+8BbgTXmq9Ungb1JKG5tUNQx8FvgS8D3gfmAhcCpZsHkx8P8BN0TEqSml+9ts6vY280uSpBlyoJqtSTzRTOLxhoarXHv7Ns49dQnzDBZLkiRJakNZP0EcUrM93EL+/fntoZM833LgFTRep/gM4LyIOLxJHSenlF6cUro8pfS1lNK3U0obUkrvBp5CFkCGbHmMv5xkOyVJUgHMq/SwfuO2SZVdf+s2g8SSJEmS2lbWTxH7arb7Wsg/P799qN0TRcTZwAbgt4HvAv8/8Lj8vMcCbwXmkc0KviUi6i7xkFLa0+gcKaUHyJae+EV+10UR0crjqrV4grSizfokSdIk7R4aftSF61p1764h9uxt5XtwSZIkSTqorEtPPFCz3cpyEv35bSvLVDwsIh4PXEUWaP4+8KyUUu2nvnuBd0fEbcANZDODPwC8tJ3zAKSU7o+Ia4HX5e1dDtzSRvmmazV7nTxJkmbP0HCz6+y2Ur7KwgXT1BhJkiRJpVDKGcUppX1kF5MDaHoRt4g4goOB4nbX8V1TU/Zd44LEte35MtkF7gBekp9zMn5Qs330JOuQJEkd1t83te/y+/sq09QSSZIkSWVRykBx7s789riIaPZp7El1yrTqxJrtzRPk/VZ+2wOc0OZ5xjjtV5KkLnBEfx/HDPRPnLGOpQP9LFzQ7gpUkiRJksquzIHir+e3/cAzm+R7ds32N9o8R+3vRieaGjSvQbl2PLlm+yeTrEOSJHXYgeooa1cOTqrs2lMGOVAdneYWSZIkSep2ZQ4Uf7pm+1X1MkRED3BuvrsH+Gqb59has716gryn5bcJuK/N8xARjwVenu/uBTa1W4ckSSqGeZUe1pw82PYSEv19FdasGGRepcz/4kmSJEmajNJ+ikgp3QbcnO9eEBGn1sn2Jg4uH/H+lNKB2oMRcX5EpDy9vU7568kCvwAXR0TddYMj4iKyi88B3JpS+sW448+LiEMbPZaIeAzwceBx+V1XppT2N8ovSZKK75DeHi47ZxmVntZWlqr0BJevXcb83tL+eydJkiRpCsr+SeK/AQ+RLQvxpYj4nxFxSkScHhEfAv4mz7cF+Nt2K08p/RD4aL57NHBHRLw1IlZHxG9FxAsjYj3woTxPFXhrnareAuyIiI9ExHkRsSov/5yI+J/A94HfzfPeBby93bZKkqRi6a30cNoJR3LFucsnnFnc31fhyvOWs/r4I+l1NrEkSZKkSZjaJbXnuJTSHRHxcuBq4HDgXXWybQFekFJ6YJKn+SOydZBfDhwJXNog3xBwUUppQ4PjvwZcmKdGbgLOSSn9cnJNlSRJRVLpCVYfP8DGi8/gutu3cfWt29i6a+jh40sH+ll7yiBrVgwyv7en5dnHkiRJkjReqQPFACmlz0XE08lmF78AWAQMA/cAnwAuSyntnUL9+4E1+Qzl84FTyGYXzwd+RTYD+EbgwymlHQ2q+VPgd4BTgScCA8BCsrWIfwJsBP4V+FJKKTWoQ5IkzUG9lR4Oq/Rw7qlLuGDVUvbsHWZouEp/X4WFC/o4UB11TWJJkiRJUxbGFdWKiFgEbAfYvn07ixYt6nCLJEmSJEmSpLljx44dLF68eGx3cZNJox3h9BNJkiRJkiRJKjkDxZIkSZIkSZJUcgaKJUmScgeqowDsHhpmx+697B4afsT9kiRJktStSn8xO0mSpJHqKPtGRrn2tm2s37iNrbuGHj52zEA/a1cOsubkQQ7p7aHXC8dJkiRJ6kJezE4t8WJ2kqRuVR1N3LRlJ6+/ZjNDw9WG+fr7Klx2zjJOO+FIKj0xiy2UJEmS1A28mJ0kSVJBjVRHuWnLTi5ct6lpkBhgaLjKhes2cfPdOxlxKQpJkiRJXcZAsSRJKq19I6O8/prNVEdb+4VVdTTxuvWb2T9ioFiSJElSdzFQLEmSSulANVuTeKKZxOMNDVe59vZtXuBOkiRJUlcxUCxJkkppXqWH9Ru3Tars+lu3Mc+L2kmSJEnqIn7CkSRJpbR7aJitu4YmVfbeXUPs2Ts8zS2SJEmSpM4xUCxJkkppaHhkiuXbW7JCkiRJkorMQLEkSSql/r7eKZavTFNLJEmSJKnzDBRLkqRSOqK/j2MG+idVdulAPwsX9E1ziyRJkiSpcwwUS5KkUjpQHWXtysFJlV17yiAHqqPT3CJJkiRJ6hwDxZIkqZTmVXpYc/Jg20tI9PdVWLNikHkV/42SJEmS1D38hCNJkkrrkN4eLjtnGZWeaCl/pSe4fO0y5vf6L5QkSZKk7uKnHEmSVFq9lR5OO+FIrjh3+YQzi/v7Klx53nJWH38kvc4mliRJktRlpna5b0mSpDmu0hOsPn6AjRefwXW3b+PqW7exddfQw8eXDvSz9pRB1qwYZH5vT8uzjyVJkiRpLjFQLEmSSq+30sNhlR7OPXUJF6xayp69wwwNV+nvq7BwQR8HqqOuSSxJkiSpqxkoliRJyo0Fgxcu6GPhgkffL0mSJEndyk89kiRJkiRJklRyBoolSZIkSZIkqeQMFEuSJEmSJElSyRkoliRJkiRJkqSSM1AsSZIkSZIkSSVnoFiSJEmSJEmSSs5AsSRJkiRJkiSVnIFiSZIkSZIkSSo5A8WSJEmSJEmSVHIGiiVJkiRJkiSp5AwUS5IkSZIkSVLJGSiWJEmSJEmSpJIzUCxJkiRJkiRJJWegWJIkSZIkSZJKzkCxJEmSJEmSJJWcgWJJkiRJkiRJKjkDxZIkSZIkSZJUcgaKJUmSJEmSJKnkDBRLkiRJkiRJUskZKJYkSZIkSZKkkjNQLEmSJEmSJEklZ6BYkiRJkiRJkkrOQLEkSZIkSZIklZyBYkmSJEmSJEkqOQPFkiRJkiRJklRyBoolSZIkSZIkqeQMFEuSpFl3oDoKwO6hYXbs3svuoeFH3C9JkiRJml29nW6AJEkqj5HqKPtGRrn2tm2s37iNrbuGHj52zEA/a1cOsubkQQ7p7aG34vfZkiRJkjRbIqXU6TZoDoiIRcB2gO3bt7No0aIOt0iSNNdURxM3bdnJ66/ZzNBwtWG+/r4Kl52zjNNOOJJKT8xiCyVJkiRp5uzYsYPFixeP7S5OKe3oZHvGc6qOJEmacSPVUW7aspML121qGiQGGBqucuG6Tdx8905GXIpCkiRJkmaFgWJJkjTj9o2M8vprNlMdbe2XTNXRxOvWb2b/iIFiSZIkSZoNBoolSdKMOlDN1iSeaCbxeEPDVa69fZsXuJMkSZKkWWCgWJIkzah5lR7Wb9w2qbLrb93GPC9qJ0mSJEkzzk9ekiRpRu0eGmbrrqFJlb131xB79g5Pc4skSZIkSeMZKJYkSTNqaHhkiuXbW7JCkiRJktQ+A8WSJGlG9ff1TrF8ZZpaIkmSJElqxECxJEmaUUf093HMQP+kyi4d6Gfhgr5pbpEkSZIkaTwDxZIkaUYdqI6yduXgpMquPWWQA9XRaW6RJEmSJGk8A8WSJGlGzav0sObkwbaXkOjvq7BmxSDzKv67IkmSJEkzzU9ekiRpxh3S28Nl5yyj0hMt5a/0BJevXcb8Xv9VkSRJkqTZ4KcvSZI043orPZx2wpFcce7yCWcW9/dVuPK85aw+/kh6nU0sSZIkSbNiapchlyRJalGlJ1h9/AAbLz6D627fxtW3bmPrrqGHjy8d6GftKYOsWTHI/N6elmcfS5IkSZKmzkCxJEmaNb2VHg6r9HDuqUu4YNVS9uwdZmi4Sn9fhYUL+jhQHXVNYkmSJEnqAAPFkiRp1o0Fgxcu6GPhgkffL0mSJEmaXX4akyRJkiRJkqSSM1AsSZIkSZIkSSVnoFiSJEmSJEmSSs5AsSRJkiRJkiSVnIFiSZIkSZIkSSo5A8WSJEmSJEmSVHIGiiVJkiRJkiSp5AwUS5IkSZIkSVLJGSiWJEmSJEmSpJIzUCxJKrwD1VEAdg8Ns2P3XnYPDT/iftXn8yZJkiRJalVvpxsgSdPtQHWUeZUedg8NMzQ8Qn9fL0f09z18v+aOkeoo+0ZGufa2bazfuI2tu4YePnbMQD9rVw6y5uRBDuntode/7cN83iRJkiRJ7YqUUqfboDkgIhYB2wG2b9/OokWLOtwi6dHmQnDMIHbrqqOJm7bs5PXXbGZouNowX39fhcvOWcZpJxxJpSdmsYXF5PMmSZIkScW0Y8cOFi9ePLa7OKW0o5PtGc9AsVpioFhFV/TgmEHs9oxUR7n57l1cuG4T1dGJx6lKT3DlectZddxAqWfI+rxJkiRJUnEZKFZXMFCsIit6cMwgdvse3D/CyktvbPp8jdffV+G2i8+gf355V1XyeZMkSZKk4ip6oNjpQ5ImpUgXydo3Msrrr9ncUpAYssDt69ZvZv/IzLd1pDrKTVt2cuG6TRMG74aGq1y4bhM3372TkVl6HqujiZvv3sXKS2/kkuvvfESQGGDrriEuuf5OVl56Izffvavl53gqDlSzoHU7wU7Inr9rb99W2gu1+bxJkiRJkqbCQLGktoxUR3lw/wgfu+U+Tn/vBk565w2ses9XOemdN3D6ezfwsVvu48H9I7MW6Cx6cMwgdvvmVXpYv3HbpMquv3Vbadd69nmTJEmSJE2FnwoltayIs0+LHBwziD05u4eGH/XaatW9u4bYs3d4mlvUXFFm18+1502SJEmSVCwuSCipJe2sAzw2+3Q21gGejuDYwgV909yqzFSD2BesWjrNLTpoqkHsc09dMmNB9qHhkSmWr7JwwTQ1pomire08V543SZIkSVIxOaNYUkuKOvt0OoJjM6XIMzyLPBO7v29q32H291WmqSWNFXF2/Vx43iRJkiRJxWWgWNKEiryEQpGDYwaxJ+eI/j6OGeifVNmlA/0zNkN8TFHXdi768yZJkiRJKjYDxVLBFWH90yLPPi1ycMwg9uQcqI6yduXgpMquPWWwtGs7F/15kyRJkiQVm4FiqaBGqqM8uH+Ej91yH6e/dwMnvfMGVr3nq5z0zhs4/b0b+Ngt9/Hg/pEZn6UIxZ59WuTgmEHsyZlX6WHNyYNtn6O/r8KaFYOlvUBhkZ83SZIkSVLx+alQKqCirX9a5NmnRQ6OGcSevEN6e7jsnGVUeqKl/JWe4PK1y5jfO7PDWpFn10NxnzdJkiRJUvH5yVAqmCKuf1rk2adQ3OCYQezJ6630cNoJR3LFucsnfP76+ypced5yVh9/JL0zHIgt8ux6KO7zJkmSJEkqPj8ZSgVTxPVPiz77tMjBMYPYk1fpCVYfP8DGi8/gbWee+KjX4NKBft525oncdvEZrDpuoOXneCqKPLt+TBGfN0mSJElS8U1tmmCXiIhB4I3AC4BBYD9wD/Bx4B9TSnun4RxPBl4LPAf4TeAQ4H7ge8BngStSSg+0UM/j8raeBSwBAtgKfBr4h5TSL6baVnXOVNc/PffUJTMSwBubfXrJ9Xe2XXZs9ulMBxZrg2PX3b6Nq2/d9oiZn0sH+ll7yiBrVgwyv7dn1oJjtUHs11+zuenftr+vwuVrl7H6+CNnpX1jQewL121q6YuJTixT0Fvp4bBKD+eeuoQLVi1lz95hhoar9PdVWLigb1ZeW7WKPrt+TNGeN0mSJElS8UVKM7u2adFFxAuA9cBjG2S5C3h+SuneKZzjTcBf0zww/x/Ai1JK32lSzwrgM8BvNMjyE+DFKaVNk21rk3MvArYDbN++nUWLFk33KZQ7/b0bJvXT9qUD/XzlT58z/Q3KPbh/hJWX3thWELu/r8JtF59B//zZ/U5qLAhWpODYSHWUfSOjLQWxZ3MZgOpo4qYtOwsXxC6yovZRSZIkSVKx7dixg8WLF4/tLk4p7ehke8YrdaA4Ip4B3AIsAB4E3g18FTgUWAP8QZ71h8CKlNKDkzjHy4Dr8t1h4HLgRmAXcCzwR8Cq/PhPgRNTSvfXqedo4FvA44ER4O+Az+eHzwT+hCwQ/XPgmSmlH7fb1gkeh4HiWbB7aJiT3nnDpMt/+y/+y4wt8zBSHeXmu3e1Nfv0yvOWs+q4Adc/rWEQe247UB3lY7fcN6nZ9W8788QZm/UvSZIkSSq+ogeKy770xPvIgsQjwO+mlL5Zc+wrEXE38DfAk8gCsX81iXO8rWb7JSml62v2bwP+NSL+D/ASspnCF5AFgce7lCxIDHBOSukTNcdujohNZEtlPB54J/DqSbRVHTYd658uXDBNjRmnyEsozCVjQcKFC/oe8bfqZPDQZQpaN7a289/fsKXt2fWztbazJEmSJEmTUdpPrPkyDs/Jd68cFyQe87fA2LSxP46IeW2e43Dgqfnu5nFB4lrvqNl+Vp16Hg/8fr77xXFBYgDy+76Y756bl9EcU/T1T71IVnerDWIfvfDQh2enG9x8pKJeoFCSJEmSpKko84zis2q2P1ovQ0ppNCLWkS1JcQRZYLmddQFq1wBotsbxj2q259c5/iJgLAJYt625q4Dn5nlfBHxk4iaqSI7o7+OYgf5Jr386U8tO1HL2qcrO2fWSJEmSpG5U5mjO6vx2iGzt30a+VrO9qmGuOlJKu4Bf5rtLm2Q9tmZ7S53jq2u2v1bneL1jbbVVxXCgOsralYOTKrv2lEEOVEenuUWNOftUZebsekmSJElStynzjOIT89t7UkrNFob9YZ0y7fgw8BZgWUT8XkrpC3XyjK1jXAWuqHN87Lz3p5R+1uhEKaWfRsSvgMMn2VZ1mOufSnOHs+slSZIkSd2klIHiiDgEGMh3m15dMKW0OyKGgH5gcbO8DVwKLAfOAD4VEZcBXwZ2kc0yfi3wbLIg8RtTSnfWqWPsvK1cCXE78JR22xoRiybIclQ79WnyxtY/vXDdJqqjacL8rn8qdVYRL1AoSZIkSVK7ShkoBh5Ts/1gC/nHAsWHtXuilNKDEfF7wPlkM4vflKdanwT+JqW0sUE1Y+1tta3Qflu3t5lfM8T1TyVJkiRJkjTbyhooPqRme7iF/Pvz20Mneb7lwCtovE7xGcDPI+LOlNKv6hwfa+9stLWUxn4ivntomKHhEfr7ejmiv3M/Ha9d//S627dx9a3bHnGBu6UD/aw9ZZA1KwaZ39tjkFiSJEmSJElTUtZA8b6a7b4W8s/Pbx9q90QRcTZwdV7Hd4C/BG4CHiBbHuLlZGsUvxY4LSLOqLMO8T5gwQy3daKlKo4Cbm+zzsIbqY6yb2SUa2/bxvqNjwzGHjPQz9qVg6w5eZBDenvoneWAseufSpIkSZIkabaUNVD8QM12K0s0jF3OvpWlHx4WEY8HriIL3n4feFZKaagmy73AuyPiNuAGsrWFPwC8tE57F8xkW1NKTdc/jui+GavV0cTNd+9quLzD1l1DXHL9nfz9DVu47JxlnHZCZ5Z3cP1TSZIkSZIkzbRSRppSSvvILiYH0PQibhFxBAeDr+2u47umpuy7xgWJa9vzZbIL3AG8JD9nrbEg7kQXnIODM4Ndc7iJkeooN23ZyYXrNjVdAxhgaLjKhes2cfPdOxmpjs5SCyVJkiRJkqTZU8pAce7O/Pa4iGg2s/pJdcq06sSa7c0T5P1WftsDnDDu2A/y28dGxFGNKoiI3wAOz3fbbWup7BsZ5fXXbKY6mlrKXx1NvG79ZvaPGCiWJEmSJElS9ylzoPjr+W0/8Mwm+Z5ds/2NNs8xUrM90TIf8xqUg4NtHd+e8abS1tI4UM3WJJ5oJvF4Q8NVrr19GwecVSxJkiRJkqQuU+ZA8adrtl9VL0NE9ADn5rt7gK+2eY6tNdurJ8h7Wn6bgPvGHfssMBadrNvW3Pn57WheRnXMq/SwfuO2SZVdf+s21waWJEmSJElS1yltxCuldBtwc757QUScWifbmzi4fMT7U0oHag9GxPkRkfL09jrlrycL/AJcHBFH12tLRFwELM93b00p/WJcW38GrM93nxsRZ9ep46XAc/Pdf8nLqI7dQ8Ns3VV3uegJ3btriD17h6e5RZIkSZIkSVJnTbQcQrf7b2RLNBwKfCki3kU2a/hQsgvRXZTn2wL8bbuVp5R+GBEfBV4NHA3cERHvIwtQP0B24bk1wDl5kSrw1gbVXQw8DzgS+NeIWA58Pj92JllQG2An8OfttrVMhobHr+zRbvkqCxdMU2MkSZIkSZKkAih1oDildEdEvBy4muwicO+qk20L8IKU0gOTPM0fka2D/HKyIO+lDfINARellDY0aOv2iHgh2ZIZRwF/lqdaPwPOSintmGRbS6G/b2ov+/6+yjS1RJIkSZIkSSqG0i49MSal9Dng6cDfkwWF95KtR7yJLBB7UkrpninUvz+ltAb4bWBdfo4hsgvW/RL4JvBO4EkppWsmqGsj8DTgEuB7wIN5+m5+31PzPGriiP4+jhnon1TZpQP9LFzQN80tkiRJkiRJkjorUkoT51LpRcQiYDvA9u3bWbRoUYdbNHkHqqN87Jb7uOT6O9su+7YzT+TcU5d4QTtJkiRJkiS1ZceOHSxevHhsd3HRVgUw2qXSmVfpYc3Jg20vIdHfV2HNikGDxJIkSZIkSeo6RrxUSof09nDZOcuo9ERL+Ss9weVrlzG/1y4jSZIkSZKk7mPUS6XUW+nhtBOO5Ipzl084s7i/r8KV5y1n9fFH0utsYkmSJEmSJHWh3k43QOqUSk+w+vgBNl58Btfdvo2rb93G1l1DDx9fOtDP2lMGWbNikPm9PS3PPpYkSZIkSZLmGgPFKrXeSg+HVXo499QlXLBqKXv2DjM0XKW/r8LCBX0cqI66JrEkSZIkSZK6noFiCR4OBi9c0MfCBY++X5IkSZIkSepmRsEkSZIkSZIkqeQMFEuSJEmSJElSyRkoliRJkiRJkqSSM1AsSZIkSZIkSSVnoFiSJEmSJEmSSs5AsSRJkiRJkiSVnIFiSZIkSZIkSSo5A8WSJEmSJEmSVHIGiiVJkiRJkiSp5AwUS5IkSZIkSVLJGSiWJEmSJEmSpJIzUCxJkiRJkiRJJWegWJIkSZIkSZJKzkCxJEmSJEmSJJWcgWJJkiRJkiRJKrneTjdAc0ZlbOOnP/1pJ9shSZIkSZIkzTnjYmqVRvk6JVJKnW6D5oCIWA7c3ul2SJIkSZIkSV1gRUppU6cbUculJyRJkiRJkiSp5JxRrJZExHzgafnuTqDawebMlKM4OGt6BfCzDrZF6hT7gWQ/kMbYFyT7gQT2A2nMdPSFCnBkvv3dlNL+6WjYdHGNYrUkf+EWajr8dIuI2t2fpZR2dKotUqfYDyT7gTTGviDZDySwH0hjprEv/Mc0NGdGuPSEJEmSJEmSJJWcgWJJkiRJkiRJKjkDxZIkSZIkSZJUcgaKJUmSJEmSJKnkDBRLkiRJkiRJUskZKJYkSZIkSZKkkjNQLEmSJEmSJEklFymlTrdBkiRJkiRJktRBziiWJEmSJEmSpJIzUCxJkiRJkiRJJWegWJIkSZIkSZJKzkCxJEmSJEmSJJWcgWJJkiRJkiRJKjkDxZIkSZIkSZJUcgaKJUmSJEmSJKnkDBRLkiRJkiRJUskZKJYkSZIkSZKkkjNQLEmSJEmSJEklZ6BYhRIRvx4RZ0bEX0XEFyJiV0SkPF3VZl3HRMTfR8T3IuKBiBiKiC0RcXlEPKWNes6MiP8dETsiYn/epm9GxJsiYkEb9TwlIj4YEfdExEMRsTMiboqI10REbzuPTd2v2/pCRCypaf9Eqa3Hp+4VEcsi4q15H9iev+4ezF+/V0XE6jbre15EfLLmNbwj339eG3UsiIg3R8RtEfHLvD13RsR7I2KwjXocE9SSbusHjgearCL1hYg4LCJOi4g/jYiPR8TWmtftfZN4bI4Jakm39QPHBE1WwfrCYES8NiKui4i7Ivu8vS+v4zMR8Yp23ss7PiaklEymwiQgNUlXtVHPRcD+JnXtB147QR2PAT47QZu2AE9qoT0XAPua1PNN4HGdfv5NxUnd1heAJROUn9TjM3VvAr7W4utlHdA3QV0BfGiCej4ExAT1HAv8sEkde4Dnt/DYHBNMLaVu7AeOB6bJpKL1BeCrTcre1+Zjc0wwtfpa6bp+4JhgmkwqUl8A/goYbaEttwODLTy2jo8JzihWkW0HvtRuoYhYQ9aR+4D7gb8AVgEryIJm9+THLo+IsxvUEcB1wAvzu74F/D6wHDgdeC9ZgO144AsR8bgm7Xku8GFgPvBz4I3ASuD3gE/m2U4BPhkR9knV0xV9ocafA09rki5u86GqOx2d3/4EeD9wNnAycCrwJ8CP8+OvBK6aoK5LyF7zAHcAr8jrekW+T378nY0qiIjDgM8DT8zv+gjwO8CzyF6zDwKPBT4REU9vUo9jgtrRlf2ghuOBWlWovkAWWBizG7iB7PXfFscEtakr+0ENxwS1qkh94QlkfWEIuBp4Fdln7uX5+W/P8y0Hbsz/l6qrMGNCp78JMJlqE/AO4Ezg8fn+Etr4BhFYkHeoBDwAPLVOnsOB7+R5fgr018lzds15v0Sdb6GAM4CRPM8/NGhPL3B3nud+4Ng6eS6vOde5nf4bmIqRurAv1Lb//E4/v6biJ7Jg1MuASoPjA8BdNa+r1Q3yHQcc4OA3+YeOO74gvz/l+R71Pp3ne3vNud5c5/ipNef5SoM6HBNMbaUu7QeOB6a2UwH7wkXAOcBxNffdR3szKR0TTG2lLu0HjgmmtlOR+gLwHuB/AI9pcI4K2cSrsba8rUG+wowJHf8Dm0zNEu0Hx/5rTf5LmuQ7oybf6+oc/1zN8eOb1HN1nmc/cESd4y+tqectDepYAPwyz/PdTj/npmKmLugL/hNomvZE9mXK2Ovq/Q3y1P5DdUqDPKfU5PlAnePzyGbKJOAHQE+Dej5YU88z6xx3TDBNe5qD/cDxwDQjabb6QpPz30d7ATLHBNO0pznYDxwTTDOSOt0XxtXxOA4uB/nvDfIUZkzw5yvqNitqtr/QJN8GsnVfIJsx2aiee1JKdzep5//mt33Ai+ocP6tm+6p6FaSU9gIfz3efGhHHNzmf1Kqi9QVpJmyo2T52/MF86ZQX57s/TCndWq+S/P678t2z8nK1ngMszLc/llIabdCeq2q2X1Ln+FkN8ta2xTFB7dpQsz0X+oE0UzbUbM9kX5guZ9VsX9WgLY4JateGmu250A+kmbKhZrujfSGl9AuyX/LWbctY3TXbVzWoZ1bGBAPF6ja/VrP980aZUkojZN/EADyrzpUjx+ppWEed48+uc3zsSpt3pZR+1qSer9Vsr5rgnFIritYXpJnQV7NdL2h1DAfXMPtaneO1xo4vIpvdUmt1nXz1bCJbnwzqv5c7JmgmzLV+IM2U2eoL08UxQTNhrvUDaaYUrS/Mb9IWKNCYYKBY3WaoZvuxjTLl3wIdnu/2ka1NU6+ehnXUOf7kcec4jOyNBLKrgzdTe/zECfJKrShMX6jjDRGxNSL2R8T9EfH9iPhgRCyboJw0Xu2XEvXeZ0+c4DgNjo9/H26pnvyLlx/Vq8MxQTNozvSDOhwPNJ1mqy9MmWOCZtCc6Qd1OCZoOhWmL0TEr9eUe9S5ijYmGChWt7mzZrvZrMaTgNqrTQ42qOfEiDiyST2nNaljEQevBLujSR0A22u2F0+QV2pFkfrCeMvIvontIwtSPxl4DfCt/J/B+U3KSgDkV/p9S81dH6+Trfb9dCrvw2P7QymlPS3Wc+S417JjgqbdHOwH4zkeaFrMcl+YDo4JmnZzsB+M55igaVHAvvBmsovVNWpLocYEA8XqNv9GdjVKgD+JiIHxGfI3jUvH3f2YcfufyW8rwCX1TpSvB/OqJnXU7j/YpM3wyNmfhzXMJbWuSH1hzB7go8B5wLPI/hl8AfB+DvaR1wD/3KC8VOu/Ayfn259KKW2qk2e63ofH6pmojmb1OCZoJsy1fjBmD44Hml6z2RemQ5Haou4x1/rBmD04Jmh6FaYvRMRK4I/z3R3AP3aqLa0yUKyuklLaAfxTvns08I2IeHFEHB4Rh0TEKWQBtOcBwzVFDx1X1T9x8JuciyLiXyLi6RHRFxGPi4hXAjeRdczhBnUcUrM9THP7m7RFalvB+gLAT4CjU0qvTimtSyl9M6V0R0rp31JKf0z2D+G2PO85EeEF8dRQRDwb+Ot89z+B1zbIOl3vw2P1TFRHs3ocEzSt5mg/AMcDTbMO9IXpUKS2qAvM0X4AjgmaZkXqCxHxeOB/k80mTsB5+QXpZr0t7TBQrG70ZuBz+fYJwKeB+4GHgG8CzwXuBf6hpswDtRWklH4FvAgYW0T894F/J+uUu4B1wFFk3wZtqVcHsK9mu4/man9G89AEeaVWFaUvkFIabjAojh2/G1hbc9cbJnpwKqeIeArwKbJ/uPYDL0spNbrY4nS9D4/VM1EdzepxTNC0mcP9wPFA06pDfWE6FKktmuPmcD9wTNC0KlJfiIjHANdzcO3ht6aUvtKJtrTLQLG6TkppGHgx2U/hv8Ujryq5B/gA2TeTUXP/7jr13AE8A3gf8NNxh78LnJtSeh3wGw3qqA2WTfSTgP6a7VZ+0ilNqEB9odX2fh34fr67Kl8aQ3pYRBwDfAk4AqgCr0gpNbtK8XS9D4/V08rPuxrV45igaTHH+0FLHA/Uig72helQpLZoDpvj/aAljglqRZH6QkQcQraE4zPzu/4upfTXTYoUql/2TpxFmntSSgm4Crgqv4Lk48mm8P8kpVQFiIin1xT5QYN6/pNsfZv/nl+pciGwM6W0O6/jN4DHNaijdhHyRTRXuwj59oa5pDYVpC+04wfAU8h+fvM4YOcU6lIXiYgnADcCTyD76darU0qfmqDYdL0P7wBWAv0RsXCCC3mN1bMzpVT70zDHBE1ZF/SDdjgeqKEO94XpUKS2aI7qgn7QDscENVSkvhARvWQXrDs9v+uKlNKbOtGWyfKbGHW9lNKDKaUfpZS21wTG+ji4uPm9KaVdLdTznymlLWOBsdzqmu2N48/LwY77pAmqrz1+50RtkSajU32hTTFxFpVNfjHGG4Cl+V1vSCmta6Fo7ZcWU3kfbqme/B/DY+vV4ZigqeqGftAmxwPVVYC+MGWOCZqqbugHbXJMUF1F6gv5bPd/AV6Y33Ud2YUYmyramGCgWGX1fOCx+fbHp1DPOTXbn6hz/Ov57RMj4qgm9Ty7ZvsbU2iP1K7Z6gutenJ+ux/4xRTqUZeIiMcCX+Tga+MtKaXLWyy+lewiKfDI99l6TstvfwzcN+7Y12u2m9WznIM/B6v3Xu6YoEnpsn7QKscDPUpB+sJ0cUzQpHRZP2iVY4IepYB94UPAmnz788ArU0qjTfLXKsyYYKBYpZPPdHlHvnsA+Mgk61lJdpEvgC+nlH5YJ9una7bPb1DPAuBl+e4PUkpb6uWTptss94VW6lnFwUH+620MqupS+fvj9WRraQNcmlJ6T6vl86VXPpPvPikiTmlwnlM4+O38Z/JytTaQXQgS4LyIaDSr5fya7Xo/d/t0g7y1bXFM0CN0YT+YkOOB6ilQX5gun67ZPr9BWxwT9Ahd2A8m5JigeorWFyLi74AL890vA2enlA602h6KNCaklEymwiZgCdkaMwm4qsUyA8CCBsf6gHU1db6zST2DTY4dR/bTgET2reaTG+SbB9yT57sfOLZOnstr2nN+p59zUzFTF/SFs4CYoJ7/qGnPSzr9nJs6m/LX6BdrXhPvm2Q9J5B9EZKA24FDxx0/NL8/5fmOb1DPX9W05c11jp9ac54NDepwTDC1lbq0HzgemNpOResLDeq+Ly93X4v5HRNMbaUu7QeOCaa2U9H6AvD2mrZ8A+ifRFsKMyZEfjKpEPJvC4+ruWsA+F/59jeAK2rzp5SuqlPH2WQzI9eTLWi+DVgAnAT8IQe/jfwS8MKU0nCDtnwe+E2yYNomYA/w68BzydaZWUDWQS9IKX20yWN6PvA5shn8PwcuAW4juxrnHwD/Nc/6deA5KV87VuXWbX0hIhLZwPdJstf/DrLA8hOA3yX79nXsp8ofTym9vF49Ko+I+D/AS/LdrwB/TPY6a2Q4NfhWPSLeDbwl370DeA/wI7J1VP+MrE8AvDul9NYGdTyG7PV/Qn7Xh4FrgYfILlbxVrKrFD8EPCul9O0G9TgmqGXd2A8cDzQZBewLxwGrxt39XrKLbP0C+NNxx/5vSulndepxTFDLurEfOCZoMorUFyLiDcA/5Ls/Bl7OwV9gNXJXqjPbuDBjQqe/CTCZahNwFQe/IZkwNajj7BbKfhQ4ZIK2fH6COn4BvKLFx/UHZANeo7o2AgOdfv5NxUnd1hfaeCz/CMzv9PNv6nxq5/XPBDNXyP7ZunKC8lcAPRO06ThgS5M67gfObOGxOSaYWkrd2A8cD0yTSUXrC2Q/C26nPc9pUpdjgqml1I39wDHBNJlUpL5AtjRXu+1Z0qQ9HR8TepG6z83Am4HfJltL5vHAKNlC5V8l+9n+rS3U827gLmA1sJjsm9E9ZN8ufRa4IqW0s5UGpZQ+EhHfBN4I/A7ZN6RDZFepXJ/XNdLi45NaVaS+8CKynySvJJudPEA2O+BXwL15W/85pfS91h+e1JqUrWV3QT774CJgBdlrcBfZz8k+lFL6Qgv13BMRJwGvA15KFjDrI1t+5d+A96eU/qOFehwTNOsK1A8cD9RR09UXprE9jgmadQXqB44J6qgC9YWx9nR8THDpCUmSJEmSJEkquZ5ON0CSJEmSJEmS1FkGiiVJkiRJkiSp5AwUS5IkSZIkSVLJGSiWJEmSJEmSpJIzUCxJkiRJkiRJJWegWJIkSZIkSZJKzkCxJEmSJEmSJJWcgWJJkiRJkiRJKjkDxZIkSZIkSZJUcgaKJUmSJEmSJKnkDBRLkiRJkiRJUskZKJYkSZIkSZKkkjNQLEmSJEmSJEklZ6BYkiRJkiRJkkrOQLEkSZIkSZIklZyBYkmSJEmSJEkqOQPFkiRJkiRJklRyBoolSZKkGRQR10dEiojRiFjVYplVef4UEZ+f6TZKkiRJkVLqdBskSZKkrhURi4DvA4cDdwG/lVLa1yT/fODfgScCvwKeklLaMRttlSRJUnk5o1iSJEmaQXmQ98/y3ScCfzlBkb/I8wH8D4PEkiRJmg3OKJYkSZJmWEQE8FXg2cAIcHJK6Y46+Z4BbAJ6gQ3Abyf/YZckSdIsMFAsSZIkzYKIOA74DnAo8G1gRUpppOZ4BdgIPBN4CHhaSulHHWiqJEmSSsilJyRJkqRZkFK6h2xZCYDfAt48LsufkAWJAd5WGySOiEUR8e6I2BwRuyNiX0Rsi4jrIuL0ZueNiCMi4lURcXVE/CAiHoyI4Yj4WUR8MSIuioi+JuWX5BfVSxFxfn7fSyLi3yLiJxExEhEb2noyJEmSVDjOKJYkSZJmST5r+JvACmA/8IyU0l0RcSzwXbLZxrcDp6aUqnmZC4AP5McauRL4w9oZyjXnvA/4zQmadgfw/JTSz+qUXwJszXdfDZwOvHJctq+llJ4zwTkkSZJUYAaKJUmSpFkUEU8DvgXMA74BnAbcSBaAPQAsSyl9L8/7arIgMMD3gA+RBXX3AscAFwDPz4//XUrpTXXOtx34MfD5vOzPgb68/O8Dz8uz1g32jgsUfwd4OnAz8E/AFmAhsCSldOX4spIkSZo7DBRLkiRJsywi3sHBZSi+DPxOvv2OlNLb8zyLgR8CC4CPARc2mDF8KfBWYBQ4MaW0Zdzx41NKdzdpy6uAf853z0gpfXnc8SUcDBQDrAPO9yJ7kiRJ3cVAsSRJkjTL8jWBNwNPqbn7e8AzU0rDeZ73Am8CfgIcm1La16CuXuA+4Gjg0pTSn0+iPZuBk4DLUkpvGHdsCQcDxXuAwZTSA+2eQ5IkScXmxewkSZKkWZYHg18NVPO7qsAFY0Hi3Ivz2881ChLndY2QrXsMcGqz80bmqIg4ISKeOpbIgtEAz5ig6Z8zSCxJktSdejvdAEmSJKmMUkq3RcQOsgvN7Ugp3TZ2LCIeCxyX774mIl7TYrVH1bszIl4AvJZsPeTHNCk/MEH932mxHZIkSZpjDBRLkiRJxfPrkyy3oHYnIgL4CNlF71px6ATHd0+mUZIkSSo+A8WSJElS8VRqtt8HXNliueFx+6/mYJD423ldG4EfA3tTSlWAiFgHvBKICeqvTnBckiRJc5SBYkmSJKl4flGzvSCl9L1J1vMH+e2PgGellB5qkO+ISdYvSZKkLuHF7CRJkqSCSSntJJv1C3BGvoTEZDwlv/1MoyBxXveySdYvSZKkLmGgWJIkSSqmz+a3S4GzJ1nH2C8IFzTJ8yLgCZOsX5IkSV3CQLEkSZJUTP8L2J9vfzAiljfLHBHPj4inj7v77vz2hRHxqOUlIuJY4B+n3FJJkiTNeQaKJUmSpAJKKW0F/jDf/TXgGxFxRUScFRHLIuLkiHhJRPx1RNwDXA8MjqtmXX57NHBLRLwqL3daRLwd+FZe9+aZf0SSJEkqMi9mJ0mSJBVUSumqiHgI+DBwOHBBnuoZBYbG3fd+4L8Avws8CfjncccfAs4FXoDrFEuSJJWaM4olSZKkAkspXQcsAd4CbAD+EzgA7AXuBT4H/AmwJKX01XFlD5AFgd8IbMrLPATcA3wQWJZS+sRsPA5JkiQVW6SUOt0GSZIkSZIkSVIHOaNYkiRJkiRJkkrOQLEkSZIkSZIklZyBYkmSJEmSJEkqOQPFkiRJkiRJklRyBoolSZIkSZIkqeQMFEuSJEmSJElSyRkoliRJkiRJkqSSM1AsSZIkSZIkSSVnoFiSJEmSJEmSSs5AsSRJkiRJkiSVnIFiSZIkSZIkSSo5A8WSJEmSJEmSVHIGiiVJkiRJkiSp5AwUS5IkSZIkSVLJGSiWJEmSJEmSpJIzUCxJkiRJkiRJJWegWJIkSZIkSZJKzkCxJEmSJEmSJJWcgWJJkiRJkiRJKjkDxZIkSZIkSZJUcgaKJUmSJEmSJKnkDBRLkiRJkiRJUskZKJYkSZIkSZKkkjNQLEmSJEmSJEklZ6BYkiRJkiRJkkru/wHXbyzbXx6TlwAAAABJRU5ErkJggg=="/>
          <p:cNvSpPr>
            <a:spLocks noChangeAspect="1" noChangeArrowheads="1"/>
          </p:cNvSpPr>
          <p:nvPr/>
        </p:nvSpPr>
        <p:spPr bwMode="auto">
          <a:xfrm>
            <a:off x="1374775" y="1074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283" name="Picture 19"/>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33268" y="7937"/>
            <a:ext cx="4356181" cy="3302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499992" y="160338"/>
            <a:ext cx="4176464" cy="3139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499992" y="3418019"/>
            <a:ext cx="4320480" cy="3247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AutoShape 21" descr="data:image/png;base64,iVBORw0KGgoAAAANSUhEUgAAB/4AAAYCCAYAAAAyLUGKAAAAOXRFWHRTb2Z0d2FyZQBNYXRwbG90bGliIHZlcnNpb24zLjUuMSwgaHR0cHM6Ly9tYXRwbG90bGliLm9yZy/YYfK9AAAACXBIWXMAAB7CAAAewgFu0HU+AADqC0lEQVR4nOzdeZglV10//vcnmewLBMMewmhACIushrCH5QdCEFkUMCKEXVEQBCXq9ysBVMIiooBfZJEQICBbMBBW2cMaNgUSkC2QsIQkJGQhe87vj6pmam5ud9+Z6b49NfN6PU89t27VqVPnVtetnul3nVPVWgsAAAAAAAAAME47rHUDAAAAAAAAAIDNJ/gHAAAAAAAAgBET/AMAAAAAAADAiAn+AQAAAAAAAGDEBP8AAAAAAAAAMGKCfwAAAAAAAAAYMcE/AAAAAAAAAIyY4B8AAAAAAAAARkzwDwAAAAAAAAAjJvgHAAAAAAAAgBET/AMAAAAAAADAiAn+AQAAAAAAAGDEBP8AAAAAAAAAMGKCfwAAAAAAAAAYMcE/AAAAAAAAAIyY4B8AAAAAAAAARkzwDwAAAAAAAAAjJvgHAAAAAAAAgBET/AMAAAAAAADAiAn+AQAAYMSqan1VtX46da3bM6uqOnLQ7iPXuj1bm6o6ZHB8PrbW7WHbUVWHD86to9e6PZtjrNe9zVVVpw4+7/oVqvPoQZ2Hr0SdAACsLcE/AACsoup8YvCH1Y9XVW1iHc8bbH9WVV1rtdq7Naqqpww+/4VVtedm1rNzVZ09qOuIlW7rapgI/xamL21iHdeoqksm61mtNjNuE4Ha5HRlVZ1fVadX1der6t19gP/bVbXrWred7UdVfWyJ8/Tiqjqjqr5VVSdW1cuq6jFVdcO1bjcAAMBqEfwDAMAqaq21JI9LclG/6G5J/njW7avqN5I8a7Doz1prP125Fo7CsUku6+d3T/LQzazn0CTX6OevTPLGLWzXWrpNVd1iE8o/IsnOq9WY5ei5vE2pJHsmuX6SmyV5QJJnJzk+yY+q6p+rav81bB8kyS5JrpXkRknunORPk/x7ku9W1fuq6n5r2biV5PoKAAAsWLfWDQAAgG1da+1bVfW3SV7ULzqqqt7TWvvBUttV1Y5JXptkp37Re1prb1rFpm6VWmtnV9UJSR7UL3pUktdvRlWPGsx/uLV2+pa2bY09OslfzFj2UcsXgUUdk+T8wfudk+yTLli9TZK9+uX7JHlqksOr6qmttc35nsLmOCnJ5wfvd0hytSRXT3LzJDccLP+tJL9VVW9I8pTW2s/n2E4AAIBVI/gHAID5+Kckv5fkoHQh2avShQ9LeXqS2/fzP0/yR6vWuq3f67Mh+D+kqm7QWjtt1o2r6hpJ7j9R3xidneSKdIHrYVV1RGvtiqU2qKpfT3KH/u3J6Xppw6Z4dmvt1GkrqmqHJLdN16P6sHQ3Ku2d5Oiquk5r7QWLVdpaOzLJkSvdWLZL7+3Pp6mq6jpJ/jDdjSn79Yv/MMnNq+qurbVfrH4TWUn9NWmTHp3Exlprhyc5fI2bAQDACjLUPwAAzEEfzj4myaX9ovtW1eGLla+qA5I8d7DoGa21H65eC7d6JyQ5q5/fIckfbOL2v58NQ92fn+S4FWrXvF2e5M39/PWS3HuGbR49mD9mxVvEdq21dmVr7Qt9gHTnJMORTJ5fVQ9cm5bBBq21n7TWXpTkwCRvG6y6bVwXAQCAbYTgHwAA5qS1dnKS5w0WvaTvhbiRqqokr06yW7/oQ621186hiVut1tpl2RB4J11PzU0xHOr+bSPv3TkcrWDJIfz7c2nhJomzkrx3tRoFrbWTktwzyXn9okp3ndtx7VoFG7TWLkjy8CTvGSx+aFUdsiYNAgAAWEGCfwAAmK+jknyln98nyb9OKfOEJPfo5y/o32+kqm5QVf+3qj5ZVT+qqkuq6mdV9eWqenE/vPuyqmq3qnpQVf1LVZ1YVWdU1aVVdUFVnVpV76yqx1bVzjPUdUhVtX762GD5/avqzVX1rb7eVlVPm6V9E4aB982q6nazbNQfi4MWqWey7E2r6oVV9dmqOqs/Fj+vqm/3y/61P157b0b7V0Rr7ctJvta/fVBV7bVE8UOy4dnWb05y2az7qaqrVdXvV9W/VdXnBsfjvP54HFtVv9cP9b5YHUdWVUvy0cHiuw/Ok+F06jLt+c2q+qeq+kpVndm35SdV9fGqelZV7TPDZzp1sL/1/bIDqurv++/OmVV1ZVV9ZbDNxwbbHNIvu0a/z5P643JRVX23ql5bVbdYrh19HSv23duatNa+k+SZg0UHJHnEtLIL50c/HblUvVV1z/74frWqzq2qy/pjf0r/M/r7qrpbVe20XBur6uCqenlVfb2qzqmqi6vq9Kp6f1X9aVXtMUMdV2l7/zN9XFV9sKp+0P88W1Xdesr2+1XVC/o2XNC343/6z7H/cvtfol0HVtU/VNXnB+fUmf13+LlVdb0Z6ph2zl+3qv66r/cnVXVFVZ07ZdsbVNWzq+oT/f4vqarzq+p7/bavq+66su/mfsYt1Vpr6UZCOX+w+G9m2XYljm9fz1Z1fR3U+eCqend//l5SVT/tz+dHVtVMw+pXd61+eVV9qT+vL6vu3yf/21/rXlJV962q3Zavbcn9rJ/l8w2Pw2DZTarqpf3144L+uP93VT1/Nc/Nqvq1/uf2iar6YX/t+UV1vz/eVVVPqaprbUJ9+1XV8/q2n1tVF1bVN6rqZVV1wxm2P3pwfA5fpMy0a926qnpUVf1X/zkuqaof95/hATO2fYequmv/vVm4Zv6iPyY/qqqP9NecNbtWAACMUmvNZDKZTCaTyWQyzXFKcut0AWzrp4cN1l0vybmDdX8yse0O6R4BcNGgzLTpsiR/n6SWaMcd0gUfS9WzMH0vyW2W+VyHDMp/LMnVkrxzkfqetpnH7muDOl464zZ/P9jmu4sdk3TPGr9skfZOTm+c4/kyPK4/6Zf9xWDZY5bY9nWDcrdPctPh51hiu4ckuXjGY/HlJOuXOKaz1NGSnLpIHfskefsM25+T5HeXOZanDsqvT/LETP8ufWWwzccGyw9JN5z96Uu04/IkT1imHSv93Vu/3HHcxHNu/UQbpv58l9h+lyQ/HWz/nzOcH0cuUmbPJP+5CefR45do1x5J3jJDHT9Kcr9lPuNGbU83hPzXFqnv1hPbPizJz5fY/8+TPCgT19QZjvn/68+/pT7bL5L86TJ1TZ7zv5PkZ1PqOndiuyf19c/yczpxBc7TYTunnj/LbP8vg+2vTHKNOR3fNb++pnuu+8K6o9P9vl7ue/a+JLst8bnWJfm3TWjT363gderUJcr9cp/9+z9a5vifleT2W3p+Tjl/Xp7Z/o1xaZK9ptRx6qDM+nTXiHOXORcPXaZdRw/KHz7DeXZkkusn+dQyn+Hfk+ywxH53ytK/R4fTBUkeuZI/D5PJZDKZTKZteVoXAABgrlprX6mqF2RDD8OXVdWHW2tnpxsB4Gr98k9kMCJAdcNl/0eShw6q+3GSz6UL2fZMFygekO4P8H+d5Jrpws1p9um3Sb/919P9IfbCJLsnuVG6nvLr0v2R+eNVddvW2rdn+JiV5I1JHpDuD7cnJTmlX36LftnmOCbJC/r536+qZ7bWLl+0EbXRUPdJ8obW2lX2Xd0IBM8eLDoryWfTHd+W5BrpQvMDk2wNw5a/Mcnz07XlUekC/o1U1e7ZcK6c0lr7QlXddMb6r5UuqEi6c+LkJD9JFyTsme443Dbdz/PWST5ZVbfuz+Ghzyd5Rbqg4EH9sh8lOW7KPie3TXWPwvhIv78Fp6QbNeP8vp13SbJvkqsneWtV/WFr7U0zfMbfS/LCfv6HST6dLnC9Xrqf9zS3SHfc90z3nflk3+7rpxvifrd0P5NXVtXXWmufWaSe1fzurbnW2iVV9e4kj+0X3aWqatp3bwZvSPLAwftvpwtDf5YuPLpmklumO06L6r8PH8nGo3/8KN3P8IJ0x/wu6X5+101yfFX9fmvt7TO08VeSvD/J/ukCxU8m+X6SvZIcPNGOByY5NhuuI1f05b+T7tp/SLrz+a3pruHLqm6Egg+kuyllwfeSfCHdDTH7JLlTuvN0t3S/c/Zurf3DDNXfKV3Yt1O6c/0T6a6P10pym0EbHpTklYPtzkvymXTn9eX9Z/v1dN+hrWUUi7cleUo/X0numi783sgqHN+t4vo6sGOSdyS5V7rQ+dPpzsdd0x2ThREofivJS5L88SL1vDgb/3vjh30bz+o/y68kuVmSmyzRllXV92r/f/3bb6b7GV6U7vf7nbOhne+uqgNba+euwD73TPLBJHccLP5FkhPT/fwr3c/wdv2+d8ry/864V7qbLHZM8oN037XzkvxqumvIunTn4lur6hatte9t6efo7ZnuWneL/jN8Mslp6a5190h3bifJY9Id3xdMqSN9u6/fz1+Q7nfgd/vPsFOS/dJdO/dOd8PWG6rqstbaf6zQ5wAA2Hat9Z0HJpPJZDKZTCbT9jilCz6+ng09mt6Y7rnDw55aN57Y5rmD9Wek6zV6lR5VSX43G/cCe9gibbhDut7wt1iinddKF7Yv1PVfS5Q9ZFBuoVfb/yS55ZSyu2zmcbteNu5x+YBlyg/b1JIcMKXMunTBxEKZI5LstEh910j3B+2/nOO5MvwMPxks/0A29FTdf8p2jxx+pn7ZrD3+f7s/DjdaosyvpgsAFup7zYyf4WMzfu4d0gW1C9t9MVN6YaYLp57dH4eF3oG/ukidp06co5eke5RGTZTbZTD/scE2F/fn358nWTexzQ2SfHVQ9iNLfLaV/u6tH5Q7dQXOuWF9LZvY47+v44kTdfz6lDJHDtYfOWX9rQfrz88SvfCT/Fq6m6l+e5H1/zqo6/IkT8/E9TPJjdMFgQvlfr7EuTRs+8L17m1J9p1yHu/Uz++b5MzBdl/KVa/zO6cLy1p/fi77vUn3+JKFct9Ocu8pZXZMF9gu9HS+PMkdF6lveM5flu679X8ycV2c+J58ZbDNy5Lsvkjde6a76eaoFThPh+28yvkzw/a7Z+Me2P8wp+O7NVxfDx9ss9Dm9ya5/kS5dUleNCh7ZaZcD/pze+FYXp7uUQqLja5z3XQ3XDxuC3/+6wftOnWJcm3is/40yW9NKXe3bDwSx99u6Tna1zscZeTyJH+bZI8p5XZIF56/K8nVpqw/deJzXJDu9/zk76+bZ+Pe9P++RNuOHpQ7fJEyR045V47OxAgZ/ffp2EHZ86d9zr7szulGBTgki/97a5d0oxstnFfnJNlzJX4mJpPJZDKZTNvytOYNMJlMJpPJZDKZttcpXc/Tyyf+SLow/4yJsusHZc9LctNl6r7noK6TF/sD/Ca09b2D+g5cpMwhE39g/3EmQrAVOm7DMOQ/lin774Oyn1ykzC0GZbZ4+OlV+LzD4zoM/g8bLP+bKdt9sF93RZL9+mUzBf+b0Ladkvx3X99FSfaZ4TN8bMa6/3CwzZeX+4N/kucMyv+/RcqcOnGO/sEM7fjYxDZPXKLsLbLhBoQrk1x3BY7xLN+99YMyp67APtdPfOb1m1HH3SfquOuUMkcO1h85Zf2fDtZv9rDg6UZBuWJQ11OWKLtPut7cS4Zmueow6x/IEkNb99v8w6D8ktfHdL2Sh/VP/d6k65G9UOa0JNdZpg2PGZR/34zn/FWuLxPl9xyU/UG28PfNJvxch+28yvkzYx3Dn/Vr53F8N6Ftq3l9PXziZ/yJTNzMNChb6XruL5R91pQyDxisn8ujcLL5wf9vLFH2TwZlT1mBNt57Yv+P2IK6Th3Uc2Wm3LwwKHvooOz5S/xsjx6UO3yRMkdOfIZjl9jvrv01YKHsw1fgGD5rUN8fz+PcMplMJpPJZBrztEMAAIA10Vr7fJKXDhYtDP39uST/NFH8z7Jh6NcXtta+sUzdH0kXRCXdsMG3WaL4LI4ezN97xm2e21o7awv3O83rB/MPrKqrTStUVbulG/1g2nZDew/mz9zCts3Tcen+oJ90IfkvVdX10w0FnHQ9z09fjQa01i5LsjCs/q7phkpfKX8+mH9Ka+2CZco/P91IF0n3GIjl/r/7+TbbIwGGvtpae9ViK1trX0v3WIukC8tut4n1T3P0YH7W797W4OcT7/fZjDpW6rv5hOSXf//4n3TP2p6qtXZOuqBpwWGLXWMmPK21duViK/vz8TGDRUcuc308Il2P3uUMvyd/1Vr7yTLlj06y8PvjvlW17zLlf5jFh+teMPw5nd1aa8uU35oMz9Np5+hqH99FrfL1ddLT2yKPzel/nq8bLPrNKcXG8nv0Va21/1li/THpbrJMkptU1d5LlJ3FMwbz/9Fae8sW1rfgPa219y+x/r3pHh+RdP+2nPUxP8u5NBt/JzbSWrs4yZsHi6adK5tqeO6N6XcgAMCaWLfWDQAAgO3c/033/Oob9+8vTfLYKQHS/Qfzs/7h+CNJ7tvP3yXdsNJT9c+/Pjjds7Kvme55rcNnzF5/MH/rGfbdkqzWs1jflW7Ug73ThSG/l+Q1U8o9ON3nSLrekm9bpL4fDObv2T/X95SVaerqaa1dVFVvTxcm3qSq7tBa+1y/+pHZEHQesyX7qaqrpzs3bp7u+cN7DupONg4Ubp3k3Vuyv36f182G8+yHrbUTl9umtXZxVX0myf3SPU/8FulC3sVsTgCz2Dk09OVseI78+uUKr8J3b2sxGVrvNbXU0obfzUdX1WtaaxduRj33HMy/boZg+rgkP0v3aI9d0j2be6mQ7X9muGYcmOQ6/fzlWeb8a639vKr+M8kfLFamqtYl+f8Gdb5jmTaktdaq6qPpvreV7tn0xy+xyTsWC4QHzkx3jd0tyS2r6m6ttU8s15atxPA83egcncfxXYvr6xTfba19cZkyXx7Mr5+yfvhdfWhVvWCGmyTWwpLX8Nba+VX1nSQ3Sffz2z/J1zZnR1W1S7rRGBa8bHPqWcRyn6NV1X9nwzVnfTbzc0w4cYaf63Lnykb6m6Jul+783i/dv+12WqT4rZdtIQDAdk7wDwAAa6gPb49N94zyJPlMa+3kYZmq+pUkvz5Y9PSqmqVH5c0G8zeYVqCqrpHkuUkeldmDuVl6MJ7aWvvZjPVtkv6YvTXJ4/tFj8r04P9Rg/l3tdYmeyAv1Hd6VX06XUCzd5IvVNWb0oV/J7bWzp+23VbimGzoRfyodKNFJBtGALggyTs3p+Kq2i/JUelGTdhlxs02u3frhDtu3JRatIf2hAMG8zfI0sH/ckHXNF+doczZg/lFe4qv4ndvazH5mc7bjDrem+4c3jPdqCXfrKrXJTkhyRf7HtFLqqrKxmHRp5bbprV2WVV9Pslv9Ytum6WD/1nOpWEbvrHY9WjCZ7NE8J/kN5Ls0c9fnORF3cdd1rAX7tTfDQPLfrb+eB2X7vEjOyb5r/6mpLcn+Xhr7ewlK1hbw/N08hxdteO7xtfXSStxXftcku8nuWG6z/z1qnp9uhsVPttau2iLW7kyVuwaPoNbp7s5MUl+kQ2/n1fCPD/Hquy3v7HmKelGENhvxv2P6XcgAMCaEPwDAMDW77oT75+8GXVcZQjjqrphuuf67r+Jdc0SUq72UL+vz4bg/y5Vtb61durCyr7H+L0nyi/lsUk+mu5Y755uaPAnJLmiqr6a7ji9L8l/zdD7dZ4+ng1hy8Or6unpeo7fvF//zs3pIV1Vt0ny4Wz68Oyb06t7mutNzP/JZtSxXNs35xydJawdhtFTey2u8ndvazEZ+GzyjUCttZ9V1WPSDXe+c7rRD/5PP13Uh/MfT3L8Ej2Wr5aNfw7fn3H3pw7mlwubZjmXrjmY/8GipTZ22jLrh9+TPbO235Onp7tB4qbpjvfv91Orqm8k+WSSDyY5oR8OfGsxPE8nz9FVOb5bwfV10hZf1/qbPx6Z7qacvdONlvH0frq0qr6U7pp3QpJPruHjIFbkGj6jaw/mT1vhfzvM83Os+H770RCOT3KfTdz/mH4HAgCsieWeeQgAAKy9leipNe2m3zdlQ/B4XpJ/TPdogF9NF3Ls2Fqr1lolucdgu1n+H7Gqvfv6od+/07+tTDzjPl0v2YXh0n+U5L+Wqe+bSW6V5J+ycfizY7pee09NF/x/v6qesCVtX0l9ePKG/u2vJDk0yaMHRZa74eEq+j/IvyMbQqkzkjwn3ZDFN0jXA3aHwbkxfG75Sv0fc7XO+aHNOUdXKqxaze/e1mLymdKbNex3a+3tSW6fbmjrSwerdkty9yR/m26Uji9U1d2mVLHnxPtZb4QZllsubJrlXBq24xeb0YZptprvSWvtp+l6uh+Z7pq7oNI95uCJ6UYA+FFVHVFVO16lkjmrqj2ycU/jyXN0xY/vVnJ9nbQi17X+9/Ktkvx7Nj53d073OIO/THejzjeq6sErsc9NNecbDobXjclHn2yptbpxYqX2++xsCP2vTHJsusc2HZjue7fzwneg/x4smGnIDQCA7Zke/wAAsPUb/gH93NbapvYSvIqqulOSO/dvz09yh9baN5bYZGvsZfWGdCFT0gX/zxusG94I8KbW2hXLVdZaOzPJn1fVs5LcIcndktwl3XHauy92vSSvqqpbttaeumXNXzHHpOsBnXQjF9yhnz8tycc2o76Hpgugk+T0JLdvrZ2xRPnVODeG5/y7WmtrEhKthm3kuzeLOwzmz2ytfWfRkstorX01ycOqau8kd0333bxruhsCFnqU3i7JR6vqEa214fOvJwO3PTJb+L/HYH4lHvcxbMfuM26zxzLrh5/jK62122xak1ZWa+2CJM+pquel6/2/8HO6SzaMmrBPkucnObiqHryGPb+T7vwZ3oDw2Yn1q3F8t4br66rpR955XFX9abrH5yycAwenu1kn6R5d9M6qekZr7SVr0tD5GF43Jm9A2m71N788ZbDoUa21Ny1RflTfAQCAtTam3gIAALC9GoYCV6+qay5acnb3GswfvUzwmHRDyW9tjsmG3mc3rqqDk6SqbpXu2cwLNqnXe2vtstbaia21f2it3T9dYPVb6XoqLnhKVf3m9Brmq7X2rWwIrB6QDUOKv7G1duVmVDk8N/5pmVAqWZ1zY7jPG69C/WtpW/juLamqdk3y24NFJ65Eva2181prJ7TWntVau1O67+bh2TAs/w5J/rWqdhts9vNsPPT0rI9XGB73szavxRsZDpk/axumPh9+YPg9+bWq2ir+xtNau7K19oXW2kv6m3aunS78f9eg2O+kC8HX0sMG81cm+dTE+tU4vlvD9XXVtdYuaq19uLX27NbaPdONSPPQJP89KPb8qrr+2rRwLoY/2xv0z7QnOSgbboT46lKhf2+U3wEAgLWyVfynEAAAWFxr7cfZ+JnQm/pM1GmGzy7++gzlpw2hvaZaa99L99zoBQu9/B81WPbF1tosn2+p/VzWWvtAuuP+1cGq315kk7VwzIzLZrEa58am9uod9ry9eVXtt2jJ8Rn9d28Gj04X9C14y2rspL8R4PVJ7pnkkn7xvknuOCjTknxlsNmdlqu3D+gOGiz60hY3duM23LSqZhlG/uAZ6lz43Htn8Lm3Jv2NAJ9K8pAkHxiseuAaNSlVtW82/l3xgdbauRPFvpKVP75bw/V17vobAd6Z7tElC49U2DndI062VV9JcnE/v3s2HgVle7Y9/A4EAFgzgn8AABiHEwbzT6uqLX3O6bAn+JLDTlfV9bKGAc0yhr35H9739D1skfVbpLV2aZIPDRZde6XqXgFvyYaAKklOmqEn+WI25dy4Xbrnei/n4sH8TouW6vU3dZwyWPS0GfYxFtvKd2+qqrpRkhcOFn0z3bPdV01/vgwDpMnv5kcG84+e4fr5wGy4ceHiJJ/ZshYm6c7nhR7A65I8YqnC/Y0Bv7NUmdbaRdn4sz19Sxq42vqbMIa/y9bkGtr//F+fjYdf//vJcqt0fNf8+rqWWmvnJPn0YNHW9Ht0RbXWLkny0cGiP12rtmxlNuU7sEOSJ65ucwAAti2CfwAAGId/TLLwnPrbJ3n2rBtW1XWmLP7uYH7RcKmqdkzyqiS7zLq/OXtbkl/087+S5KVJFj7vZUnevFwFVbXPJgzhPByi+8xFS81ZH6bcNl1I9JvZsiG0Zz03dk93bszi7MH8rEM7v2Aw/2dVde8Zt1vsnN9abCvfvauoqtsn+XC63tFJF/A8bTMfObHQK3uWcuuSXHewaPK7+epsCJtumyWCpD5wH9648ObW2s9nacdS+mPwusGiZy/z+Y7KbM8FH35PHlpVh8/appX6nlTVXlW184zF1/QaWlV7prtR6v6DxW/qRySYZqWP79ZyfV1RVfUry5f6pa3y9+gqeclg/hFVteQNP9uJ4Xfg7suMfvIXSW61yu0BANimCP4BAGAEWmvfSfJ3g0XPrqqjFxsCvap2rKp7V9UxmT5M9QnZMDzw3avqxRPPxV4ILd6R5NAkF27xh1gFrbXzkxw3WDQM9E5orc3ybO7fSfKtqvqLqvrVaQWqateqelo2DtTfO6Xc+qpqg+mQGfa/IlprJ/fP1f5Ca+20LajqPYP5R1XVM/oQ+pf6Xt0fTBeiznJufHdQ7oZVddBShXtvzIbetuuSnFBVz6qqPaYVrqo9q+r3q+ojSV42Q/1rZZv47i2oqh2q6vZV9bp0z0gfhnrPaK29fwuqf1FVfbKqHl1V+yyy/2sm+fdsCP7Py8Sz2vvr578NFr28qv5k8oafqjog3Xl9wKCu521B+ye9JBtC2usm+WD/XRq2YeeqOirJHyW5dLkKW2sfz8Yjm/x7Vb1osSC2qnapqt+pquOSHL85H2KK2yX5flU9p6puvsh+d6yqP0jylMHiq1xDV0tVXaeqnpnk5CQPG6z6XJLHL7bdKhzfreX6utKeUlVfqaonV9V1pxXobxB5QbqbF5PuZsYPTCu7rWit/Ve6GxQXvLGq/ra/sWMj/bX0HlV13IyPAhmrLyf5YT9/tSRv60e3+aX+e/TcdDdAbdW/AwEAtjbr1roBAADAzJ6TZH2652enf31kVX05yTeSXJCup+0N0/WQWugtenYmtNa+UVVvyIZnHD8jyWFVdVKSn/b7uVu6Z/Cen67X1StX/BOtjNcn+YNFls/q19L18n1hVf0gyf+kOw6VbgSBg5MMg8c3tdY+fZVatgGttQ9U1ceT3D3d539xkj+pqi8l+XmSG6d7TvqO6f54/8/ZuIf0tDqvrKp3ZcPP6aNV9f4kP8iGkSx+1lr7h8E2V1TVw9I9XuE26c7Fo5L8bVV9tt/20nQ/l19PcrNsGOb6HZt9AFbZSL97z6mq8wfvd05y9STXTBdO7j1R/twkf9JaO3YL91tJ7tJPV1TVN9MFt+ck2S3JfunOxWFv82f2Q7RPema6wPE30/0t5OVJjqiqE9NdOw9Id9wXQtjLkzyuf4zAimitnVlVT0gXBO6Y7rz+Rv99+26643iPdMf1siT/J8t8t3pPSncjwX3SHbNnJnlqf059J8lF6QK2A5LcMsmu/XZfXJlPlqS7Tv5tuu/nGenCvZ+kO47XSXdzwDAQ/mS6nvcr5f4TIyjskO54Xj3dtWHaTV3/nuTPWmsXT1k3tGLHd2u5vq6SWyV5Rboba76T5GtJzkp3Xb5eus81vHHrqC28SW0sHp/u32UHpfu5PifJX1bVp5Kclu48uH6669PCDSVb+jinrVZ/vv7fdN+/JPn/kvxvVX06yffTHYNDsuHfXE9M8qZ5txMAYKwE/wAAMBL985EPr6ovJHluuj+K7pjuj8W3X2yzTPR+HfjjdIHMffr3181Vnyd+erpnUW/Nzw3+cLp2Dkc/ODsbP0t6KRekO04Lf2jfPxv3Wh66Ml0I+7RNbuW4PDxdb9zb9u9/NVcNzk5O8nvpwoxZ/FW6UPN66Z7r+5CJ9d9PslEw1Vo7u6runK6n9OPT/R929yT3XGI/F2VlA83VMLbv3qOWL5Kk+969Ick/ttZOX4H9Dm822DFdgHuzJco+o7X26mkrW2u/qKp7JnltNvT43i/dMZ7043Sh//s2q9VLaK0dV1V/mG4Y9z3Tfa57ZuNz+vwkhyf52Yx1XlJV90/3CJhnpPuO7Jzkzv00zWVJPrsZH2Gai9IF/At/Y7p2kt9aovzbkzx2cx8BsYiFx5ws58ok70/y0tbah2apeBWO71ZxfV1hw+9qJblRP01zaZK/b609dxXbs9VorZ3Xj/7zz0kem+47v0c2XP8nXZwNN2xsk1prr+tHtvjrftEe6W4AGLo4ydNba8dWleAfAGBGgn8AABiZ1trLq+r1Sf4w3R9Kb5Wuh+iu6f74fnqSryf5WJL3Ltajrg/C7pfksHSjB9wmXQ/Js9L1Pn1HkqNba+fMc8j6TdX3HntjkiMGi9/cWrtsxu3f3g9NfJ90Ic6t0o0AcPW+yM+T/G+SE5Mc01o7eaXavrVqrZ1RVXdKF7Y/Iskt0oVJP03yzST/kW7Ug1/MOqx0a+20qrpVuqG+75PkJkn2yjL/L+17b/9xP0T0I9MFpL+erlfgDul+Pt9N8t/pbgJ5f2vtvE37xPO1DXz3Lkx33BeO/ReTfD7Jf7XWLlmpnbTWnlJV/5rk3ulG3bh5upty9koXNJ+d7lr3wSRvaK39dJn6Lkjy8Kp6abrr5yHpgtLd0h37r6Ubiv3fW2urNrx0a+3N/UgDT033OIf9032e09IFwq9srX1vU372rbUr0vW2f1m6GzXune4miX3T3TxyXrrw96tJPprud8OKPF+9tfa5qrpWv8+7pDufD0j3Hd2x3/d30gXhb2ytfX4l9ruMS/v9/jzJwggEX0jy4c3pZb6Sx3drur6ulNbaP1bVO9L9m+RO6UY+WJ/uunZlulFATkn3+JZjWmvfn0e7thb977EnVtVL0p0/90p3fK6R7lz9cbqRhj6U5D/6xxht01prf1NV70vyp+muG9fMhn/Dvj/Ja1tr31rDJgIAjFJ1nYYAAAAAAAAAgDHaYa0bAAAAAAAAAABsPsE/AAAAAAAAAIyY4B8AAAAAAAAARkzwDwAAAAAAAAAjJvgHAAAAAAAAgBET/AMAAAAAAADAiAn+AQAAAAAAAGDEBP8AAAAAAAAAMGKCfwAAAAAAAAAYMcE/AAAAAAAAAIyY4B8AAAAAAAAARkzwDwAAAAAAAAAjJvgHAAAAAAAAgBFbt9YNgElVtUuSW/Zvz0xyxRo2BwAAAAAAAGAl7Zjkmv38V1trl2xphYJ/tka3THLSWjcCAAAAAAAAYJX9ZpIvbGklhvoHAAAAAAAAgBHT45+t0ZkLM5///Odz3etedy3bAgAAAAAAALBifvzjH+eggw5aeHvmUmVnJfhna3TFwsx1r3vd7LfffmvZFgAAAAAAAIDVcsXyRZZnqH8AAAAAAAAAGDHBPwAAAAAAAACMmOAfAAAAAAAAAEZM8A8AAAAAAAAAIyb4BwAAAAAAAIARE/wDAAAAAAAAwIgJ/gEAAAAAAABgxAT/AAAAAAAAADBign8AAAAAAAAAGDHBPwAAAAAAAACMmOAfAAAAAAAAAEZM8A8AAAAAAAAAIyb4BwAAAAAAAIARE/wDAAAAAAAAwIgJ/gEAAAAAAABgxAT/AAAAAAAAADBign8AAAAAAAAAGDHBPwAAAAAAAACMmOAfAAAAAAAAAEZM8A8AAAAAAAAAIyb4BwAAAAAAAIARE/wDAAAAAAAAwIgJ/gEAAAAAAABgxAT/AAAAAAAAADBign8AAAAAAAAAGDHBPwAAAAAAAACMmOAfAAAAAAAAAEZM8A8AAAAAAAAAIyb4BwAAAAAAAIARE/wDAAAAAAAAwIgJ/gEAAAAAAABgxAT/AAAAAAAAADBign8AAAAAAAAAGDHBPwAAAAAAAACMmOAfAAAAAAAAAEZM8A8AAAAAAAAAIyb4BwAAAAAAAIARE/wDAAAAAAAAwIgJ/gEAAAAAAABgxLbb4L+qrlVVD6iq51bV+6rqrKpq/XT0DNuvH5SfdTp1kbo+NmsdM362m1fVK6vq21V1UVWdWVWfqKonVdW6TThGj6iqD1TVj6vq4qo6tareUFUHz1oHAAAAAAAAAKtr5hB4G3TGGuzzm6u9g6p6XJJXJNllsHjXJHftp8Or6gGttbOXqGPXJG9L8oCJVTfsp8Oq6sjW2vNWtPEAAAAAAAAAbLLtOfgfOi3JKUnuswnb/DDJLWco91dJDuvnX79M2S8kecwmtGEjVXXfJK9KN5LDGUn+PsnnklwjyROSPCTJwUneWVX3aK1duUhVr82G0P+jSf45yY/Sfd6/TnJAkudW1Y9ba6/Z3PYCAAAAAAAAsOW25+D/uUlOSnJSa+2Mqlqf5HuzbtxauyzJ15YqU1U7Jjmkf3t+knctU+2FrbUl61xiX+uSvDxd6H9ekju31r4zKPL+qnpFkicnuVuSRyY5Zko9d8+GGxXeneTBrbUr+vcnVdXxSb6YZP8kL6yqt7fWzt2cNgMAAAAAAACw5XZY6wasldbas1tr72mtreaQ//dOcr1+/u2ttV+s4r4enORG/fzzJ0L/BX+R5JzB/DR/2b9ekeTJg9A/SdJaOyvJs/q3+yR53Ga3GAAAAAAAAIAttt0G/3PyqMH8csP8b6kHDeaPnlagv/Hgrf3bW1TVjYfrq2rPJPfq336otXb6Ivt6Z7pRBZLu8QEAAAAAAAAArBHB/yqpqr2yIYz/fpJPrPIu79q/frO19pMlyn18MH+XiXUHJdllSrmNtNYuTfLZhW2qaqdNaSgAAAAAAAAAK2fdWjdgG/a7SXbv549prbUZtrlpVZ2U5KZJdkpyVpIvJnlHkje31i6btlHfU3+//u03ltnHcP2BE+sOXKTcYvXcJ905dOMkJy9T/peqar9lilxn1roAAAAAAAAAtneC/9UzHOb/mBm3uXY/Lbh+Pz0wybOq6ndba6dM2W6/JNXPLzY8/4LTBvM3mFg3fL+p9cwc/E9sCwAAAAAAAMAWEPyvgqraP8nd+7efbq19e5lNrkzy4STvTfLfSc5OsleS2yZ5Urqe+DdL8tGqOqi19oOJ7fcazF+wzL4uHMzvuUr1AAAAAAAAADAngv/V8chs6IE/S2//h7TWzp2y/JNV9a9JXp3k0elGA3hpkodMlNt1MH/pMvu6ZDC/2yrVs5zJkQYmXSfJSZtYJwAAAAAAAMB2SfC/Ov6wf70kyX8sV3iR0H9h3WVV9fgkd0hy0yQPrqrrt9Z+OCh28WB+52V2t8tg/qKJdStVz5Jaa0s+RqCqlloNAAAAAAAAwMAOa92AbU1VHZQuoE+S45cK9WfVWrs8yWsHi+4+UeT8wfxyw+7vMZifHM5/peoBAAAAAAAAYE4E/yvvUYP5WYb5n9XJg/nrT6wb9qDfb5l6hsPsn7ZK9QAAAAAAAAAwJ4L/FVRVOyV5eP/2p0nev5LVL7aitXZBNoTvN12s3JT1p0ysO3mRckvVc3mSby9TFgAAAAAAAIBVIvhfWYcm2befP7Yfon+l3Gww/6Mp60/sX29SVddZop7hYwI+NbHupCSXTim3karaOcnBC9u01i5drCwAAAAAAAAAq2vdWjdgGzMc5v/1K1VpVa1L8tjBok9MKfauJL/fzx+e5Kgp9eye5GH925Nba/87XN9aO7+qPpzkfknuXVX7tdZOn6wnyUOS7N3PHzfjx5ir9UecsGb7PvWoQ9ds3wAAAAAAAMD2R4//FVJV10jX4z9Jvtpa+8qM292jqq6+xPqdkrwmG4bWf3dr7bQpRY9L8p1+/q+q6oApZV6UZJ/B/DQv7l/XJXlFVe040Z59k7ygf3tu3zYAAAAAAAAA1sh22+O/qu6S5EaDRfsO5m9UVYcPy7fWjl6mykck2bmf35Te/o9OcnxVHZ/kY0m+meS8JHsmuV2SJyU5sC/70yR/Nq2S1tplVfXUJO9O1xv/U1X1d0k+ny7sf0KSh/bFT0zyhkXq+UhVvaX/PA9M8qGqemm6xwvcMsnfJNm/L35Ea+2cTfisAAAAAAAAAKyw7Tb4T/L4dKH7NHfup6Gjl6lvYZj/K5K8aRPbsmeSw/ppMV9N8ojW2vcWK9Bae29V/VGSlye5dpKXTSn2+SQPbq1dscS+Hpvu5oH7J7lHPw1dmeR5rbV/W6IOAAAAAAAAAOZgew7+V0xV3TjJHfq3H2qt/WQTNn9Bkq8kuWOSmyW5ZpJrJLkkyRlJvpDk7UmOWyasT5K01l5dVZ9J8tQk90pyvSQXJjkl3Q0Jr2mtXb5MHRclObSqDktyeJJbJbl6355PJnl5a+0zm/AZAQAAAAAAAFgl223w31o7PF2ovRJ1fStJbea2p6QL5V+6Em3p6/xakieuQD3HJjl2y1sEAAAAAAAAwGrZYa0bAAAAAAAAAABsPsE/AAAAAAAAAIyY4B8AAAAAAAAARkzwDwAAAAAAAAAjJvgHAAAAAAAAgBET/AMAAAAAAADAiAn+AQAAAAAAAGDEBP8AAAAAAAAAMGKCfwAAAAAAAAAYMcE/AAAAAAAAAIyY4B8AAAAAAAAARkzwDwAAAAAAAAAjJvgHAAAAAAAAgBET/AMAAAAAAADAiAn+AQAAAAAAAGDEBP8AAAAAAAAAMGKCfwAAAAAAAAAYMcE/AAAAAAAAAIyY4B8AAAAAAAAARkzwDwAAAAAAAAAjJvgHAAAAAAAAgBET/AMAAAAAAADAiAn+AQAAAAAAAGDEBP8AAAAAAAAAMGKCfwAAAAAAAAAYMcE/AAAAAAAAAIyY4B8AAAAAAAAARkzwDwAAAAAAAAAjJvgHAAAAAAAAgBET/AMAAAAAAADAiAn+AQAAAAAAAGDEBP8AAAAAAAAAMGKCfwAAAAAAAAAYMcE/AAAAAAAAAIyY4B8AAAAAAAAARkzwDwAAAAAAAAAjJvgHAAAAAAAAgBET/AMAAAAAAADAiAn+AQAAAAAAAGDEBP8AAAAAAAAAMGKCfwAAAAAAAAAYMcE/AAAAAAAAAIyY4B8AAAAAAAAARkzwDwAAAAAAAAAjJvgHAAAAAAAAgBET/AMAAAAAAADAiAn+AQAAAAAAAGDEBP8AAAAAAAAAMGKCfwAAAAAAAAAYMcE/AAAAAAAAAIyY4B8AAAAAAAAARkzwDwAAAAAAAAAjJvgHAAAAAAAAgBET/AMAAAAAAADAiAn+AQAAAAAAAGDEBP8AAAAAAAAAMGKCfwAAAAAAAAAYMcE/AAAAAAAAAIyY4B8AAAAAAAAARkzwDwAAAAAAAAAjJvgHAAAAAAAAgBET/AMAAAAAAADAiAn+AQAAAAAAAGDEBP8AAAAAAAAAMGKCfwAAAAAAAAAYMcE/AAAAAAAAAIyY4B8AAAAAAAAARkzwDwAAAAAAAAAjJvgHAAAAAAAAgBET/AMAAAAAAADAiAn+AQAAAAAAAGDEBP8AAAAAAAAAMGKCfwAAAAAAAAAYMcE/AAAAAAAAAIyY4B8AAAAAAAAARkzwDwAAAAAAAAAjJvgHAAAAAAAAgBET/AMAAAAAAADAiAn+AQAAAAAAAGDEBP8AAAAAAAAAMGKCfwAAAAAAAAAYMcE/AAAAAAAAAIyY4B8AAAAAAAAARkzwDwAAAAAAAAAjJvgHAAAAAAAAgBET/AMAAAAAAADAiAn+AQAAAAAAAGDEBP8AAAAAAAAAMGKCfwAAAAAAAAAYMcE/AAAAAAAAAIyY4B8AAAAAAAAARkzwDwAAAAAAAAAjJvgHAAAAAAAAgBET/AMAAAAAAADAiAn+AQAAAAAAAGDEBP8AAAAAAAAAMGKCfwAAAAAAAAAYMcE/AAAAAAAAAIyY4B8AAAAAAAAARkzwDwAAAAAAAAAjJvgHAAAAAAAAgBET/AMAAAAAAADAiAn+AQAAAAAAAGDEBP8AAAAAAAAAMGKCfwAAAAAAAAAYMcE/AAAAAAAAAIyY4B8AAAAAAAAARkzwDwAAAAAAAAAjJvgHAAAAAAAAgBET/AMAAAAAAADAiAn+AQAAAAAAAGDEBP8AAAAAAAAAMGKCfwAAAAAAAAAYMcE/AAAAAAAAAIyY4B8AAAAAAAAARkzwDwAAAAAAAAAjJvgHAAAAAAAAgBET/AMAAAAAAADAiAn+AQAAAAAAAGDE1q11A4CVs/6IE9Zs36cedeia7RsAAAAAAAC2Z3r8AwAAAAAAAMCICf4BAAAAAAAAYMQE/wAAAAAAAAAwYoJ/AAAAAAAAABgxwT8AAAAAAAAAjJjgHwAAAAAAAABGTPAPAAAAAAAAACMm+AcAAAAAAACAERP8AwAAAAAAAMCICf4BAAAAAAAAYMQE/wAAAAAAAAAwYoJ/AAAAAAAAABgxwT8AAAAAAAAAjJjgHwAAAAAAAABGTPAPAAAAAAAAACMm+AcAAAAAAACAERP8AwAAAAAAAMCICf4BAAAAAAAAYMQE/wAAAAAAAAAwYoJ/AAAAAAAAABgxwT8AAAAAAAAAjJjgHwAAAAAAAABGTPAPAAAAAAAAACO23Qb/VXWtqnpAVT23qt5XVWdVVeuno2es4/DBNstNh89Q3+5V9RdV9fmq+llVXVBVp1TVi6tq/034bDevqldW1ber6qKqOrOqPlFVT6qqdZtQzyOq6gNV9eOquriqTq2qN1TVwbPWAQAAAAAAAMDqmjkE3gadsdYNGKqqA5KckOQmE6tu2k+Pr6rDWmvvXaaexyV5RZJdBot3TXLXfjq8qh7QWjt7iTp2TfK2JA+YWHXDfjqsqo5srT1v+U8GAAAAAAAAwGrabnv8TzgtyQe3sI77JrnlEtO7FtuwqvZM8p5sCP1fneReSe6U5G+SXJDkakneVlW/sUQ9903yqnSh/xlJnprkDknul+SdfbGDk7yzqpb62b82G0L/jyZ5UJKDkjwuyXfSnTfPrarHL1EHAAAAAAAAAHOwPff4f26Sk5Kc1Fo7o6rWJ/neFtT3v621Uzdz22em69WfJH/ZWnvRYN1nquqjST6RZPckL01yz8kK+iH8X54ulD8vyZ1ba98ZFHl/Vb0iyZOT3C3JI5McM6Weuyc5rH/77iQPbq1d0b8/qaqOT/LFJPsneWFVvb21du4mf2IAAAAAAAAAVsR22+O/tfbs1tp7WmtrOuR/Ve2U5M/6t6ck+cfJMq21z6TrhZ8k96iq202p6sFJbtTPP38i9F/wF0nOGcxP85f96xVJnjwI/RfaclaSZ/Vv90k3CgAAAAAAAAAAa2S7Df63IockuXo///rW2pWLlDt6MP+QKesftEjZX2qt/SLJW/u3t6iqGw/X948cuFf/9kOttdMXacs7040qsFhbAAAAAAAAAJgTwf/au+tg/uNLlPtCkgv7+bssUc83W2s/WaKe4T4m6zkoyS7LtaW1dmmSzy5s049aAAAAAAAAAMAaWLfWDdiGHF1VB6Yb/v68JN9O8l9J/l9r7YdLbHfgYP4bixVqrV1eVd9J8hsT2yz01N9vuTqmrD9wYt1MbRmsv0+6c+jGSU5epvwvVdV+yxS5zqx1AQAAAAAAAGzvBP8r5+6D+V/ppzskeUZVPa219m+LbHeD/vXC1tq5y+zjtHTB/zWrapfW2iX98v2SVD+/2PD8wzom9z3t/abWM3PwP7EtAAAAAAAAAFtA8L/lvpvumfefyYZA+9eSPDTJ7ybZNckrq6q11l41Zfu9+tcLZtjXhYP5PZMsBP97DZYvV89kHdPasqX1AAAAAAAAADAngv8tc1yS17fW2sTyk5L8R1U9IN1NATsl+aeqOr619pOJsrv2r5fOsL9LBvO7TaljlnoWq2Ml61nO5EgDk66T7hgCAAAAAAAAsIwd1roBY9Za+/mU0H+4/j1JntO/3T3J46YUu7h/3XmGXe4ymL9oSh2z1LNYHStZz5Jaa6cvNSWZvDkCAAAAAAAAgEUI/lffq5Ms3Bxw9ynrz+9fZxkuf4/B/HAo/vMH88vVs1gdK1kPAAAAAAAAAHMi+F9lrbWfJjmrf3v9KUVO71/3qKqrL1PdwhD5Z7bWhkPtnz6Y32/GOpLktEXasqX1AAAAAAAAADAngv/5qCXWnTyYv+miFVStS3JA//aU4brW2gXZEL4vWseU9adMrJupLRPrL0/y7WXKAgAAAAAAALBKBP+rrKquleRX+rc/mlLkxMH8tEcBLLh9Ngyv/6kl6rlJVV1niXqG+5is56Qkly7XlqraOcnBC9u01i5drCwAAAAAAAAAq0vwv/qemA09/j8+Zf3Hkvy8n390VS02OsDhg/njpqx/1yJlf6mqdk/ysP7tya21/x2ub62dn+TD/dt7V9Viw/0/JMneS7QFAAAAAAAAgDkR/G+mqlpfVbdZpswDkvzf/u3FSV43WabvLf8v/dsDkzxzSj13TPK4/u3HW2snTdndcUm+08//VVUdMKXMi5LsM5if5sX967okr6iqHSfasm+SF/Rvz03ymkXqAQAAAAAAAGAO1q11A9ZKVd0lyY0Gi/YdzN+oqg4flm+tHT1RxfokH62qzyR5d5KvJPlput79v5bkd/tpoQf/M1trP1ykOS9K8vAkv57khVV1oyRvSXJRknsk+et0P6uLkjxtWgWttcuq6ql9W/ZO8qmq+rskn08X9j8hyUP74icmecMi9Xykqt6S5BFJHpjkQ1X10nSPKbhlkr9Jsn9f/IjW2jmLfCYAAAAAAAAA5mC7Df6TPD7JoxdZd+d+Gjp6kbJ37KfF/CLJ01trr1qsQGvt/Ko6NMl7k9w43eMBnjhR7Lwkf9Ba+8oS9by3qv4oycuTXDvJy6YU+3ySB7fWrliizY9Nd/PA/dPdeHCPifVXJnlea+3flqgDgBW0/ogT1mzfpx516JrtGwAAAAAAWN72HPxvqS8meWS60P/2Sa6bbtSAdUnOSfL1JB9O8prW2k+Xq6y19u3+0QF/kuT30o1GsHOS09LdEPDPrbXvz1DPq/tRCJ6a5F5JrpfkwiSnJHlT357Ll6njoiSHVtVhSQ5PcqskV09yRpJPJnl5a+0zy7UFAAAAAAAAgNW33Qb/rbXD04Xam7v9+emC9DetUJPSWrswyQv7aUvq+VquOmLA5tRzbJJjt7QeAAAAAAAAAFbPDmvdAAAAAAAAAABg8wn+AQAAAAAAAGDEBP8AAAAAAAAAMGKCfwAAAAAAAAAYMcE/AAAAAAAAAIyY4B8AAAAAAAAARkzwDwAAAAAAAAAjJvgHAAAAAAAAgBET/AMAAAAAAADAiAn+AQAAAAAAAGDEBP8AAAAAAAAAMGKCfwAAAAAAAAAYMcE/AAAAAAAAAIyY4B8AAAAAAAAARkzwDwAAAAAAAAAjJvgHAAAAAAAAgBET/AMAAAAAAADAiAn+AQAAAAAAAGDEBP8AAAAAAAAAMGKCfwAAAAAAAAAYMcE/AAAAAAAAAIyY4B8AAAAAAAAARkzwDwAAAAAAAAAjJvgHAAAAAAAAgBET/AMAAAAAAADAiAn+AQAAAAAAAGDEBP8AAAAAAAAAMGKCfwAAAAAAAAAYMcE/AAAAAAAAAIyY4B8AAAAAAAAARmzdWjcAAGAx6484Yc32fepRh67ZvgEAAAAAYFPo8Q8AAAAAAAAAIyb4BwAAAAAAAIARE/wDAAAAAAAAwIgJ/gEAAAAAAABgxAT/AAAAAAAAADBign8AAAAAAAAAGDHBPwAAAAAAAACMmOAfAAAAAAAAAEZM8A8AAAAAAAAAIyb4BwAAAAAAAIARE/wDAAAAAAAAwIgJ/gEAAAAAAABgxAT/AAAAAAAAADBi69a6AQCwKdYfccKa7fvUow5ds30DAAAAAAAsRo9/AAAAAAAAABgxwT8AAAAAAAAAjJjgHwAAAAAAAABGTPAPAAAAAAAAACMm+AcAAAAAAACAERP8AwAAAAAAAMCICf4BAAAAAAAAYMQE/wAAAAAAAAAwYoJ/AAAAAAAAABgxwT8AAAAAAAAAjJjgHwAAAAAAAABGTPAPAAAAAAAAACMm+AcAAAAAAACAERP8AwAAAAAAAMCICf4BAAAAAAAAYMQE/wAAAAAAAAAwYoJ/AAAAAAAAABixdWvdAIAttf6IE9Zs36cedeia7RsAAAAAAAASPf4BAAAAAAAAYNT0+AcAYKtgBBcAAAAAgM2jxz8AAAAAAAAAjJjgHwAAAAAAAABGTPAPAAAAAAAAACO2bq0bAADAxjzrHgAAAACATaHHPwAAAAAAAACMmOAfAAAAAAAAAEZM8A8AAAAAAAAAIyb4BwAAAAAAAIARE/wDAAAAAAAAwIgJ/gEAAAAAAABgxAT/AAAAAAAAADBign8AAAAAAAAAGDHBPwAAAAAAAACMmOAfAAAAAAAAAEZM8A8AAAAAAAAAIyb4BwAAAAAAAIARE/wDAAAAAAAAwIgJ/gEAAAAAAABgxAT/AAAAAAAAADBign8AAAAAAAAAGDHBPwAAAAAAAACMmOAfAAAAAAAAAEZM8A8AAAAAAAAAIyb4BwAAAAAAAIARE/wDAAAAAAAAwIgJ/gEAAAAAAABgxAT/AAAAAAAAADBign8AAAAAAAAAGDHBPwAAAAAAAACMmOAfAAAAAAAAAEZM8A8AAAAAAAAAIyb4BwAAAAAAAIARE/wDAAAAAAAAwIgJ/gEAAAAAAABgxNatdQMAAGB7tv6IE9Zs36cedeia7RsAAAAAWDl6/AMAAAAAAADAiAn+AQAAAAAAAGDEBP8AAAAAAAAAMGKCfwAAAAAAAAAYMcE/AAAAAAAAAIyY4B8AAAAAAAAARkzwDwAAAAAAAAAjJvgHAAAAAAAAgBET/AMAAAAAAADAiAn+AQAAAAAAAGDEBP8AAAAAAAAAMGKCfwAAAAAAAAAYMcE/AAAAAAAAAIyY4B8AAAAAAAAARkzwDwAAAAAAAAAjJvgHAAAAAAAAgBET/AMAAAAAAADAiAn+AQAAAAAAAGDEBP8AAAAAAAAAMGKCfwAAAAAAAAAYMcE/AAAAAAAAAIyY4B8AAAAAAAAARkzwDwAAAAAAAAAjJvgHAAAAAAAAgBET/AMAAAAAAADAiAn+AQAAAAAAAGDEBP8AAAAAAAAAMGKCfwAAAAAAAAAYMcE/AAAAAAAAAIzYurVuAACbZ/0RJ6zZvk896tA12zcAAAAAAAAb0+MfAAAAAAAAAEZM8A8AAAAAAAAAIyb4BwAAAAAAAIARE/wDAAAAAAAAwIgJ/gEAAAAAAABgxAT/AAAAAAAAADBign8AAAAAAAAAGDHBPwAAAAAAAACMmOAfAAAAAAAAAEZM8A8AAAAAAAAAIyb4BwAAAAAAAIARE/wDAAAAAAAAwIgJ/gEAAAAAAABgxLbb4L+qrlVVD6iq51bV+6rqrKpq/XT0jHXsWlW/U1Uvq6rPVdXPquqy/vUzVXVkVV13hno+Ntj3ktOM7bp5Vb2yqr5dVRdV1ZlV9YmqelJVrZuljr6eR1TVB6rqx1V1cVWdWlVvqKqDZ60DAAAAAAAAgNU1cwi8DTpjSzauqt9IcmKSvaas3ifJwf3051X1+NbaW7dkf5vQrscleUWSXQaLd01y1346vKoe0Fo7e4k6dk3ytiQPmFh1w346rKqObK09b0UbDwAAAAAAAMAm256D/6HTkpyS5D6bsM3e2RD6fyrJe5J8IcnZSa6Z5CFJHt+XObaqzm+tvW+ZOr+Q5DGb0IaNVNV9k7wq3UgOZyT5+ySfS3KNJE/o23RwkndW1T1aa1cuUtVrsyH0/2iSf07yoyS3TPLXSQ5I8tyq+nFr7TWb214AAAAAAAAAttz2HPw/N8lJSU5qrZ1RVeuTfG8Ttr8yyVuTPKe1dvKU9R+sqvclOS7JjkleVlU3bq0tNVz/ha21r21CG36pH8L/5elC//OS3Lm19p1BkfdX1SuSPDnJ3ZI8MskxU+q5e5LD+rfvTvLg1toV/fuTqur4JF9Msn+SF1bV21tr525OmwEAAAAAAADYcjusdQPWSmvt2a2197TWNmvI/9bap1trD18k9F8o859J3tm/PSDJrTdnXzN6cJIb9fPPnwj9F/xFknMG89P8Zf96RZInD0L/JElr7awkz+rf7pPkcZvdYgAAAAAAAAC22HYb/M/RRwfzB6zifh40mD96WoHW2i/SjVKQJLeoqhsP11fVnknu1b/9UGvt9EX29c50owok3eMDAAAAAAAAAFgjgv/Vt8tg/spV3M9d+9dvttZ+skS5jw/m7zKx7qBsaO/Hs4jW2qVJPruwTVXttCkNBQAAAAAAAGDlCP5X390H899YpuxNq+qkqjq/qi6uqtOr6j+r6lFLhet9T/39ZtzHcP2BE+sOXKTcUvWsS3LjpQoCAAAAAAAAsHrWrXUDtmVVdaskh/Zvv95aO3mZTa7dTwuu308PTPKsqvrd1topU7bbL0n184sNz7/gtMH8DSbWDd9vaj3LfbZfqqr9lilynVnrAgAAAAAAANjeCf5XSVXtkuQ1SXbsF/31EsWvTPLhJO9N8t9Jzk6yV5LbJnlSup74N0vy0ao6qLX2g4nt9xrMX7BM0y4czO+5SvUs57TliwAAAAAAAAAwC8H/6nl5ktv3869vrR2/RNmHtNbOnbL8k1X1r0leneTR6UYDeGmSh0yU23Uwf+ky7bpkML/bKtUDAAAAAAAAwJwI/ldBVf1Vksf3b7+Y5E+WKr9I6L+w7rKqenySOyS5aZIHV9X1W2s/HBS7eDC/8zLN22Uwf9HEupWqZzmTjxiYdJ0kJ21inQAAAAAAAADbJcH/CquqJyX5h/7tN5Pcr7V24RKbLKu1dnlVvTbJi/pFd09y7KDI+YP55Ybd32MwPzmc/0rVs6TW2ulLra+qTakOAAAAAAAAYLu2w1o3YFtSVb+f5F/7t99Pcu/W2pkrVP3Jg/nrT6wbBun7LVPPsLf9aatUDwAAAAAAAABzIvhfIVX1wCTHpDumP05yr+V6tm/qLhZb0Vq7IBvC95suU89w/SkT605epNxS9Vye5NvLlAUAAAAAAABglQj+V0BV3SvJW9M9OuHsJP9fa+07K7ybmw3mfzRl/Yn9602q6jpL1HP3wfynJtadlOTSKeU2UlU7Jzl4YZvW2qWLlQUAAAAAAABgdQn+t1BV3SnJfybZJcl5Se7bWvv6Cu9jXZLHDhZ9Ykqxdw3mD1+knt2TPKx/e3Jr7X+H61tr5yf5cP/23lW12HD/D0mydz9/3KINBwAAAAAAAGDVrVvrBoxZVd06yQlJ9khyYZL7t9a+uIl13CPJl1tr5y6yfqckr86GofXf3Vo7bUrR45J8J8kBSf6qqt42ZdSBFyXZZzA/zYuT3C/dufGKqnpIa+2KQXv2TfKC/u25SV6z+KcDAIDp1h9xwprt+9SjDl2zfQMAAADAathug/+qukuSGw0W7TuYv1FVHT4s31o7emL7A5J8IMnV+0X/J8nPq+oWS+z2p621n04se3SS46vq+CQfS/LNdCMH7JnkdkmelOTAhe2T/Nm0iltrl1XVU5O8O11v/E9V1d8l+Xy6sP8JSR7aFz8xyRsWqecjVfWWJI9I8sAkH6qql6Z7vMAtk/xNkv374ke01s5Z4vMCAAAAAAAAsMq22+A/yePThe7T3Lmfho6eeH/XJNcavP+nGfb5nCRHTlm+Z5LD+mkxX03yiNba9xYr0Fp7b1X9UZKXJ7l2kpdNKfb5JA8e9uKf4rHpbh64f5J79NPQlUme11r7tyXqAAAAAAAAAGAOtufgf2vxgiRfSXLHJDdLcs0k10hySZIzknwhyduTHLdMWJ8kaa29uqo+k+SpSe6V5HrpHkNwSpI3JXlNa+3yZeq4KMmhVXVYksOT3CrdyAZnJPlkkpe31j6ziZ8TAAAAAAAAgFWw3Qb/rbXD04Xam7v90bnqKACbU88p6UL5l25pXYM6v5bkiStQz7FJjt3yFgEAAAAAAACwWnZY6wYAAAAAAAAAAJtP8A8AAAAAAAAAIyb4BwAAAAAAAIARE/wDAAAAAAAAwIgJ/gEAAAAAAABgxAT/AAAAAAAAADBign8AAAAAAAAAGDHBPwAAAAAAAACMmOAfAAAAAAAAAEZM8A8AAAAAAAAAIyb4BwAAAAAAAIARE/wDAAAAAAAAwIgJ/gEAAAAAAABgxAT/AAAAAAAAADBign8AAAAAAAAAGDHBPwAAAAAAAACMmOAfAAAAAAAAAEZM8A8AAAAAAAAAIyb4BwAAAAAAAIARE/wDAAAAAAAAwIgJ/gEAAAAAAABgxAT/AAAAAAAAADBign8AAAAAAAAAGDHBPwAAAAAAAACMmOAfAAAAAAAAAEZM8A8AAAAAAAAAIyb4BwAAAAAAAIARW7fWDVhQVddO8oAk+yb5XpJ3t9YuWttWAQAAAAAAAMDWbS7Bf1UdmOQ5SVqSJ7XWzp1Y/8AkxybZbbD4tKp6YGvtf+bRRgAAAAAAAAAYo3kN9f+gJL+b5NpTQv9rJXljkt2T1GDaP8m7q2qPObURAAAAAAAAAEZnXsH/vdL19n/PlHVPTrJnksuT/HmSWyX5yyRXJtkvyRPm1EYAAAAAAAAAGJ15Bf/796//PWXdQ9LdFHBMa+2lrbWvttZenOS16Xr+P3BObQQAAAAAAACA0ZlX8H/N/vXM4cKq2jfJzfu3x05sc3z/evMAAAAAAAAAAFPNK/jfvX/ddWL5XdL16r80yacm1v24f7366jULAAAAAAAAAMZtXsH/z/rX/SeW36t//UJr7ZKJdev61wtWrVUAAAAAAAAAMHLzCv7/u389bGFBVe2W5PeStCQfmbLNDfvXM1a3aQAAAAAAAAAwXvMK/t+Sbkj/366qt1TVnyb5YJJrpQv+3zxlmzv0r9+dTxMBAAAAAAAAYHzmFfwfk+TEdOH/7yX55yR36te9rrX2jSnbPCSLjwYAAAAAAAAAAGROwX9r7cok90vykiSnJ7k8yWlJnpfkjyfLV9VvJ1nfv/3QPNoIAAAAAAAAAGO0bl47aq1dmOSZ/bScE5P8ar/d91ezXQAAAAAAAAAwZnML/jdFa+2cJOesdTsAAAAAAAAAYGs3l6H+AQAAAAAAAIDVIfgHAAAAAAAAgBGb61D/VXVgkicmuWuSX0uyV5a/+aC11rbKRxIAAAAAAAAAwFqbW6BeVX+e5Pn9Pmte+wUAAAAAAACAbdlcgv+q+q0kL+7ftiSfTfLFJD9LcuU82gAAAAAAAAAA26J59fh/Wv96TpIHttY+Naf9AgAAAAAAAMA2bYc57ef26Xr6P1foDwAAAAAAAAArZ17B/+7964lz2h8AAAAAAAAAbBfmFfz/sH/deU77AwAAAAAAAIDtwryC/3f3r3ee0/4AAAAAAAAAYLswr+D/xUnOSfKMqrrOnPYJAAAAAAAAANu8uQT/rbUfJfmdJDsm+XRV3X8e+wUAAAAAAACAbd26laysqj6yTJGfJfn1JO+uqnOTfCvJL5bZprXW7rUCzQMAAAAAAACAbc6KBv9JDknSktQi61v/Wkn2SXLQEnUt1NOWKAMAAAAAAAAA27WVDv4/EUE9AAAAAAAAAMzNigb/rbVDVrI+AAAAAAAAAGBpO6x1AwAAAAAAAACAzbfSQ/1PVVX797M/bK1dMeM2Oya5fpK01n6wWm0DAAAAAAAAgDGbS/Cf5NQkVyb5jSQnz7jN+iTf6rebVzsBAAAAAAAAYFTmOdR/zXk7AAAAAAAAANjmzTP431QLgf+Va9oKAAAAAAAAANiKbc3B/3X71/PXtBUAAAAAAAAAsBVbN+f9teUKVNVOSQ5I8jf9om+uaosAAAAAAAAAYMRWJfivqiumLU7ytaqasmpRLcnbV6RRAAAAAAAAALANWq0e/4ul+5uU+id5a5KXbllTAAAAAAAAAGDbtVrB/3Mm3j87Xe/9Vyb56RLbtSQXJ/lxkk+31r6zOs0DAAAAAAAAgG3DqgT/rbWNgv+qenY/+4rW2smrsU8AAAAAAAAA2B6tVo//SY/pX0+f0/4AAAAAAAAAYLswl+C/tfb6eewHAAAAAAAAALY3O6x1AwAAAAAAAACAzTevof43UlX7JLlVkn2T7JaklirfWjtmHu0CAAAAAAAAgLGZa/BfVYckeU6Su2zCZi2J4B8AAAAAAAAApphb8F9Vf5zkZel69y/Zwx8AAAAAAAAAmM0O89hJVR2Y5F/SBf5fTfKgJIf2q1uSA5LcPskfJflSv/zEJDdP8mvzaCMAAAAAAAAAjNFcgv8kT0myY5Kzkty1tXZ8kh8srGytfa+19qXW2quS/GaSF6V7HMDLWmvfn1MbAQAAAAAAAGB05hX83z1dz/5/aa2dv1TB1nlWko8kuUdVPXYeDQQAAAAAAACAMZpX8L9f//qlwbK2MFNVO03Z5lXpHg3wyFVsFwAAAAAAAACM2ryC/1371x8Nll04mN9nyjbf7l9vtiotAgAAAAAAAIBtwLo57ednSa6VZI/BsjOzodf/ryf56cQ2+/avV1/VlgEAAMzJ+iNOWLN9n3rUoWu2bwAAAABW17x6/H+jf73xwoLW2i+SfKt/+8Ap2ywsO3MV2wUAAAAAAAAAozav4P/EJJXkbhPL39kvf2pVPbaq9qiqa1bVM5M8Md2IAB+ZUxsBAAAAAAAAYHTmFfy/p3/9naradbD8H9M9BmCnJK9Ocl6SnyR5QbrHEFyc5Kg5tREAAAAAAAAARmcuwX9r7XNJHpPkWUn2GSw/O8l9k5yaruf/cPppkge31k6ZRxsBAAAAAAAAYIzWzWtHrbXXL7L8i1V10yT3THLzvk3fSvKB1tov5tU+AAAAAAAAABijuQX/S2mtXZbkA/0EAAAAAAAAAMxoLkP9AwAAAAAAAACrY016/FfVrklul+Q6SXZP8p+ttfPWoi0AAAAAAAAAMGZzDf6r6gZJ/i7Jw5PsNFh1yyQnD8o9LsmTkvw8yX1aa22e7QQAAAAAAACAsZjbUP9VdVCSLyd5ZJKdk1Q/TXN8kt9Ics8k95lLAwEAAAAAAABghOYS/FfV1ZL8Z5JrJPlJkien6+U/VWvtzCTv698euuoNBAAAAAAAAICRmtdQ/09Jcu0kZyW5Y2vtB0lStViH/yTJh5L8TpKDVr11AAAAAAAAADBS8xrq/7eTtCQvWQj9Z/D1/vWA1WkSAAAAAAAAAIzfvIL/G/evn9iEbc7tX/de2aYAAAAAAAAAwLZjXsH/bv3rhZuwzZ7968Ur3BYAAAAAAAAA2GbMK/g/s3+9wSZsc7v+9ccr3BYAAAAAAAAA2GbMK/j/fP96v1kKV9WOSZ6YpCU5cbUaBQAAAAAAAABjN6/g/81JKsljq+o2SxWsqh2SvDLJzfpFb1zltgEAAAAAAADAaM0l+G+tvSPJp5PskuTDVfUnVXWtYZGqunZV/WGSLyR5bLre/u9vrX1sHm0EAAAAAAAAgDFaN8d9PSjJJ5LcNMm/9FPr130pyc6DspXkq0n+YI7tAwAAAAAAAIDRmddQ/2mtnZXk9klekeSSdOH+wrTLYP7yJK9KcqfW2rnzah8AAAAAAAAAjNE8e/yntfaLJE+pqiOT3DfdjQDXSrJjkrOTfDnJ+1prP5pnuwAAAAAAAABgrOYa/C9orZ2d5Nh+AgAAAAAAAAA209yG+gcAAAAAAAAAVt6a9Pivqj2T7JXkvNbahWvRBgAAAAAAAADYFswl+K+q+yZ5cJK7Jrlxkh0H6y5P8s0kJyY5rrX2oXm0CQAAAAAAAAC2Basa/FfVbZK8Jsmth4sniu2U5Ob99KSq+mKSx7fW/mc12wYAAAAAAAAA24JVC/6r6reTvDnJbtk47D89ydlJLkg33P++Sa43WH/7JJ+qqt9rrb1/tdoHAAAAAAAAANuCVQn+q+qGSd6QZPd+0eeS/HOS/2qtnTWl/DWT3CfJU5IclGSPJMdW1a1aa6etRhsBAAAAAAAAYFuwwyrV+5IkeydpSZ7VWrtja+0t00L/JGmtndlae1Nr7eAkf90vvlqSf1yl9gEAAAAAAADANmHFg/+qul6SB6YL/V/SWnvRpmzfWjsq3Y0DleRBVXWdlW4jAAAAAAAAAGwrVqPH/0OS7Jjk50mO3Mw6nt1vv2OSh65MswAAAAAAAABg27Mawf9vpuvt//bW2oWbU0G/3dvT9fo/aAXbBgAAAAAAAADblNUI/m/Vv356C+v51ER9AAAAAAAAAMCE1Qj+9+1fT93Ceha233epQgAAAAAAAACwPVuN4P9q/es5W1jPuRP1AQAAAAAAAAATViP436N/vWwL61nYfvctrAcAAAAAAAAAtlmrEfwDAAAAAAAAAHOymsF/W8W6AQAAAAAAAIAk61ax7g9W1ZYM97/TirUEAAAAAAAAALZRqxn8X38LtzdiAAAAAAAAAAAsYzWC/x9EaA8AAAAAAAAAc7HiwX9rbf1K1wkAAAAAAAAATLfDWjcAAAAAAAAAANh8gn8AAAAAAAAAGDHBPwAAAAAAAACMmOAfAAAAAAAAAEZM8A8AAAAAAAAAIyb4BwAAAAAAAIARE/wDAAAAAAAAwIgJ/gEAAAAAAABgxAT/AAAAAAAAADBign8AAAAAAAAAGDHBPwAAAAAAAACM2FYV/FfVLlV17araqtoFAAAAAAAAAFuruQTsVbVnVd2/n/acsn7fqnpHkvOS/CjJOVX14qraeR7tAwAAAAAAAICxWjen/Tw0yeuS/CDJrw1X9L3735fktkmqX7xXkqcn2T/Jw+bURgAAAAAAAAAYnXkNqX/f/vUdrbUrJ9Y9PMnt+vkvJfmn/rWSPPT/Z+/O47Yry3rh/w54RCZNHCnRUDAly3blrCjoLgeoRC1zqDDN1LampYa1e3fjjsTeHN9MczvtzLJATbAyBww2KprmNhFHDJwNByZB4Hj/uNYdV7fXPTw897Vu1vN8v5/P9VnnWutcx3lcPPz3u9Z5V9UDx2kRAAAAAAAAAKZnrDf+vy9JJzlrwb2fGY7vT3LP7r6yqq6X5J+S3CXJzyb5u1G6BAAAAAAAAICJGeuN/5sNx8/MXxwC/vtm9qOA/6+7r0yS7v5Wkpdk9tb/3UbqEQAAAAAAAAAmZ6zg/8bD8Vurrt85yX7D+C2r7n1sOB68rKYAAAAAAAAAYOrGCv4vG443X3X9vsPxk939xTWeAQAAAAAAAADWMFbw/8nheNSq68dlts3/6QueWfnzAF9aUk8AAAAAAAAAMHljBf9vTVJJnlxVD6qqA6vqKUnuMtz/2wXP3Gk4fm4ZDVXVzavq2Kr6nap6S1V9pap6+LzyWtR7YFWdXFUXVNXlw/HkqnrgTtTYv6qeWVXvraoLq+riqjqnqp5bVbfeiTp3rKqXVNUnquqyqvpyVb2rqn6xqnbsRJ2frqq/r6rPV9U3q+q8qnpNVd19szUAAAAAAAAAWK5Nh8C76PlJnpjkBknevOreOVkc/B+T2W4AZy2pp9V/WuBaqapK8pIkT1h165aZ7WhwXFW9NMkTu7vXqXNYklOT3H7VrTsMn8dX1aO6+7QN+nlckhcnuf7c5X2THDl8jq+qY7v739epsW+S1yc5dtWt7x4+j6qq3+ru312vFwAAAAAAAACWb5Q3/rv780l+LMkXMnvzf+XzqSQPXx2IDyH4kcPpW0do8fwk/3Atn/29XBP6fyDJI5PcdTh+YLj+hCRrhuRVdWBmP4hYCf1fluT+Se6Z5DeSXJzkO5K8vqrutLDIrM4Dkrw0s9D/i0memuRuSR6U5ORh2t2TnFxV6/3bvzzXhP7vSPKQ4Ts9LrM/27BXkt+pqsevUwMAAAAAAACAEYz1xn+6+5+q6jZJ7pXk4CSfT3JGd1+5YPp35pqg/PQltfQ7Sc5OcnZ3f7GqDk3y6Z0pUFWHJ3nWcPq+JPfp7suG87Or6k2Z9X/nJL9WVa/o7k8uKPWMzN7qT5JndfdJc/fOqqp3JHlXkv2TPC/J/Rb0siPJizIL5b+R5F6r1vq7qnpxkicnuU+SxyR59YI6903yqOH0b5Mc191XrfpO709y6yTPqaq/7u6vLfhOAAAAAAAAAIxglDf+V3T3Fd39ju7+i+5+5xqhf7r7jO7+7eHzzSX18j+6+83dvStb/j891/x44ilzof/KGpcmecpwuiPJ01YXqKrrJfnl4fScJH+0oNezMnsLP0mOrqofXtDLcUkOH8Z/sMYPDJ6Z5Ktz40VWfshwVZInz4X+K718JcmvDacHZbYLAAAAAAAAAADbZJTgv6o+NXz+2xjrjaGqKslPDKcf7e53L5o3XD93OH3I8Ny8o5LcaBi/qruvXmPJV86NH7rg/kPWmDvfy6VJ/mo4/b6qut38/eFPDtx/OH1rd1+wRi8nZ7arwFq9AAAAAAAAADCSsd74PyTJdyf54EjrjeE2SW45jDf6cwQr9w9Jcuiqe0cumLfI+5JcMozvveD+Sp1zu/sLm+hlUZ27Jrn+Rr109xVJVn7ocNdh1wIAAAAAAAAAtsFYwf9KEH3ZurOm5Yi58Uc3mDt//4hV9zZVZ/izCCvb9/+nGsOb+oeM1cuq+zuS3G69iQAAAAAAAAAsz1jB/3uG4x1HWm8Mt5obr7Ul/orz13hu/vyS7v7aJuvcrKquP3f9kCQrf0JgK3rZ1TrrqqpD1vskOXhn6gEAAAAAAADsyXaMtM6fJHlYkqdX1V9097dGWneZbjA3vniDuZfMjQ9co85GNRbVuXxJvexqnY2cv/EUAAAAAAAAADZjlDf+u/vtSf4gyQ8keXNV7dQb4tdR+86Nr9hg7uVz4/3WqLNRjfXqbHUvu1oHAAAAAAAAgJGM8sZ/Vf0/mQXFH0ryI0k+VVVnDudfTXLVes939+8svcmd98258T4bzJ3flv+yNepsVGO9Olvdy67W2chGP/w4OMnZO1kTAAAAAAAAYI801lb/v5Wkh3En2TvJkcNnM66Lwf9Fc+ONtro/YG68egv9lTqb2S5/rTpb3cuu1llXd1+w3v2q2plyAAAAAAAAAHu0Ubb6H9TcZ/X5Rp/rovnw+pAN5s6/4b7679uv1Dmgqm60yTpf7u75rfa3upddrQMAAAAAAADASEYJ/rt7r135jNHjtfCRufEdNpg7f/+ca1OnqnYkOWxRje6+ONeE70vvZdX9K5N8YoO5AAAAAAAAACzJdTVUn4JPJ/ncML7vBnPvMxw/m+S8VffOmBuvV+fOuWZ7/TMX3F+pc/uqOnidOvNrrK5zdpIrNuqlqvZJcveVZ7r7irXmAgAAAAAAALBcgv9rqbs7yRuH0ztU1d0XzRuur7wd/8bhuXnvTPL1YfxztfYfuD9+bnzKgvtvWGPufC/7J/mp4fQj3f2x+fvdfVGStw2n/7Wq1tru/6FJbrhOLwAAAAAAAACMRPC/a56X2Vb3SfLCqtpv/uZw/sLh9Mph/n8yvC3/guH0iCTPWD2nqu6R5HHD6endffaCXk5J8slh/OyqOmzBnJOSHDQ3XuS5w3FHkhdX1d6rerlpkj8cTr+W5M/WqAMAAAAAAADACHaMvWBVHZ3ksUnukeTgJPsluVN3f2RuzpFJvj/JN7r7fy+pj3snOXzu0k3nxodX1fHz87v7latrdPfHquq5SU7IbCv+M6vqDzML4A9L8mtJfnCYflJ3f3yNdk5K8ogk35PkOVV1eJLXJbksydFJfj2zf6vLkjxtUYHu/lZVPTXJ32b2Nv6ZVfV7Sd6bWdj/C0keNkw/I8lr1qjz9qp6XZKfTvLjSd5aVc/L7M8afH+S30hy62H6Cd391TW+EwAAAAAAAAAjGC34H7aZf1Vm28QnycqW9qu3vk+Sq5K8KElX1XvWCcx3xeOT/Nwa9+41fOa9co25v5Hk5kl+PrOQ/3UL5rw8yX9fq5HuvqiqjklyWpLbJXnC8Jn3jSSP7u4PrlPntKp6Ymb/7W6Ra3YbmPfeJMd191Vr1cnsu9wwyYMz++HB0avuX53kd7v7T9epAQAAAAAAAMAIxtzq/y8zC/0rydm5Zkv5b9Pd/yfJ/x1OH7bWvOuC7r66ux+X5Jgkb8zszfgrhuMbkzy4ux/f3VdvUOcTmf1w4NeSvC+zbfQvTXJukj/ObFeEN2+in5cl+eEkL0vyqSTfTPLvmb3l/6Qk9+rur2xQ47LuPibJo5O8NcmXhu90fpLXJrl3d//WRr0AAAAAAAAAsHyjvPFfVcdlFox3kid0958N17/t79nPOTmzreXvm+TEre6pu49PcvwW1jstszf2d6XGJUmeM3x2pc6H8+07BlybOq/NLOgHAAAAAAAA4DpqrDf+V7bU/98rof8mvH84HrGEfgAAAAAAAABgtzBW8H+XzN72/8udeObzw/FmW98OAAAAAAAAAOwexgr+bzIcP3stnh2rRwAAAAAAAACYnLFC9YuG4w134pnDhuO/b3EvAAAAAAAAALDbGCv4//hwvOtOPPOw4fgvW9wLAAAAAAAAAOw2xgr+T0tSSZ5cVftuNLmqHphZ8N9J3rzk3gAAAAAAAABgssYK/l+U5GtJDk1yclXdZNGkqtq3qn41yclDb19I8oqRegQAAAAAAACAydkxxiLd/bWqekySNyZ5QJJ/q6rT56b8ZlXdKMm9khyQ2e4A30ry6O7+5hg9AgAAAAAAAMAUjfXGf7r7tCQPTvLlJPsleWBmW/knyU8l+dEkB2YW+n8lyYO7+51j9QcAAAAAAAAAUzRa8J8k3f3WJLdN8pQk/5jk65kF/ZXksiRnJvm1JId199vG7A0AAAAAAAAApmiUrf7ndfelSV48fFJVO5Ls3d2Xj90LAAAAAAAAAEzd6MH/at19ZZIrt7sPAAAAAAAAAJiiUbf6BwAAAAAAAAC2luAfAAAAAAAAACZsS7f6r6pPbWW9QXf3YUuoCwAAAAAAAACTt6XBf5JDNzmvh2Nt4noHAAAAAAAAAFhoq4P/V21w/78k+YHMgv2vJflAki8O5zcf7h+UWdj/L8MHAAAAAAAAAFjDlgb/3f3Yte5V1WOTPCrJBUl+Nckp3X3lqjl7J3lokpOSfG+SF3X3/9rKHgEAAAAAAABgd7LXGItU1Z2T/GmSryS5e3e/fnXonyTdfVV3vz7JPZJcmORPhmcBAAAAAAAAgAVGCf6TPD3J3kn+Z3d/bqPJ3f35JP8zyfWS/MqSewMAAAAAAACAyRor+D9yOL5nJ55593C89xb3AgAAAAAAAAC7jbGC/5sNx+vvxDMrc2+27iwAAAAAAAAA2IONFfx/eTg+aCeeefBw/MoW9wIAAAAAAAAAu42xgv93JKkkv1JV99poclXdM8nTk3SSty25NwAAAAAAAACYrLGC/xOTXJHZ9v1vq6rnVdV/qar/WL9m/ktV/XGStyfZd3jmxJF6BAAAAAAAAIDJ2THGIt19TlUdn+TVSfZJ8pThc0VVXZjZm/03Ge4ls90Brkzy2O7+6Bg9AgAAAAAAAMAUjfXGf7r7dUmOTPLPmQX7ldkOAN+Z5LuG8cr1f05y7+EZAAAAAAAAAGANo7zxv6K735PkzlV1lyT/Ncn3Jzkos7D/wiT/N8k/dvfZY/YFAAAAAAAAAFM1SvBfVbcehhd394VDsC/cBwAAAAAAAIBdNNZW/+cl+XSSnx5pPQAAAAAAAADYI4wV/F82HL3lDwAAAAAAAABbaKzg/7PDce+R1gMAAAAAAACAPcJYwf8/DMd7j7QeAAAAAAAAAOwRxgr+n5/Zdv/PqKpbjrQmAAAAAAAAAOz2Rgn+u/vjSR6VZP8k766qR1XVPmOsDQAAAAAAAAC7sx1jLFJVbx+GX05ymySvSfLyqvp4kq8muWqdx7u777/kFgEAAAAAAABgkkYJ/pMclaTnzivJ9ZN83zrP9DCv15kDAAAAAAAAAHu0sYL/d0WADwAAAAAAAABbbpTgv7uPGmMdAAAAAAAAANjT7LXdDQAAAAAAAAAA195YW/0DAACwhzr0hFO3be3zTjxm29YGAAAAGMu2Bf9VVUlum+TGw6ULk3y6u6/erp4AAAAAAAAAYGpGD/6r6gFJ/luSo5Lsv+r2pVX1jiQv6u5/GLs3AAAAAAAAAJiavcZaqKr2qaq/SHJakgcnOSBJrfockOSYJG+pqtdW1T5j9QcAAAAAAAAAUzTmG/+vTXJcZgH/lUnemuQ9Sb4wXLtFkrsm+ZEk10vyiKG/nxqxRwAAAAAAAACYlFGC/6o6JslDk3SSdyT5+e7+zBpzb53kfyW5X5KHVdWDu/u0MfoEAAAAAAAAgKkZa6v/44fjvyR54Fqhf5J0978leVCSDw6XHrvUzgAAAAAAAABgwsYK/u+e2dv+f9Td39po8jDnuZn9CYC7L7k3AAAAAAAAAJissYL/mw3Hj+zEMx8djjfd4l4AAAAAAAAAYLcxVvB/yXC8yU48c+PheOkW9wIAAAAAAAAAu42xgv9zh+MjduKZn171LAAAAAAAAACwyljB/5uSVJLHVtXxG00e5jw2SSd5wzIbAwAAAAAAAIApGyv4f2GSz2cW/r+8qk6tqodV1SFVdb3hc8hw7bQkLx/mfi7Ji0bqEQAAAAAAAAAmZ8cYi3T3JVV1bJJ/THJQkgcOn7VUkq8mOba7Lx2hRQAAAAAAAACYpLHe+E93fyDJ9yf5myRXZxbuL/pcneSvk9ypu/9lrP4AAAAAAAAAYIpGeeN/RXd/LslPVtXBSY5O8n1JbjzcvjDJh5O8s7s/P2ZfAAAAAAAAADBVowb/K7r7C0n+YjvWBgAAAAAAAIDdyWhb/QMAAAAAAAAAW29b3vhfpKpukeTYJDdN8ukkf9vdl21vVwAAAAAAAABw3TZK8F9VRyT57SSd5Be7+2ur7v94ktcm2W/u8vlV9ePd/aExegQAAAAAAACAKRprq/+HJHl4klssCP1vnuR/J9k/Sc19bp3kb6vqgJF6BAAAAAAAAIDJGSv4v39mb/u/ecG9Jyc5MMmVSX4lyQ8keVaSq5MckuQXRuoRAAAAAAAAACZnrOD/1sPxXxbce2hmPwp4dXc/r7v/b3c/N8nLM3vz/8dH6hEAAAAAAAAAJmes4P9mw/HL8xer6qZJ7jicvnbVM28ajncMAAAAAAAAALDQWMH//sNx31XX753ZW/1XJDlz1b3PD8cbLa8tAAAAAAAAAJi2sYL/C4fjrVddv/9wfF93X77q3o7hePHSugIAAAAAAACAiRsr+P+X4fiolQtVtV+Sn0zSSd6+4JnvHo5fXG5rAAAAAAAAADBdYwX/r8tsS/8fq6rXVdV/S/IPSW6eWfD/Fwueudtw/NQ4LQIAAAAAAADA9IwV/L86yRmZhf8/meT5Se453HtFd390wTMPzdq7AQAAAAAAAAAAGSn47+6rkzwoyf+b5IIkVyY5P8nvJnnS6vlV9WNJDh1O3zpGjwAAAAAAAAAwRTvGWqi7L0nyjOGzkTOS3GZ47jPL7AsAAAAAAAAApmy04H9ndPdXk3x1u/sAAAAAAAAAgOu6Ubb6BwAAAAAAAACWQ/APAAAAAAAAABO2pVv9V9Xbh2F39/0XXL82/lMtAAAAAAAAAOAaWxr8JzlqOPaC652kdqLWyvzVtQAAAAAAAACAwVYH/+/K4qB+resAAAAAAAAAwC7Y0uC/u4/amesAAAAAAAAAwK7Za7sbAAAAAAAAAACuPcE/AAAAAAAAAEyY4B8AAAAAAAAAJmzHGItU1RFJfiLJkUm+J8lBSW6Q5BtJLkxybpIzkryxu88doycAAAAAAAAA2B0sNfivqlsleX6SH09S87eG402S3DjJ4UmOSfI/q+qUJE/r7s8uszcAAAAAAAAA2B0sbav/qrpbkrMze9N/r8zC/krSSb6e5LOZvfGfuXt7JXlokvdW1Q8tqzcAAAAAAAAA2F0sJfivqpskOSXJzTIL9M9P8utJ7ppkv+4+qLtv1d03SrJfkrsl+e9JLhjmf2eSN1TVQcvoDwAAAAAAAAB2F8t64/+kJAcP45ckuV13n9jd7+vub81P7O4ruvvs7v6fSW6X5E+HW7dM8odL6g8AAAAAAAAAdgtbHvxX1Y2T/HRmW/r/eXc/ubuv2Myz3X15dz8pyWsze/P/0VV1o63uEQAAAAAAAAB2F8t44/9hSfZNclmSp13LGr88PL/vUA8AAAAAAAAAWGAZwf9dh+Mp3X3htSnQ3f+e5OTh9G5b0hUAAAAAAAAA7IaWEfz/YGbb/J+xi3XOyGy7/x/a5Y4AAAAAAAAAYDe1jOD/5sPx47tYZ+X5W+xiHQAAAAAAAADYbS0j+P+O4fjVXazzteF4w12sAwAAAAAAAAC7rWUE/wcOx8t3sc7K8weuOwsAAAAAAAAA9mDLCP5rCTUBAAAAAAAAgAWWEfwDAAAAAAAAACPZscTar6iqS3bh+QO2rBMAAAAAAAAA2E0tM/i/8xJrAwAAAAAAAABZXvBfS6oLAAAAAAAAAMzZ8uC/u/fa6poAAAAAAAAAwGJCegAAAAAAAACYMME/AAAAAAAAAEyY4B8AAAAAAAAAJkzwDwAAAAAAAAATJvgHAAAAAAAAgAkT/AMAAAAAAADAhAn+AQAAAAAAAGDCBP8AAAAAAAAAMGGCfwAAAAAAAACYMME/AAAAAAAAAEyY4B8AAAAAAAAAJkzwDwAAAAAAAAATJvgHAAAAAAAAgAnbsZXFqurtW1lv0N19/yXUBQAAAAAAAIDJ29LgP8lRSTpJbUGtlTq9BbUAAAAAAAAAYLe01cH/uyKoBwAAAAAAAIDRbGnw391HbWU9AAAAAAAAAGB9e213AwAAAAAAAADAtSf4BwAAAAAAAIAJE/wDAAAAAAAAwITt2K6Fq2rvJAcl2S9JrTe3u/9tlKYAAAAAAAAAYGJGDf6r6qZJnpLkIUm+N5vbcaCzjT9QAAAAAAAAAIDrstEC9aq6Z5KTk9wsG7zhDwAAAAAAAABszijBf1XdJMkbk9wkycVJ/izJ15L8VmZv9D8+s23/75zkJ5Lsm+TMJC8foz8AAAAAAAAAmKqx3vj/b5mF/pcnuUd3/2tV3TGz4D/d/YqViVV1cJLXJrlvkrO6+9dG6hEAAAAAAAAAJmevkdZ5UGZv9v+v7v7X9SZ29xeSHJPkk0meUVX3G6E/AAAAAAAAAJiksYL/w4fjP85d65VBVe09P7m7L0vyx0kqyROX3h0AAAAAAAAATNRYwf8Nh+Nn5q59c258gwXPvG843m0pHQEAAAAAAADAbmCs4P/i4bhj7tqFc+NDFzyz73C8+TIaAgAAAAAAAIDdwVjB/yeG461XLnT315J8YTg9esEz9xyOlyyvLQAAAAAAAACYtrGC//cMx7usuv53SSrJs6rqe1YuVtVdkzwrSSc5e5QOAQAAAAAAAGCCxgr+/z6zgP+hq67/v0muzGw7/w9X1dlV9a9Jzkxy0DDn+SP1CAAAAAAAAACTM2bw/+ok766q26xc7O4PJ3lSkquS7Ejyw0mOSLL3MOW3uvvvRuoRAAAAAAAAACZnxxiLdPe3khy/xr2XV9UZw/07Dj19PMlruvt9Y/QHAAAAAAAAAFM1SvC/ke4+N8mzt7sPAAAA2CqHnnDqtq193onHbNvaAAAAwPjG2uofAAAAAAAAAFgCwT8AAAAAAAAATNi2bPVfVTdIcpskN0iy90bzu/tdS28KAAAAAAAAACZo1OC/qn4hyZOT3GknHuts0w8UAAAAAAAAAOC6bpRAvar2TvI3SX5s5dIY6wIAAAAAAADA7m6sN+mfmOTHh/EXk7wiyfuTXJjk6pF6AAAAAAAAAIDdzljB/88Ox48kObK7vzrSugAAAAAAAACwW9trpHWOSNJJflfoDwAAAAAAAABbZ6zgf8W5I68HAAAAAAAAALu1sYL/jw/HG4+0HgAAAAAAAADsEcYK/l+XpJIcO9J6o6iqd1ZV7+TnqFU1jt+JZ4/fRE/7V9Uzq+q9VXVhVV1cVedU1XOr6tY78d3uWFUvqapPVNVlVfXlqnpXVf1iVe3Y6f9YAAAAAAAAACzFWMH/C5J8KMmTqurIkda8Lro61+x+sOWq6rAk/5zkOUnukuSgJAckuUOSX03yoap68CbqPC7J+5P8YpLDkuyb5KZJjkzykiT/VFU3WcZ3AAAAAAAAAGDnjPLmdndfXlU/muTkJG+tqhckeW2Sj3b3N8foYUkem1mwvp7vTfKXw/ht3f3ZdeY+IMnn1rl/wVo3qurAJG9Ocvvh0ssy22nhsiRHJ3l2ku9I8vqqukd3f2iNOg9I8tLMfhTyxSS/n+Q9mf2Zhl9I8tAkd09yclUd3d1Xr9MvAAAAAAAAAEs2SvBfVVfNn2b29vmvDvc2ery7+zq5tXx3f3qjOVX1M3Onr95g+se6+7xr2c4zMnuzP0me1d0nzd07q6rekeRdSfZP8rwk91vQ644kL8os9P9Gknt19yfnpvxdVb04yZOT3CfJY7LxdwIAAAAAAABgicba6r/mPqvPN/OZpKraK8mjh9OLM9vxYBnrXC/JLw+n5yT5o9VzuvusJC8fTo+uqh9eUOq4JIcP4z9YFfqveGaSr86NAQAAAAAAANhGY71J/9sjrXNdc/8ktxzGf93dly5pnaOS3GgYv2qd7fdfmeQXh/FDk7x/1f2HrJr7bbr70qr6q6HO91XV7br74zvdMQAAAAAAAABbYpTgv7v31OD/Z+fGy9wS/8i58enrzHtfkkuSHJDk3uvUObe7v7BOndNzzQ8I7p1E8A8AAAAAAACwTUYJ/qtqJQA/t7vfM8aa262qDsxs6/wk+bck79zEY6+sqiOSHJTkG0k+keQfk/xJd392neeOmBt/dK1J3X1lVX0yyZ1WPbPS7yEb1Vhw/4g1Z62hqg7ZYMrBO1sTAAAAAAAAYE811lb/r0zSSR6ZZI8I/pM8LLM365PkNd3dm3jmvnPjmwyfuyX51ap6Wnf/6RrP3Wo4XtLdX9tgjfMzC/5vVlXX7+7Lh+uHJKlhfMEmaqxee2ecv/EUAAAAAAAAADZjrOD/60lumD1rS/id2eb/U0lOTnJWrgnFb5vZjwcenmTfJC+pqu7uly54/gbD8eJN9HXJ3PjAJCvB/w3mrm9UZ3UNAAAAAAAAALbJWMH/p5P8QGZb2O/2hq3sjxpO393dH1tn+ilJXrVgR4Czk/xlVR2b2Y8Crpfkj6vqTd39hVVz9x2OV2yivcvnxvstqLGZOmvV2KyNdgk4OLPvDwAAAAAAAMAG9hppnVMy20b+x0Zab7s9Jtf8t33VehO7++vr/RmA7n5zkt8eTvdP8rgF0745HPfZRG/XnxtftqDGZuqsVWNTuvuC9T5JVv+wAQAAAAAAAIA1jBX8Pz/JZ5I8qaruN9Ka2+lnhuPlSf5yC+q9LMnKjwPuu+D+RcNxM9vuHzA3nt/S/6K58UZ11qoBAAAAAAAAwMhGCf67+xtJfiTJR5P8fVW9tKqOqqobV1WN0cNYqurOSb53OH1zd391V2t295eSfGU4veWCKRcMxwOq6kYblFvZZv/L3T2/Zf8Fc+NDNlkjSc7fYC4AAAAAAAAASzRK8F9VVyU5N8n3J9k7s+3q35bky0murKqr1vlcOUaPW+hn58brbvO/k9b7gcRH5sZ3WLNA1Y4khw2n58zf6+6Lc02Iv2aNBffPWXMWAAAAAAAAAEs31lb/NfdZfb6ZzyRU1fWS/PRw+uUkb9miujdPcpPh9HMLppwxN170pwBW3DnXbNN/5jp1bl9VB69TZ36NRXUAAAAAAAAAGMmOkdb57ZHW2W4PSnKzYfza7t6q3QqekGt+AHH6gvvvTPL1JN+R5Oeq6jnd3QvmHT83PmXB/TckeeTc3BNXT6iq/ZP81HD6ke7+2PqtAwAAAAAAALBMowT/3b2nBP/z2/y/eqPJVXVokoO6+wPrzDk2yW8Op99M8orVc7r7iqp6wTDviCTPSHLSqjr3yOxPLCTJ6d199oLlTknyycz+HMCzq+r13f3JVXNOSnLQ3BgAAAAAAACAbTTWG/+7vao6KMmxw+mHu/ufN/HYoUneUVVnJfnbJB9M8qXM3u6/bZKHD5+Vt/2f0d2fXaPWSUkekeR7kjynqg5P8roklyU5OsmvZ/bvfVmSpy0q0N3fqqqnDr3cMMmZVfV7Sd6bWdj/C0keNkw/I8lrNvEdAQAAAAAAAFgiwf/WeUSS6w/jDd/2X+Uew2ctlyZ5ene/dK0J3X1RVR2T5LQkt8vszwM8YdW0byR5dHd/cJ06p1XVE5O8KMktkrxwwbT3Jjmuu69ap2cAAAAAAAAARrAtwX9V3TazoPvgJPsn+ZPu/sp29LKFfmY4XpXkzzf5zPuTPCaz/xZ3TvKdSW6a2b/LV5P8a5K3Jfmz7v7SRsW6+xNV9YNJfinJTyY5PMk+Sc7P7AcBz+/uz2yizsuGXQiemuT+Sb4rySVJzhm+259195Wb/I4AAAAAAAAALNGowf8QSj8vyb1X3fqbJF+Zm/dLSf5Hkq8n+d7u/tZYPV5b3X2va/HMRZkF6Zv9ocBmal6S5DnDZ1fqfDjfvmMAAAAAAAAAANcxe4210LAN/f/JLPSvuc8ir0qyX2Z/5/7YURoEAAAAAAAAgAka5Y3/qjo4yV8kuX5m29c/I8kZSS5aNL+7L66qNyR5VJIHJTlljD4BAACAXXPoCadu29rnnXjMtq0NAAAA22msN/6fnuTAJJ9JcmR3//2wJf163pnZjgA/vOTeAAAAAAAAAGCyxgr+H5Ckk/xRd39tk8+cOxwPXUZDAAAAAAAAALA7GCv4v81wfO9OPLPyZwAO3OJeAAAAAAAAAGC3MVbwf73h+K2deOZGw3GjPwkAAAAAAAAAAHussYL/LwzH26w76z+7x3C8YIt7AQAAAAAAAIDdxljB/5nD8bjNTK6q/ZM8MUknedeymgIAAAAAAACAqRsr+H9VkkryyKr60fUmVtWBSf4qya2HSy9fcm8AAAAAAAAAMFmjBP/d/Y9J3jCs96aqOqmq7jo35cZVdbeq+s0k5yZ5UGZv+7+6uz8wRo8AAAAAAAAAMEU7RlzrMUnenOSoJL8yfHq4d/rcvBqOb8tsu38AAAAAAAAAYA1jbfWf7r40yX9N8swkX8gs4F/0uTDJryd5QHdfPlZ/AAAAAAAAADBFY77xn+6+OskfVdXzk9w1yZ2T3DzJ3kn+PckHkpwh8AcAAAAAAACAzRk1+F/R3Vcm+T/DBwAAAAAAAAC4lkYJ/qvqPsPw7O6+bJPP7JvZrgDp7nctqzcAAAAAAAAAmLKx3vh/Z5Krk9wpyUc2+cwt557blp0JAAAAAAAAAOC6bq8R16qRnwMAAAAAAACA3d6Ywf/OWuntqm3tAgAAAAAAAACuw67Lwf+hw/Hr29kEAAAAAAAAAFyX7VhG0aq69Rq3vrOqLt7g8esnOSzJ7ybpJP+6lb0BAAAAAAAAwO5kKcF/kk8vuFZJ/uFa1Hr1LvYCAAAAAAAAALutZQX/tZPXF/lmkhd09//agn4AAAAAAAAAYLe0rOD/savOX5HZtv2/meSz6zzXmQX+n0/yge7e6M8CAAAAAAAAAMAebSnBf3e/av68ql4xDN/Q3R9ZxpoAAAAAAAAAsCda1hv/qx09HD890noAAAAAAAAAsEcYJfjv7tPHWAcAAAAAAAAA9jR7bXcDAAAAAAAAAMC1N9ZW//+hqirJf0nyA0lummS/JLXeM939O8vvDAAAAAAAAACmZ9Tgv6p+Lsn/SPLdO/mo4B8AAAAAAAAAFhgt+K+q309yQjZ4u3/Qm5wHAAAAAAAAAHu0vcZYpKruluTZw+lbM9vq/4eG806yd2bb/j8wyRszC/3PSPKd3T1KjwAAAAAAAAAwRWOF6k8ajp9Jckx3fyjJt1Zu9syF3f0P3X1ckl9Kcu8kf1dV+4zUIwAAAAAAAABMzljB/z0ze7P/Bd195UaTu/tPkvxNkjslefKSewMAAAAAAACAyRor+P/O4fivc9euXhlU1fUWPPOazLb8f8QS+wIAAAAAAACASRsr+F8J9r80d+3iufHNFjxz/nA8fCkdAQAAAAAAAMBuYKzg/8vD8YZz176Y5KphfMSCZ1Z2CbjBspoCAAAAAAAAgKkbK/hf2eL/DisXuvuKueuLtvN/9HD83BL7AgAAAAAAAIBJGyv4/6ckleToVdf/crj+81X1O1V1x6q6S1W9KMkjk3SSt4zUIwAAAAAAAABMzljB/xuG47FVNb/d//OTnDf08RtJPpTk3UmeNNz/apI/GKdFAAAAAAAAAJieUYL/7v7XzN72Py7Jjrnrlw7Xz8zszf/5z4eT3L+7LxijRwAAAAAAAACYoh0bT9ka3X36Gtc/k+TIqrp9kjsOPX28uz8wVm8AAAAAAAAAMFWjBf8b6e5zk5y73X0AAAAAAAAAwJSMstU/AAAAAAAAALAcgn8AAAAAAAAAmLAt3+q/qu6z1TW7+11bXRMAAAAAAAAAdgdbHvwneWeS3sJ6neX0CQAAAAAAAACTt8xAvZZYGwAAAAAAAADIcoP/y5K8Mclbk1y9xHUAAAAAttWhJ5y6bWufd+Ix27Y2AAAA1w3LCP4vSnKDJPsleUSSo5K8NslruvtflrAeAAAAAAAAAOyx9lpCzVskeWSS05JcleTgJE9P8s9V9S9V9Yyq+q4lrAsAAAAAAAAAe5wtD/67+5vd/ZfdfWySW2YW+n8gSSX5/iR/mOQzVfXWqvqZqjpgq3sAAAAAAAAAgD3FMt74/w/d/eXufn533znJHTML/S9IsneS+yd5ZZIvVtVrquoBVVXL7AcAAAAAAAAAdjdLDf7ndfc53f3s7v7uJPfLLPS/KMn+SR6d2Z8G+GxV/eFYPQEAAAAAAADA1I0W/M/r7nd2988nOTjJo5K8JclVw/lTtqMnAAAAAAAAAJiibQn+53SSq4djb3MvAAAAAAAAADA5O7Zj0aq6b5KfSfLwJDdYuZzk80lesx09AQAAAAAAAMAUjRb8V9URmYX9j05yyMrlJJcmOSXJq5O8rbuvHqsnAAAAAAAAAJi6pQb/VXXzJI/MLPD/wZXLmW3v/47Mwv6Tu/uSZfYBAAAAAAAAALurLQ/+q2rfJA/JLOz/kSR7Zxb2J8mHM9vK/8+7+3NbvTYAAAAAAAAA7GmW8cb/l5IcMIwryReS/EWS13T3B5ewHgAAAAAAAADssZYR/B+YpJN8M8mbkvxDkquS3Kmq7nRtCnb3q7euPQAAAAAAAADYfSwj+F+xb5KfGj67opMI/gEAAAAAAABggWUF/7WkugAAAAAAAADAnGUE/0cvoSYAAAAAAAAAsMCWB//dffpW1wQAAAAAAAAAFttruxsAAAAAAAAAAK49wT8AAAAAAAAATJjgHwAAAAAAAAAmTPAPAAAAAAAAABMm+AcAAAAAAACACRP8AwAAAAAAAMCECf4BAAAAAAAAYMIE/wAAAAAAAAAwYYJ/AAAAAAAAAJgwwT8AAAAAAAAATJjgHwAAAAAAAAAmTPAPAAAAAAAAABMm+AcAAAAAAACACRP8AwAAAAAAAMCECf4BAAAAAAAAYMIE/wAAAAAAAAAwYYJ/AAAAAAAAAJgwwT8AAAAAAAAATJjgHwAAAAAAAAAmTPAPAAAAAAAAABMm+AcAAAAAAACACRP8AwAAAAAAAMCECf4BAAAAAAAAYMIE/wAAAAAAAAAwYYJ/AAAAAAAAAJgwwT8AAAAAAAAATJjgHwAAAAAAAAAmTPAPAAAAAAAAABMm+AcAAAAAAACACRP8AwAAAAAAAMCECf4BAAAAAAAAYMIE/wAAAAAAAAAwYYJ/AAAAAAAAAJgwwT8AAAAAAAAATJjgHwAAAAAAAAAmTPAPAAAAAAAAABMm+AcAAAAAAACACRP8AwAAAAAAAMCE7djuBgAAAACYpkNPOHXb1j7vxGO2bW0AAIDrGm/8AwAAAAAAAMCECf4BAAAAAAAAYMIE/wAAAAAAAAAwYYJ/AAAAAAAAAJgwwT8AAAAAAAAATJjgHwAAAAAAAAAmTPAPAAAAAAAAABMm+AcAAAAAAACACRP8AwAAAAAAAMCECf4BAAAAAAAAYMIE/wAAAAAAAAAwYYJ/AAAAAAAAAJgwwT8AAAAAAAAATJjgHwAAAAAAAAAmTPAPAAAAAAAAABMm+AcAAAAAAACACRP8AwAAAAAAAMCECf4BAAAAAAAAYMIE/wAAAAAAAAAwYYJ/AAAAAAAAAJgwwT8AAAAAAAAATJjgHwAAAAAAAAAmTPAPAAAAAAAAABMm+AcAAAAAAACACRP8AwAAAAAAAMCECf4BAAAAAAAAYMIE/wAAAAAAAAAwYYJ/AAAAAAAAAJgwwT8AAAAAAAAATJjgHwAAAAAAAAAmTPAPAAAAAAAAABMm+AcAAAAAAACACRP8AwAAAAAAAMCECf4BAAAAAAAAYMIE/wAAAAAAAAAwYYJ/AAAAAAAAAJgwwT8AAAAAAAAATJjgHwAAAAAAAAAmTPAPAAAAAAAAABMm+N9FVdWb/LxzE7UeWFUnV9UFVXX5cDy5qh64E/3sX1XPrKr3VtWFVXVxVZ1TVc+tqlvvRJ07VtVLquoTVXVZVX25qt5VVb9YVTs2WwcAAAAAAACA5RLgXgdUVSV5SZInrLp1yyTHJTmuql6a5Ind3evUOSzJqUluv+rWHYbP46vqUd192gb9PC7Ji5Ncf+7yvkmOHD7HV9Wx3f3vG345AAAAAAAAAJbKG/9b50+SfP86n8eu8+zv5ZrQ/wNJHpnkrsPxA8P1JyT53bUKVNWBSd6ca0L/lyW5f5J7JvmNJBcn+Y4kr6+qO61T5wFJXppZ6P/FJE9NcrckD0py8jDt7klOrir//wAAAAAAAABsM2/8b50vdfeHd/ahqjo8ybOG0/cluU93Xzacn11Vb0pyepI7J/m1qnpFd39yQalnZPZWf5I8q7tPmrt3VlW9I8m7kuyf5HlJ7reglx1JXpTZD0K+keReq9b6u6p6cZInJ7lPksckefVOfmUAAAAAAAAAtpA3trff03PNDzCeMhf6J0m6+9IkTxlOdyR52uoCVXW9JL88nJ6T5I9Wz+nus5K8fDg9uqp+eEEvxyU5fBj/wRo/MHhmkq/OjQEAAAAAAADYRoL/bVRVleQnhtOPdve7F80brp87nD5keG7eUUluNIxf1d1Xr7HkK+fGD11w/yFrzJ3v5dIkfzWcfl9V3W6NtQAAAAAAAAAYgeB/e90myS2H8ekbzF25f0iSQ1fdO3LBvEXel+SSYXzvBfdX6pzb3V/YRC9r1QEAAAAAAABgJIL/rfOTVXVuVV1WVRdV1cer6lVVdfQ6zxwxN/7oBvXn7x+x6t6m6nT3lUlWtu//TzWq6sDMflSwq70AAAAAAAAAMKIdG09hk7531fnhw+dnq+oNSY7v7q+vmnOrufEFG9Q/f43n5s8v6e6vbaLOnZLcrKqu392XD9cPSbLyJwR2pZcNVdUhG0w5eGdrAgAAAAAAAOypBP+77tIkb0rytszehL84yc2S3DfJE5PcJMlDkryxqn6ku7819+wN5sYXb7DOJXPjA1fdW6mzUY1FdVaC/63qZTPO33gKAAAAwHXToSecum1rn3fiMdu2NgAAcN0l+N91t1zjLfu3VtULk7wlyQ9m9kOAJyV5wdycfefGV2ywzuVz4/1W3Vups1GN9epsVS8AAAAAAAAAjEjwv4vW21q/u79YVQ9Pck6SfZI8Jf85+P/m3HifDZa6/tz4slX3VupsVGO9OlvVy2Zs9OcBDk5y9rWoCwAAAAAAALDHEfwvWXd/qqremuSYJIdX1Xd19+eG2xfNTd1oy/wD5sart+JfqbOZbffXqrNVvWyouy9Y735V7WxJAAAAAAAAgD3WXtvdwB7iI3PjW86N5wPwQzaoMf+W/Pmr7q3UOaCqbrTJOl/u7vkt+7eqFwAAAAAAAABGJPgfx1qvsM//IOAOG9SYv3/OtalTVTuSHLaoRndfnGtC/F3pBQAAAAAAAIARCf7H8b1z48/NjT89d37fDWrcZzh+Nsl5q+6dMTder86dc802/WcuuL9S5/ZVdfA6debXWFQHAAAAAAAAgJEI/pesqm6b5EeG009192dX7nV3J3njcHqHqrr7GjXunmvesn/j8Ny8dyb5+jD+uapaa4eB4+fGpyy4/4Y15s73sn+SnxpOP9LdH1tjLQAAAAAAAABGIPjfBVX1Y8P2+Wvdv0WSv05yveHSixdMe16SK4fxC6tqv1U19kvywuH0ymH+f9LdVyR5wXB6RJJnLOjlHkkeN5ye3t1nL+jllCSfHMbPrqrDFsw5KclBc2MAAAAAAAAAttGaoTWb8sIk16uqv0lyVmZb8F+W5KZJjkryxCQ3GeaekQXBf3d/rKqem+SEzLbiP7Oq/jCzAP6wJL+W5AeH6Sd198fX6OWkJI9I8j1JnlNVhyd53dDP0Ul+PbN/78uSPG1Rge7+VlU9NcnfJrnh0MvvJXlvZmH/LyR52Nz3ec2a/2UAAAAAAAAAGIXgf9d9V5KnDJ+1/E2Sx3f35Wvc/40kN0/y85mF/K9bMOflSf77Wgt090VVdUyS05LcLskThs+8byR5dHd/cJ06p1XVE5O8KMktcs1uA/Pem+S47r5qrToAAAAAAAAAjEPwv2t+Lsl9k9wjyW0ze9P/hkkuTnJ+kv+T5FXdfdZ6Rbr76iSPG3YOeEKSuwy1vpLk7CR/2t1v2aiZ7v5EVf1gkl9K8pNJDk+yz9DLaUme392f2USdl1XVWUmemuT+mf244ZIk5yT58yR/1t1XrlMCAAAAAAAAgJEI/ndBd5+e5PQtrHdaZgH9rtS4JMlzhs+u1Plwvn3HAAAAAAAAAACuY/ba7gYAAAAAAAAAgGtP8A8AAAAAAAAAEyb4BwAAAAAAAIAJE/wDAAAAAAAAwIQJ/gEAAAAAAABgwgT/AAAAAAAAADBhgn8AAAAAAAAAmDDBPwAAAAAAAABMmOAfAAAAAAAAACZM8A8AAAAAAAAAEyb4BwAAAAAAAIAJE/wDAAAAAAAAwIQJ/gEAAAAAAABgwgT/AAAAAAAAADBhgn8AAAAAAAAAmDDBPwAAAAAAAABMmOAfAAAAAAAAACZM8A8AAAAAAAAAE7ZjuxsAAAAAAK77Dj3h1G1b+7wTj9m2tQEAYAq88Q8AAAAAAAAAEyb4BwAAAAAAAIAJE/wDAAAAAAAAwIQJ/gEAAAAAAABgwgT/AAAAAAAAADBhgn8AAAAAAAAAmDDBPwAAAAAAAABMmOAfAAAAAAAAACZM8A8AAAAAAAAAEyb4BwAAAAAAAIAJE/wDAAAAAAAAwIQJ/gEAAAAAAABgwgT/AAAAAAAAADBhgn8AAAAAAAAAmDDBPwAAAAAAAABMmOAfAAAAAAAAACZM8A8AAAAAAAAAEyb4BwAAAAAAAIAJE/wDAAAAAAAAwIQJ/gEAAAAAAABgwgT/AAAAAAAAADBhO7a7AQAAAACA66pDTzh129Y+78Rjtm1tAACmxRv/AAAAAAAAADBhgn8AAAAAAAAAmDDBPwAAAAAAAABMmOAfAAAAAAAAACZM8A8AAAAAAAAAEyb4BwAAAAAAAIAJE/wDAAAAAAAAwIQJ/gEAAAAAAABgwgT/AAAAAAAAADBhgn8AAAAAAAAAmDDBPwAAAAAAAABMmOAfAAAAAAAAACZM8A8AAAAAAAAAEyb4BwAAAAAAAIAJE/wDAAAAAAAAwIQJ/gEAAAAAAABgwgT/AAAAAAAAADBhgn8AAAAAAAAAmDDBPwAAAAAAAABMmOAfAAAAAAAAACZM8A8AAAAAAAAAEyb4BwAAAAAAAIAJE/wDAAAAAAAAwIQJ/gEAAAAAAABgwgT/AAAAAAAAADBhgn8AAAAAAAAAmDDBPwAAAAAAAABMmOAfAAAAAAAAACZsx3Y3AAAAAADAdcuhJ5y6bWufd+Ix27Y2AMBUeeMfAAAAAAAAACZM8A8AAAAAAAAAEyb4BwAAAAAAAIAJE/wDAAAAAAAAwIQJ/gEAAAAAAABgwgT/AAAAAAAAADBhgn8AAAAAAAAAmDDBPwAAAAAAAABMmOAfAAAAAAAAACZM8A8AAAAAAAAAEyb4BwAAAAAAAIAJE/wDAAAAAAAAwIQJ/gEAAAAAAABgwgT/AAAAAAAAADBhgn8AAAAAAAAAmDDBPwAAAAAAAABMmOAfAAAAAAAAACZM8A8AAAAAAAAAEyb4BwAAAAAAAIAJE/wDAAAAAAAAwIQJ/gEAAAAAAABgwgT/AAAAAAAAADBhgn8AAAAAAAAAmDDBPwAAAAAAAABMmOAfAAAAAAAAACZM8A8AAAAAAAAAEyb4BwAAAAAAAIAJ27HdDQAAAAAAwHXBoSecum1rn3fiMdu2NgAwfd74BwAAAAAAAIAJE/wDAAAAAAAAwIQJ/gEAAAAAAABgwgT/AAAAAAAAADBhgn8AAAAAAAAAmDDBPwAAAAAAAABMmOAfAAAAAAAAACZM8A8AAAAAAAAAEyb4BwAAAAAAAIAJE/wDAAAAAAAAwIQJ/gEAAAAAAABgwgT/AAAAAAAAADBhgn8AAAAAAAAAmDDBPwAAAAAAAABMmOAfAAAAAAAAACZM8A8AAAAAAAAAEyb4BwAAAAAAAIAJE/wDAAAAAAAAwIQJ/gEAAAAAAABgwgT/AAAAAAAAADBhgn8AAAAAAAAAmLAd290AAAAAAACwfQ494dRtW/u8E4/ZtrUBYHfijX8AAAAAAAAAmDDBPwAAAAAAAABMmOAfAAAAAAAAACZM8A8AAAAAAAAAEyb4BwAAAAAAAIAJE/wDAAAAAAAAwIQJ/gEAAAAAAABgwgT/AAAAAAAAADBhgn8AAAAAAAAAmDDBPwAAAAAAAABMmOAfAAAAAAAAACZM8A8AAAAAAAAAEyb4BwAAAAAAAIAJE/wDAAAAAAAAwIQJ/gEAAAAAAABgwgT/AAAAAAAAADBhO7a7AQAAAAAAgLEdesKp27b2eSces21rA7B78sY/AAAAAAAAAEyY4B8AAAAAAAAAJkzwDwAAAAAAAAATJvgHAAAAAAAAgAkT/AMAAAAAAADAhAn+AQAAAAAAAGDCBP+7qKp+qKp+vareUlXnV9XlVXVxVX2sql5ZVUduosbxVdWb/By/iXr7V9Uzq+q9VXXh0M85VfXcqrr1Tny3O1bVS6rqE1V1WVV9uareVVW/WFU7NlsHAAAAAAAAgOUR3u6Cqjo9yX0W3Nonye2Gz89V1WuSPL67rxihp8OSnJrk9qtu3WH4PL6qHtXdp21Q53FJXpzk+nOX901y5PA5vqqO7e5/37LmAQAAAAAAANhpgv9dc8vh+Lkkr0/yT0n+LcneSe6R5FeHOT+T2X/rR22i5gOGemu5YK0bVXVgkjfnmtD/ZUlel+SyJEcneXaS70jy+qq6R3d/aI06D0jy0sx2hPhikt9P8p4kN07yC0kemuTuSU6uqqO7++pNfC8AAAAAAAAAlkDwv2s+muTXk/xNd1+16t67hzf9z0zyPUkeWVV/0t3/tEHNj3X3edeyn2dk9lZ/kjyru0+au3dWVb0jybuS7J/keUnut7rAsIX/izIL/b+R5F7d/cm5KX9XVS9O8uTMdjt4TJJXX8t+AQAAAAAAANhFe213A1PW3cd2918tCP1X7n8ls7f+Vzx8Wb1U1fWS/PJwek6SP1rQz1lJXj6cHl1VP7yg1HFJDh/Gf7Aq9F/xzCRfnRsDAAAAAAAAsE0E/8v3zrnxYUtc56gkNxrGr1pn+/1Xzo0fuuD+Q9aY+x+6+9IkfzWcfl9V3W6TPQIAAAAAAACwxQT/y7fP3HitMH4rHDk3Pn2dee9Lcskwvvc6dc7t7i+sU2d+jUV1AAAAAAAAABiB4H/57js3/ugm5r+yqr5YVVdU1Veq6t1V9XtVdcsNnjtiM+t095VJVrbvn38mVXVgkkM22ev8/SPWnAUAAAAAAADAUu3Y7gZ2Z1W1V5IT5i791Vpz58z/UOAmw+duSX61qp7W3X+6xnO3Go6XdPfXNljj/CR3SnKzqrp+d18+XD8kSQ3jCzZRY/Xam1JVh2ww5eCdqQcAAAAAAACwJxP8L9fTk9x1GJ/S3e9bZ+6nkpyc5KxcE6rfNsnDkjw8yb5JXlJV3d0vXfD8DYbjxZvo65K58YFJVoL/G8xd36jO6ho74/yNpwAAAAAAALArDj3h1G1b+7wTj9m2tWFPJPhfkqq6b5ITh9MvJXnSOtNPSfKq7u5V189O8pdVdWxmPwq4XpI/rqo3dfcXVs3ddzhesYn2Lp8b77egxmbqrFUDAAAAAAAAgBHttd0N7I6q6o6Zhfk7MgvIf6q7v7jW/O7++oLQf/7+m5P89nC6f5LHLZj2zeG4zyZavP7c+LIFNTZTZ60am3GrDT532cl6AAAAAAAAAHsswf8Wq6rbJPmHJAcluSrJI7v79C0o/bIkKz8OuO+C+xcNx81su3/A3Hh+S/+L5sYb1Vmrxoa6+4L1PklW72YAAAAAAAAAwBoE/1uoqr4ryT8m+a7MQvqf7+5TtqJ2d38pyVeG01sumHLBcDygqm60QblbDccvd/f8lv0XzI0P2WSNJDl/g7kAAAAAAAAALIngf4tU1U2TvDXJbYdLT+nuV2/1Muvc+8jc+A5rFqjakeSw4fSc+XvdfXGuCfHXrLHg/jlrzgIAAAAAAABgqQT/W6CqviPJ3yf53uHSCd394i1e4+ZJbjKcfm7BlDPmxov+FMCKO+eabfrPXKfO7avq4HXqzK+xqA4AAAAAAAAAIxD876Kq2j/JqUl+aLj0+939h0tY6gm55o3/0xfcf2eSrw/jn6uqtXYHOH5uvOjPELxhjbn/YfjOPzWcfqS7P7bGWgAAAAAAAAAsmeB/F1TVPpmF5/caLj2/u//7TtY4tKp+cIM5xyb5zeH0m0lesXpOd1+R5AXD6RFJnrGgzj2SPG44Pb27z16w3ClJPjmMn11Vhy2Yc1KSg+bGAAAAAAAAAGyTHdvdwMT9RZIfHcZvT/Lyqvq+deZfseDt+EOTvKOqzkryt0k+mORLmb3df9skDx8+K2/wP6O7P7tG/ZOSPCLJ9yR5TlUdnuR1SS5LcnSSX8/s3/yyJE9bVKC7v1VVTx16uWGSM6vq95K8N7Ow/xeSPGyYfkaS16zzfQEAAAAAAABYMsH/rnno3Ph+ST60wfzPZBb0L3KP4bOWS5M8vbtfutaE7r6oqo5JclqS22X25wGesGraN5I8urs/uE6d06rqiUlelOQWSV64YNp7kxzX3Vet0zMAAAAAAAAASyb4337vT/KYzEL/Oyf5ziQ3zezf5qtJ/jXJ25L8WXd/aaNi3f2J4U8H/FKSn0xyeJJ9kpyf2Q8Cnt/dn9lEnZcNuxA8Ncn9k3xXkkuSnJPkz4d+rty5rwoAAAAAAGynQ084ddvWPu/EY7Zt7T31ewN7DsH/Luju2njWhjUuyixI//Nd7+g/al6S5DnDZ1fqfDjfvmMAAAAAAAAAANche213AwAAAAAAAADAtSf4BwAAAAAAAIAJE/wDAAAAAAAAwIQJ/gEAAAAAAABgwgT/AAAAAAAAADBhgn8AAAAAAAAAmDDBPwAAAAAAAABMmOAfAAAAAAAAACZM8A8AAAAAAAAAEyb4BwAAAAAAAIAJE/wDAAAAAAAAwIQJ/gEAAAAAAABgwgT/AAAAAAAAADBhgn8AAAAAAAAAmDDBPwAAAAAAAABM2I7tbgAAAAAAAABgqxx6wqnbtvZ5Jx6zbWuzZ/PGPwAAAAAAAABMmOAfAAAAAAAAACZM8A8AAAAAAAAAEyb4BwAAAAAAAIAJE/wDAAAAAAAAwIQJ/gEAAAAAAABgwgT/AAAAAAAAADBhgn8AAAAAAAAAmDDBPwAAAAAAAABMmOAfAAAAAAAAACZM8A8AAAAAAAAAEyb4BwAAAAAAAIAJE/wDAAAAAAAAwIQJ/gEAAAAAAABgwgT/AAAAAAAAADBhgn8AAAAAAAAAmDDBPwAAAAAAAABMmOAfAAAAAAAAACZM8A8AAAAAAAAAEyb4BwAAAAAAAIAJE/wDAAAAAAAAwIQJ/gEAAAAAAABgwgT/AAAAAAAAADBhO7a7AQAAAAAAAAB2zaEnnLpta5934jHbtjYz3vgHAAAAAAAAgAkT/AMAAAAAAADAhAn+AQAAAAAAAGDCBP8AAAAAAAAAMGGCfwAAAAAAAACYMME/AAAAAAAAAEyY4B8AAAAAAAAAJkzwDwAAAAAAAAATJvgHAAAAAAAAgAkT/AMAAAAAAADAhAn+AQAAAAAAAGDCBP8AAAAAAAAAMGE7trsBAAAAAAAAALg2Dj3h1G1b+7wTj9m2tVfzxj8AAAAAAAAATJjgHwAAAAAAAAAmTPAPAAAAAAAAABMm+AcAAAAAAACACRP8AwAAAAAAAMCECf4BAAAAAAAAYMIE/wAAAAAAAAAwYYJ/AAAAAAAAAJgwwT8AAAAAAAAATJjgHwAAAAAAAAAmTPAPAAAAAAAAABMm+AcAAAAAAACACRP8AwAAAAAAAMCECf4BAAAAAAAAYMIE/wAAAAAAAAAwYYJ/AAAAAAAAAJgwwT8AAAAAAAAATJjgHwAAAAAAAAAmTPAPAAAAAAAAABMm+AcAAAAAAACACRP8AwAAAAAAAMCECf4BAAAAAAAAYMIE/wAAAAAAAAAwYYJ/AAAAAAAAAJgwwT8AAAAAAAAATJjgHwAAAAAAAAAmTPAPAAAAAAAAABMm+AcAAAAAAACACRP8AwAAAAAAAMCECf4BAAAAAAAAYMIE/wAAAAAAAAAwYYJ/AAAAAAAAAJgwwT8AAAAAAAAATJjgHwAAAAAAAAAmTPAPAAAAAAAAABMm+AcAAAAAAACACRP8AwAAAAAAAMCECf4BAAAAAAAAYMIE/wAAAAAAAAAwYYJ/AAAAAAAAAJgwwT8AAAAAAAAATJjgHwAAAAAAAAAmTPAPAAAAAAAAABMm+AcAAAAAAACACRP8AwAAAAAAAMCECf4BAAAAAAAAYMIE/wAAAAAAAAAwYYJ/AAAAAAAAAJgwwT8AAAAAAAAATJjgHwAAAAAAAAAmTPAPAAAAAAAAABMm+AcAAAAAAACACRP8AwAAAAAAAMCECf4BAAAAAAAAYMIE/wAAAAAAAAAwYYJ/AAAAAAAAAJgwwT8AAAAAAAAATJjgHwAAAAAAAAAmTPAPAAAAAAAAABMm+AcAAAAAAACACRP8AwAAAAAAAMCECf4BAAAAAAAAYMIE/wAAAAAAAAAwYYJ/AAAAAAAAAJgwwT8AAAAAAAAATJjgHwAAAAAAAAAmTPAPAAAAAAAAABMm+AcAAAAAAACACRP8AwAAAAAAAMCECf4BAAAAAAAAYMIE/wAAAAAAAAAwYYJ/AAAAAAAAAJgwwT8AAAAAAAAATJjgHwAAAAAAAAAmTPAPAAAAAAAAABMm+AcAAAAAAACACRP8AwAAAAAAAMCECf4BAAAAAAAAYMIE/wAAAAAAAAAwYYJ/AAAAAAAAAJgwwT8AAAAAAAAATJjgHwAAAAAAAAAmTPAPAAAAAAAAABMm+AcAAAAAAACACRP8AwAAAAAAAMCECf4BAAAAAAAAYMIE/wAAAAAAAAAwYYJ/AAAAAAAAAJgwwT8AAAAAAAAATJjgHwAAAAAAAAAmTPAPAAAAAAAAABMm+GdNVXXrqnpuVZ1TVZdU1YVV9d6qekZV7b/d/QEAAAAAAACQ7NjuBrhuqqpjkvx5ku+Yu7x/krsMn8dX1YO7+1Pb0R8AAAAAAAAAM97459tU1Q8k+avMQv+Lk/xGknsmuX+Slw3Tbp/k1Ko6cFuaBAAAAAAAACCJN/5Z7HmZvd1/ZZIf7e6z5u69vao+nuQ5Se6Q5FeS/M7oHQIAAAAAAACQxBv/rFJVd0ly1HD68lWh/4o/SnLOMH5aVV1vjN4AAAAAAAAA+HaCf1Z7yNz4FYsmdPfVSV49nB6Ua34oAAAAAAAAAMDIBP+sduRwvCTJ+9eZd/rc+N7LawcAAAAAAACA9ezY7ga4zjliOH6iu69cZ95HFzyzKVV1yAZTbrky+PznP78zpf/Dld/4yrV6bitccMEF27a27z0+33t8vvf4fO/x+d7j873H53uPz/cen+89Pt97fL73+Hzv8fne4/O9x+d7j8/3Hp/vPT7fe3y+9/iu7fdelYHuvRW9VHdvRR12A1W1b5LLhtNTu/vYDeZfnOSAJO/u7nvsxDr+pwMAAAAAAABI7tLd79vVIrb6Z94N5sYXb2L+JcPxwCX0AgAAAAAAAMAm2OqfefvOja/YxPzLh+N+O7nOrTa4v0+SOyT5UpIvJ7lqJ+vvioOTnD2M75L/v707j5PtLOj8/32Sm5AQEi5LQCFAIEE2UXYEWRWQTUBWh2EZRBb1hzAoAyoquI/MyC4qiAM6MICCqCA4+IMAouyyh9VAANkCSAgJSe595o9zOl3p9FLd1VWnnjrv9+t1Xqf71DnnPp++t/o+1ae6KvnSAv/sIenWPQa6dY+Bbt1joFv3GOjWPQa6dY+Bbt1joFv3GOjWPQa6F999ZJIT+48/tB8ndOGfSedNfHz0FPtfql+fu+1eG9Rap3mzi8/s5pz7pZQy+emXphxr83Qn0b3ydCfRvfJ0J9G98nQn0b3ydCfRvfJ0J9G98nQn0b3ydCfRvfJ0J9G98nQnGab7s/t5Mi/1z6SzJz6e5uX7j+vX07wtAAAAAAAAAABz4MI/F6m1npfka/2nJ223bynlclm/8H/mPMcFAAAAAAAAwNZc+Gejj/XrU0sp270VxHU3OQYAAAAAAACABXPhn43e3q+PS3LTbfa7/cTH/zS/4QAAAAAAAACwHRf+2eivJz5+xGY7lFKOSPKw/tNvJnnzfIcEAAAAAAAAwFZc+Odiaq3vSvK2/tNHllJutcluv5Dkev3Hz661XrCQwQEAAAAAAABwCdu9hzvj9fh0L99/bJJ/KKX8Trrf6j82yU8meXS/3yeS/M9BRggAAAAAAABAkqTUWoceA0uolPLjSf4iyQlb7PKJJPeotX5qcaMCAAAAAAAAYCMX/tlSKeUa6X77/x5JTkpyfpJPJXlVkufVWr8z4PAAAAAAAAAAiAv/AAAAAAAAANC0I4YeAAAAAAAAAACwdy78AwAAAAAAAEDDXPgHAAAAAAAAgIa58A8AAAAAAAAADXPhHwAAAAAAAAAa5sI/AAAAAAAAADTMhX8AAAAAAAAAaJgL/wAAAAAAAADQMBf+AQAAAAAAAKBhLvwDAAAAAAAAQMMODD0AGEIp5aQkt01y6yQnJTkxyRWSnJvkq/3yoSRvS/LuWusFAw11X+nWHd26detumG7d0a1bt+6G6dYd3bp1626Ybt3RrVu37oaNpbvUWoceAyxEKeXUJI9I8qAk19xsl3698U7x3SRvSvLnSV5Ta71wboOcA926N+7Sr3V3dOtuhm7dG3fp17o7unU3Q7fujbv0a90d3bqboVv3xl36te6Obt3N0K174y79WndHd2PdLvyz8kopt0zy1CR3S3cnLhM3X5Dk6/3yjSTHJrl8ksslOWFiv7U7ypeTPDvJ82qt58x35LPRrXviZt26da/TrVv3EtKte+Jm3bp1r9OtW/cS0q174mbdunWv061b9xLSPa7uJEmt1WJZySXJqUlem+RQksP98tUkL07y6CQ3SnLkNsefmOQeSZ6e5O0T5zmU5CtJfib9k2eWadGtW7du3bp169atW/fyLLp169atW7du3bp1616eRbdu3bpXrftiDUMPwGKZ15LkvP4O+d0kL0tyzyQHZjjf1ZP8UpLTJ+7oTxm6U7du3bp169atW7du3bqH7tStW7du3bp169atW7fuoTt16x5j98XGPPQALJZ5Lf0d+wVJrr7P5y1J/lOSDyX5taE7devWrVu3bt26devWrXvoTt26devWrVu3bt26deseulO37jF2Ty6lHzCsnFLKVWutX5jzn/G9tdZ/n+efsVu65/pn6F4Suuf6Z+heErrn+mfoXhK65/pn6F4Suuf6Z+heErrn+mfoXhK65/pn6F4Suuf6Z+heErrn+mfoXhK65/pnLF33JBf+AQAAAAAAAKBhRww9AAAAAAAAAABg71z4BwAAAAAAAICGHRh6ALBopZRTktwmyfWSXC3JZZIcm+TcJN9OcmaSjyX5p1rrp4YaJ8xLKeWIJLdIco10/+Y/XGv97LCjWoxSyoOSvCxJrbWO5v/AUsoVkqTWetbQY5m3UspNk/xkkpsnuVKSC5N8IcnbkvzZMr//0mZKKVdP8qVa6/lDj2VIpZTjkhxda/3GFrefmO7v/brp/s7/Lcnraq2fXNwo56OUckySmyW5fpKrJzk+3bzl7CTfSPLRJO+c9/uXLZr5GmNnvma+tsrM11aT+Zr5WszXGBnzNfO1VWa+tprM18YxXyu11qHHAAtRSnlIkicl+f5dHPbRJL+f5C/qCO8spZT7JXlGukncKUOPZzdKKScnuXeSU5IcTnJ6ktdOMynpj31xuu4fneMw91Up5cpJfjHJ7ZIck6752bXWd0zsc6ckL0z3n9uktyX52VrrRxc03EH0D0xenu7v9sihxzNPpZR7Jnlcuh/EHNNv/m6Styd5fq31tUONbS9KKTdI8sh09+en1Fov3HD7cen+bT9om9Ocn+Sptdb/ObeB7rNSyuEk30zyiiR/Pnl/HoNSyv2TPDXJDftNX0/yR0l+t9b6nX6f+yb5X0mO23B4TfKnSX5u47+XFpRSbpzkKUnunuTSUxzyL0meV2t9+VwHNmfma7tnvma+tmrM18zXYr7WFPM187Upma+Zr5mvrRDzNfO1mK81xXxtXPM1F/5ZeaWUyyV5dbrJWpKUXRy+dgd5W5L71lq/vp9jW3allIcn+bM0NokrpfxWugehG59xen6S56WbmHx3m+NvkORDaai7lHKTJP+Q5HKb3Pz4WuvzSim3SPLmdM9k28x/JLlDrfUDcxrmvuqfqblb90rynHT37ZOz4ftBrfVzs49svkopL043/qdu9kC7lHJ0usnYg9c2bdhl7fvaK5I8vNZ6wbzGup9KKU9P8qvpflvkthtuO5Dk/6b7Pr/We2GSryU5MskVJ7bXJL9Za33aAoY9s/6ByeRk7TNJXpLuB2ZnDDKoBSmlPDHdD8eSi/87run+vu+e7rcr3pzkUlucpiZ5ea31IfMa534rpZQkz0zy/6Xr3uw+vNlcZu3fyVuTPKzWeubcBjkH5mt7Z77WTrf52tTM18zXzNcaYb5mvraLw83XzNea6DZfm5r5mvma+VojzNfGNV9LXPhnxZVSjkz3oOKW6e7E30jyyiSnpXu25plJzkn3LL1LpXs209XSvZTJ7ZM8MN1EryZ5Z5Lb1FoPL7ZiOC0+MCml/F66ByVbPQCt6Z5pfv9a68e3OEdTD0xKKZdO8pF0Ly2WdC8v9t0kV+g/vzDJDyT5P/36nUn+JslXk1w1yf2y/kz9jyS5Ua310EIGP4NNJmxTH9qvNx7bxMuTTXTfcLNnkJdSXpDkMRObPpLu33xJ91JG1++31yR/WGt93HxHvD9KKW9N8sNJnlRr/YMNtz0uybPTNX0wya8k+ce1H0CUUo5Pct8kv5nkpHTPar5pCw/CJ/6+N/67remeXf6SJH9Zaz17gOHNTSnl+kn+Nd0Dy5Lk/Uk+ne63TG6crv9R6R6A/0i6lxD97STvTXJUkjsk+eUk39Pv+yO11tMW2bBX/Q8fHp6u+5x0zzT+cpLLppvPXDHd9/hfSvLJdN/Xb5PkTunaa5IzktyxhR+2JOZrszJfa6PbfG33h/Zr8zXzNfO1JWW+Zr4W87Wpma+10W2+tvtD+7X5mvma+dqSMl8b13ztIrVWi2VllySPTvcf0KF0z0Q9dpfHH5vk+RPneNTQTQv++j18rX3osUw53h/o/54Opfsm/nPpJmE3TvJf032jPtwvX0ty8y3Oc4PGuh878W/08UmO7LffOd2zjA+le7by4SS/tMnxa89+WzvHfYdumrL78D4vrfx9r/09XX+T2248cfsZSX54k31uM3Ff2PQ8y7gk+Vw/3ntuctuH+553JDlmm3N8b7ofSB1K8sKhm3b59/34dD9c+M7kv9l++XaSv0hyl/RP6mx9SfLcvvG8JD++4bZ79Ns/0fd/IMlxm5zjGul+AHMoyYuHbpqy+8cm/m5fnOSyG24/Kt0DkkPp3oPs2hO3XTEXn7O8beieXXSbr8329TNfW4KuKbrN18zX1m4zXzNfM19b3898bQmapuw2X5vt62e+tgRdU3Sbr5mvrd1mvma+Zr62vp/52hI07WbxG/+stFLKaen+E351rfUBM5znL9M9m+1ttdbb79f45qWU8mv7dKobJblP2nlm7vOT/Ey696i5Ra31MxtuPzbde8r9XL/p20nuXWt984b9WntG8hvSTUjeUGu9+4bbnpbk19I9Q+3NtdY7bXGOtWf83TDJy2qtD53roPfBxDM1v5LkDVMeds10L1dVk7x044211kfs2wDnZLtnJE88G/nsJDeptX56i3Ocmu7v+9JJnllr/cX5jnp2pZRzkxyd5Ga11vdPbD8h3Xt01XQvpfe2Hc7zc+kmvZ+ptZ46vxHvj41/333vg5I8NN0ztDc+U/lL6R6kvLTW+pFFj3e/lFI+mO6HRM+qtf7CJrf/z3Q/cKpJfqLW+jdbnOepSX4jyem11utvts8yKaW8Msn9k7yp1nqXbfZ7ZroHq3+1cX5TSnlskj9M97V5QK311XMc8r4wX5vZjWK+1kK3+Zr52tpt5mvma+ZrF9/PfM18bWmZr5mvTdz2tJivTTJfi/lazNeWnvnauOZrFxn6mQcWyzyXdBOWQ0nuMuN57pLuGT5fGbppyvFOPlNt1qWlZ2p+uB/zr+yw339Ocm7f9p1seIZj2ntG8hf77gdvctv1Jv49PGyH8zyh3/cjQzdN2f3KibZ/SHLqFMc8qKW/2y0atntG8tp94A+mOM+z+nO9c+imKbvXvp/fbsP2Uya+Jpea4jw36/c/Z+imffj7PjnJr6d7Zu7Fnl3fL+9N8rgkVxy6Yw/da79Ncdctbr/rROvBbc5zm36/bw3dNGX3Z/umn9hhv1Oz/oztoza5/Q397a8aumnKbvM187XN9jNf2/w8T4j52tIvO/z/bb6283nM1xpYYr5mvra385ivLUHXFN3ma5e8zXzt4seYr63v+6yYrw3eNePf98kxXzNfW4H52tpyRGC1XaZff33G83yjXx8343kWrezD0pKr9es3b7dTrfV/J7lbumdtHpPkr0opD5rz2Obp8v36s5vcdubExx/b4Txrz/K8yswjWoBa6wOT/Hi6xjsl+WAp5VdLKUcNO7JBndSv/2GKfd/Yr681p7Hst7V/37fcsP2bEx9faorzrO1z/qwDGlqt9Yxa69Nrrd+XbgL+x+n+v1r7/n2jdA9Av1BKeW0p5X4N3T+O6ddf2+L2ye3bvf/a2m3T/NtYBlfu1/+2w35n9Ouj0r2X5EZrv3Fxs30Y0yKYr5mvXYL52pbM19pnvrYz87U2mK9t74x+bb52ceZrbTBfuyTztXExX9uZ+VobzNe2d0a/XpX5WpK48M/K+0K/vsWM51k7/osznmdR1r4Rn5bkjjMs/32ho57d2n9k5+60Y631LUl+NMlZ6b6x/0Up5afmN7S5Wptgnbfxhlrrtyc+PWeH86w9AL/0fgxqEWqtr0v3DPLnpPt7fFq6Byh3HHJcA1q7D/z7FPuufT87YU5j2W+vTzfZfvTk5LrWelaStZcd/LEpznPXfr3TxK8ptdZ31Fp/Jt37rD0gyd8muTDd1+yoJPdM9yz+af5tLIP/6NdbPXCe3H61LfZJ1h+sf2vmES3G2vfpK+yw3+Tthza5/ZP9+sqb3LaMzNfM1zZlvrYp87X2ma/tzHytDeZr2zNf25z5WhvM1zYwXxsd87Wdma+1wXxte6s2X0viwj+r7x/TfVN+ainl5L2coJRyzSRPTfdeHv+4f0Obq/ek675KrfW0vS5JTh+4Y7fO6tdTPaO21vqeJHdI9x/1kUleWEp53HyGNldrz8z73hnPs/aA5Jsznmehaq3n1FqfkORWST6Y5DpJ3lRK+fNSypUGHdzirT3YOGbbvTprz9Dc6QHrsnhRurFeK8mfb3hm7XPSfc/7H6WUa2x1glLKrbP+vlV/Pb+hDqfWen6t9a9qrfdO973wCelekmztWcqXG3B4u/HhdON97Ba3P2bi4+3eY/SB/frj+zGoBVj7zZH77bDf2u3nZfsHm5f4gdWSMl8zX9uS+dolmK+1z3zNfM187eLM19pgvma+tiXztUswX2uf+Zr5mvnaxZmvNcSFf1bdc5J8N90zct5fSnnStBOVUsqVSin/Lcn7+uPP78/Xgnf161NKKZcddCSL9dF+/cPTHlBr/UiS2yX5XLr/BJ+V5Mn7PrL5WvtPabOXo0mSpyf5jXTv4bSdtQndl/djUIvWP9C8WZKnpHtW+oOTnF5Kecy2B7br3qWUh00uWX/ZxWtPcfzaMzW3eqmnpVJrPTPJL6e7nz4gyQdKKQ8ppRyX5LlJXpvumakfKKX8VinlNqWUk0spp5RS7lJK+aN0L1N46XT/xp87TMni1FrPqrU+p9Z68yTXT/L7Wf9NnWX3N/369qWUl5dSblBKObZfvyzdD5Vene43cH6tlHK7jScopTw0yUPSPRB904LGPau/Tfdv/FH9+C+hlHKrJL+TruvNtdYLN9ntOv36S3MZ5f4zXzNf25b52sWYr7XFfM18bVvma+ZrMV9bduZrUzJfuxjztbaYr5mvbct8zXwt7czXkiSl1jr0GGCuSimPTPe+LEekuxMn3TOTTk/y+STfTveg4+h071l2UpLrZv1OXZIcTvKYWuufLm7ke1dKuW+Sv0zX+2O11j19Qy6lPDzJnyWptdYj93GIc1FKeXqSX03yyVrrdXbaf8OxJ6X7j+v70n3dStrpfm6Sn03ywlrrVs/em+Y8z0zy+CSvqbXu9Gy4pdb/BsIfJ7lzur/Pd6V7ZuN1k7w8jfzdbqaUcjjr38u28uJa66N2OM/vJflvSf6x1nrn/RrfvJVSnprugfba1+BQko+k++HCXdI903qrr09J94z7e9Za3zHfke6Pib/vG9ZaP7rT/lOcr9QGJn/9A86PZOuXGTuc7odQD0/yM/3nb0r3w8QDSW6b7mVES7r/569ba136lxMtpRyfbo6y9hJi/5Tk79M9mL5sktsnuUe636I5nOQOtda3b3KeVyW5b5KX11ofsoChz8x8zXxtymPN18zXmmC+Zr424/nM15aY+Zr52h7PY77WRrf52gbma+ZrWx0e8zXztSU25vlakqTWarGs/JLufWk+ke5OvLYc2maZ3O+TSe42dMMue0+aGP8vzfh1e3O6ZzwN3jXFeH944u/2Tns4/sQk75/8NzJ005Tjflg/3tNnOMcRSc7sv3aPG7ppH782D0n3H/rhdD+AeEdLf7dbNB2eYjkryTE7nOcT/d/3bw3dtIevwY9M8T19s6/L65Jce+jx7+Hv+1CS6w89lgHafyDdy+tt/Hu8IMnP9vtcJt3Llm31b+CCJP9p6JZddt8q3XtCbjVXWfs6PHmL46/cdx9O8oihe3bZbr6296+b+dqSLzFf267LfG3r85ivNbBMtJmvma+Zr5mvbfd1M19b8iXma9t1ma9tfR7ztQaWiTbzNfO1lZ+v+Y1/RqOUcmSSn0hyn3TPVDop3TOVNnNmkrene4+a19TNX+ZjqZVSrp6u7+xa69eHHs+ilFI+m+59d95Za73NHo6/bJLXp/uPodYGnrVaSjkxyb3SPWvxf9VaD+/hHD+d5E/6T29Yu5doWwmllMsleWa6B3BNPdt8M2Wb99ja4Atbfe8qpdw7yWv6T3+81vq6fRncApVSSrpnID8gyQ+le7b5xrcw+mq6Z7W+Nclf1Vo/tNBB7oNSyhnp/t3eudb6qYGHs3CllBOS/HS6Hzwdne4B6YtqrR+b2OfKSZ6f7v/3tX8DNcm/JPnl2r2nZlNKKd+X5A+S3C2XnKt8LMmv1Fr/eotjD6R79nKSfLPWemhe45wH87VxMF8zX9vIfG3Tc5ivNcJ8zXwt5mvmayvIfM18bSPztU3PYb7WCPM187WMaL7mwj+j1b/MyUlJjk9yTJLz0r2XyedrrecMOTaGVUo5Osn3Jkmt9bMDD4d9Ukr5kXQvvXWpJKm13nHYEbGf+gcql01yXPrv57XW84cdFYtUSjmY7mVEL0xyRq31rGFHNLtSyhXSvbfi5ZOck+RjtdZPDjuqxTJfYyvma6vJfG21ma9hvraazNfYivnaajJfW23ma5ivtc+FfwAAAAAAAABo2MaX7AAAAAAAAAAAGnJg6AEAAABspZRyVJLLJDk2yblJvl1rvWDYUc2fbt26V5du3bpX11i7AQBYDl7qn1EppVw2yb2S3D7J9ZNcPd17kB2b7v3HvpHko0nemeRVtdZPDDTUfaVbd3Tr1q27YbpH133jJPdNcpsk10ty4ia7fTXJx5L8U5LX1Frfu7gRzodu3Zvsplt303Tr3mQ33SvSvVellCsluW6S1FrfOvBwFka37jHQrXsMdOtugQv/jEIp5XJJfj3JY5IcPXnThl033iHelOTna60fn+Pw5ka37rWbNuyqu6O7Qbp1r920YVfdnda7vz/Js5LccXLzNodM9r8lyRNqrR/a/5HNl27d0b0Z3bp1N0L3uLpnVUp5eJI/S3K41jqaV6LVrXsMdOseA926W+DCPyuvlHKdJK9PcnI2fxBWk5yf5JNJvjfJFTa57TG11pfOd6T7S7fuDXTr3nib7kbo1r3BqnbfLckrk1w6693nJPl0kjP7j7+b5FJJjktytSSn9B8nXfu5SR5Qa/37xY18Nrp1R7du3bo7unWPwsQP0Gut9cihx7MounWPgW7dY6BbdxNqrRbLyi7pXgr340kOJ7kgyZ8n+c9J7pTkfkmeneRbSQ4leW5/zPckeUCS1/TbDye5MMkDh+7RrVu3bt26detewe6rpXvbgsPpnrjwgiS3THLkDscd2e/3R/1xh/vzXG3oJt26devWrVu37lXq3sev38P79kNDj0W3bt26devWrXsVuwcfgMUyzyXJE/s75neS/OgW+1w7yRfT/bD8wRtuu2WSz/Xn+GqSKwzdpFu3bt26devWvWLdz+jH/B9JfmiP57hV1p8U8Yyhm3Tr1q1bt27dulepex+/fk3+AF23bt26devWrbuVxUv9s9JKKe9I90Pw/1FrffI2+z00yUuSfKDWeuMNt52a5F/T/RbeL9Vaf39+I94funVvsZ9u3Wu36da91HSPrvujSa6T5Fdqrb83w3l+KclvJzm91nr9/RrfvOjWvcfz6Na9tHTr3uN5dLfR/Zl9OtVlklwxjbxkru6Z6da9tHTPTLfupTXW7jUu/LPSSilfTXL5JHestb51m/0un+Rr6d5n7fK11v/YcPsfJHlCkn+utf7w/Ea8P3Tr3mI/3bonb9ete2npHl332eneI/fWtdZ3znCeWyb55yTn1FqP36/xzYtu3Xs8j27dS0u37j2eR3cb3YfTzT3LjKdaO0cTP0DXrXuPdOteWrp175HuBrrXHBh6ADBnaw+ezt5hv8nbT0z3km2T3pDuB+in7M+w5k739nTrnqS7Dbq3p1v3pNa6z0/3A/RjZzzP2vHnz3ieRdE9G91t0D0b3W3QPRvdbfl2krNmOP4ySa6wT2NZJN17o7stuvdGd1t0743uhrjwz6r7apKrJLlukvdvs991Jz7+5ia3f6VfH9yXUc2fbt2b0a17ku426Na9mVXr/lSSmyV5UJK3zHCen5w4Xwt0694L3W3QrXsvdLdhrN1nJLlGknfUWu+615OUUh6e5M/2a1ALcEZ0694l3c04I7p175LuZpyRcXYnSY4YegAwZ/+S7qU4nlBK2e6JLk/q1/9ea/3aJrcf7NezPDtokXTr3oxu3ZMO9mvdy0237s2sWvdfput+dCnliXs5QSnlF5I8Ot3LsL1qH8c2T7p174pu3Q3QrXtXdDfV/e503TcbeiALpntcdI+L7nHRPS5j7U7iwj+r7yX9+mZJ/raUcq3JG0spVyilvCDJQ9I94HrFFudZ+wZx5lxGuf90676Ibt1bnEd3G3TrvsgKdz8vySfSPSh7Rinlw6WUJ5VSblFKOWGzA0opJ/S3P6mU8uEkv9/f9Mkkz1/MsGemW7fuTejW3d+ke/npHlf3u/r15TbOUVecbt1joFv3GOjWPRpe6p+VVmv9u1LK3yW5Z5K7JPlkKeVTSb6c5LJJrpfkyH73LyX53S1O9bB0P2B/23xHvD9069atu99d9yXpboDu0XWfW0q5R5K/S3KddJ2/t3Z7KeWcdO/Ldn6So9O9x9pxG05T0v0Q/h611nMXMe5Z6dYd3bp1616nW/eye9fEx7dI8pmhBrJgunWPgW7dY6Bb92i48M8YPDjJK5OsvZfHqf2SdA+2kuTzSe612cvlllKuluSz/fLq+Q51X+nu6NatewPduhuhuzOK7lrrp0spN0v3NgY/n/W3K0i6H5hfZpvD/yPJc5I8o9b67bkNcg506564WffmdOtugm7dEzevavf7kpzWf7xd307enuQRsw9nYXTr3gvdbdCtey90t2Gs3UmSUmsdegywEKWU+6f7DbibJ7l8knOSfCzJa5O8oNZ69oDDmxvduqNb94rRrTu6V7Y7SUopB5LcIclt0/0W3dWSHJ/kmCTnJTk73ZMfPpruQdhbaq0XDDLYfaRbd3Tr1q27YbrH1Q0AwHJy4R8AAAAAAAAAGnbE0AMAAAAAAAAAAPbOhX8AAAAAAAAAaNiBoQcAQyilHJHk1CRXT/fea8eme9+1byT5aK316wMOb250645u3StGt+7oXuXua2T9vXIvk6773CTfTnJmko/VWj873AjnQ7fu6Na9YnTrjm7dK0a37ujWvWJ0647ulekutdahxwALUUo5Nsl/SXL/JLdOcvQ2u38mySuSvKjWesbcBzdHunVvs7tu3U3SrXub3XW3333NJE9Icp8kJ01xyBeS/HWSZ9daPz23gc2Zbt070K27Obp170C37ubo1r0D3bqbo1v3DnS32l1rtVhWfkly33R32EP9cniHZW2/85I8LcmBoRt069atW7du3bpXvPs3knx3yuaN/d9N8ptDN+jWrVu3bt26devWrVv30A26devWrXu83X7jn5VXSnlskuclOaLfdF6Sryc5Id3LeSTdnfg5/T4/kOQWSS7b31aTvDHJfWqt5y9o2DPTrTu6devW3dGte+mVUl6Q5NFJSr/p40lOS3J6updbOydd96WSHJfuZdmum+R2/Trp2l9Ua33M4kY+G926o1u3bt26dTdCt+7o1q1bt27djRhrdxK/8W9Z7SXJ9dP9wPxwkg8k+dEkR07cfpMkf9/f/skkx/fbj0r30h//mvVn+Lxo6B7dunXr1q1bt+4V7P6xiXG/K8ktd3n8D/XHrZ3jLkM36datW7du3bp169atW/fQTbp169atezzdF41/6AFYLPNc0v3G3OF0z+a5zBb7lCRv6O/Az9xw25FJXjpxB7/F0E26devWrVu3bt0r1v1X/Zjfk+TYPZ7jmCTv7btfPXSTbt26devWrVu3bt26dQ/dpFu3bt26x9N90diHHoDFMs8l3Q/ODyV55A77/VD/jeCspHsLjInbjkry4f48fzh0k27dunXr1q1b94p1n9mP94EznueB/dflzKGbdOvWrVu3bt26devWrXvoJt26devWPZ7utWXtvUNhVV21X79/h/3Wbj+Y5CqTN9RaL0jyR+l+w+6O+zm4OdK9Pd26k+iO7hbo3p7u1eg+sV9/esbzrB1/xRnPsyi6Z6O7Dbpno7sNumejuw26Z6O7Dbpno7sNumejuw1j7U4SF/5ZeYf79aV22O/oLT5es/YD9qtsctsy0r093bon6W6D7u3p1j2pte6v9utTZjzP2vFfm/E8i6J7NrrboHs2utugeza626B7NrrboHs2utugeza62zDW7iQu/LP6Ptuvd/qNt7XbDyf58ia3f6dft3Kf0b093bon6W6D7u3p1j2pte53pXuFgieVUnZ60sOmSinHJHlykprk3fs4tnnSrXtXdOtugG7du6JbdwN0694V3boboFv3ruhuqjtJOz8MhL16U7o7+C+WUq632Q6llMsn+f10d+D311q/s8luV+/Xm/1wfRnp1n0xunVvspvuNujWfTEr2v3Cfn2TJKeVUm6+m4NLKbdIclqSG/eb/mQfxzZPunVPTbfufRzbPOnWPTXduvdxbPOkW/fUdOvex7HNk27dU9PdXHeSpNRahx4DzE0p5eQkpyc5Ksm3kzwryRvS/SD8sklun+SJSU5K9wP0R9RaX7rJeZ6b5OeSvL7Wes9FjH0WunVHt27dui9+Ht26l1op5Y+TPCpdV9J9HU7r159P9/U4P91bG1wm3dfguum+JtddO02SP621PmpxI5+Nbt3RrVu3bt26G6Fbd3Tr1q1bt+5GjLU7SVJrtVhWekny6HQvhXtoi+Vwv/z1Fscfm+Tr/T5PHLpHt27dunXr1q171br7sf92ugdd2/Vv9TU5P8nvpH9ic0uLbt26devWrVt3K4tu3bp169atW3cry2i7hx6AxbKIJclPJvlS1n9YPrl8N91v1B21xbFXSHK/frnS0C26devWrVu3bt2r2N2P/5Qkz09y5hb9G5fP9/tfe+ix69atW7du3bp169atW/fQY9etW7du3ePu9lL/jEYp5dgkd0ty8ySXT3JOko+lexncLww5tnnSrTu6da8Y3bqje2W7J5VSrpnkekmuluT4JMckOS/J2ekeiH201vpvw41wPnTrjm7dK0a37ujWvWJ0645u3StGt+7oXpluF/4BAAAAAAAAoGFHDD0AAAAAAAAAAGDvXPgHAAAAAAAAgIa58A8AAAAAAAAADTsw9ACgBaWUhyd5cZJaax3N/Ua37jHQrXsMdOtuRSnlh5PcP8kpSQ4nOT3JK2ut75vi2GsneWO67lPmOtB9plt3dO90rG7dTdCtO7p3Ola37ibo1h3dOx2rW3cTRtlda7VYLDssSR6e7pvCoaHHolu3bt26devWvWrdSY5K8hdJDm2xvCrJiTuc4wa6h2/SrVu3bt26devWrVu37hYW3bp161617lqrl/oHAAAG96IkD05Stljum+SDpZTbDDbC+dCtW7du3atBt27dunWvBt26devWvRrG2u3CPwAAMJz+QdZDk9Qkn0jy40mOT3KFJPdL8q50D8qunOQfSin3Gmio+0q37ujWrVt3w3Trjm7dunU3TLfu6Na9Yt1rSv9yBbCSSikv3qdTnZrkNuney+PIfTrn3OiemW7dS0v3zHTrXloj7v6zdG9P8PkkN6q1fn3D7SXJE5P8bpIDSS5M8oha6//esN8Nknwoupeabt0bbtetW/f6frp1Ly3dujfcrlu37vX9dOteWrrH1X2RRb6vgMWy6CX9+2/s09LMe3no1q1bt27dunU31P3xfsyP32G/2yc5q2+7MMljN9ze1Huv6datW7du3bp1617uRbdu3bp169atu5XutcVL/TMWW72Px26WFunWrVu3bt262zO27qv063/ebqda62lJbpfki+nesuz5pZRfnPPY5kn3NnTr1t0k3dvQrVt3k3RvQ7du3U3SvQ3duhvvTtK9hAGssrOSXD7JG5M8dobz3D/JM/ZlRIuhW/de6G6Dbt17obsNY+0+ql8f2mnHWutHSim3TfKmJNdM8t9LKcfXWn99ngOcE9070K1bd3N070C3bt3N0b0D3bp1N0f3DnTrbrg7iQv/rL53J7lrkuvVWj+715OUUr62f0NaCN26d013M3Tr3jXdzRhr91eSXDXJ1ZO8d6eda63/1j8o+79JrpfkqaWUyyR58VxHuf90696Sbt26m6Jb95Z069bdFN26t6Rbt+6mjLU7SbzUPyvv3f36aqWUEwcdyWLp1j0GunWPgW7dY/Dhfn3baQ+otX4x3cuxvT/dWxs8Icmz9ntgc6Z7Srp1R3crdE9Jt+7oboXuKenWHd2t0D0l3brTXncSF/5Zfe+a+Pjmg41i8XTrHgPdusdAt+4xeFu6B1UPKKWUaQ+qtZ6V5I5J3tEf/yPzGd7c6Na9I9265zO8udGte0e6dc9neHOjW/eOdOuez/DmRrfuHelutjuJC/+svrUfoJfM9gP0TyV5SZKXzjyixdCtey90t0G37r3Q3Yaxdr+hX18lyX13c2Ct9VtJ7pzu5dimfjC3JHTrnopu3Q3RrXsqunU3RLfuqejW3RDduqeiu8nuJEmptQ49BgAAYMRKKaele0D2sVrrvfZw/FFJ/k+Sn0hSa61H7vMQ50K37l0er1v30tOte5fH69a99HTr3uXxunUvPd26d3m87oa6Exf+AQAAAAAAAKBpXuofAAAAAAAAABrmwj8AAAAAAAAANMyFfwAAAAAAAABomAv/AAAAAAAAANAwF/4BAAAAAAAAoGEu/AMAAAAAAABAw1z4BwAAAAAAAICGufAPAAAAAAAAAA1z4R8AAAAAAAAAGubCPwAAAAAAAAA0zIV/AAAAAAAAAGiYC/8AAAAAAAAA0LADQw8All0p5WH9h2fVWl836GAWSLfuMdCtewx06x4D3brHQLfuMdCtewx06x4D3brHQLfuMdDdXneptQ49BlhqpZTDSdbuKJ9I8ltJXlZX/M6jO4lu3StKdxLduleU7iS6da8o3Ul0615RupPo1r2idCfRrXtF6U6iW/eKarnbhX/YQX8Hn1STfCrJ79RaXzLAkBZC90V06145ui+iW/fK0X0R3bpXju6L6Na9cnRfRLfulaP7Irp1rxzdF9Gte+W03O3CP+yglPLr/YfHJrlVklskuVSSWms9crCBzZlu3dGte8Xo1h3duleMbt3RrXvF6NYd3bpXjG7d0a17xejWHd1L3e3CP+xSKeXoJD+U5Ha11t8aejyLolv3GOjWPQa6dY+Bbt1joFv3GOjWPQa6dY+Bbt1joFv3GOhe/m4X/gEAAAAAAACgYUcMPQAAAAAAAAAAYO9c+AcAAAAAAACAhrnwDwAAAAAAAAANOzD0AGBIpZRTktwryQ8muWKSY5OUbQ6ptdYfXcTY5km37ujejO6G6dYd3ZvR3TDduqN7M7obplt3dG9Gd8N0647uzehumG7d0b2Zprpd+GeUSimXTvL8JA/NJe/QJUndZFs22d4U3bonb47uyW3ZZHtTdOuevDm6J7dlk+1N0a178ubontyWTbY3RbfuyZuje3JbNtneFN26J2+O7slt2WR7U3Trnrw5uie3ZZPtTdGte/Lm6J7clk22N2Us3S78MzqllJLkNUnulO6O+7Ukn09yo3R34LcluVyS6yQ5qt/28SRfGmC4+0a37ujWrVt3w3Trjm7dunU3TLfu6NatW3fDdOuObt26dTdsVN21VotlVEuSByY5nORQkl9PckSS71/bNrHfcUken+RbSb6c5DZDj123bt26devWrVu3bt26hx67bt26devWrVu3bt26dQ89dt26dW/SOvQALJZFL0n+ur8zv31i2w023sEnbrt5ku8k+UqSqww9ft26devWrVu3bt26deseevy6devWrVu3bt26devWPfT4devWffHliMD43Czdy3S8cJqda63vTvKCJFdM8vNzHNe86Z6Cbt2N0j0F3bobpXsKunU3SvcUdOtulO4p6NbdKN1T0K27UbqnoFt3o0bT7cI/Y3TFfv2ZiW0XrH1QSjl2k2Ne16/vOa9BLYDudbp1T9LdLt3rdOuepLtdutfp1j1Jd7t0r9Ote5Ludulep1v3JN3t0r1Ot+5JTXa78M8YXdivz57YNvnx92xyzH/066vNZUSLoXudbt2TdLdL9zrduifpbpfudbp1T9LdLt3rdOuepLtdutfp1j1Jd7t0r9Ote1KT3S78M0Zf7NcnTmz7UpJz+49vsskxp/brA/Ma1ALoXqdb9yTd7dK9TrfuSbrbpXudbt2TdLdL9zrduifpbpfudbp1T9LdLt3rdOue1GS3C/+M0Qf69Q3XNtRaa5J39p/+7OTOpZQDSf5r/+kn5z66+dHd051EdxLd/ae626O7pzuJ7iS6+091t0d3T3cS3Ul095/qbo/unu4kupPo7j/V3R7dPd1JdCfR3X/aVLcL/4zR/5+kJLnrhu0v7rffoZRyWinl50opT0p3x79FkprklQsd6f7SfXG6devW3SrdF6dbt27drdJ9cbp169bdKt0Xp1u3bt2t0n1xunXrbrG71mqxjGpJ914dh5JckORaG257fZLD/e2Ty+Ek701yzNDj161bt27dunXr1q1bt+6hx69bt27dunXr1q1bt27dQ49ft27dG1qHHoDFMsSS7tUujtxk+6WS/Ga69/s43C9fT/LcJCcMPW7dunXr1q1bt27dunXrHnrcunXr1q1bt27dunXr1j30uHXr1n3JpfRRwAallMsnOZDkq3VEdxTdusdAt+4x0K17DHTrHgPdusdAt+4x0K17DHTrHgPdusdAd7vdLvwDAAAAAAAAQMOOGHoAAAAAAAAAAMDeufAPAAAAAAAAAA07MPQAYCillCskeUiS2ya5VpLjkxy5w2G11nrKvMc2T7p1R/dWdDdKt+7o3oruRunWHd1b0d0o3bqjeyu6G6Vbd3RvRXejdOuO7q001e3CP6NUSnlAkj9JcsLapikPrfMZ0WLo1j3lobobpFv3lIfqbpBu3VMeqrtBunVPeajuBunWPeWhuhukW/eUh+pukG7dUx6qu0Fj6Xbhn9EppdwyycvSvdVFSfLFJO9P8vUkhwcc2lzp1h3duleMbt3RrXvF6NYd3bpXjG7d0a17xejWHd26V4xu3dG9Ut0u/DNGT0730h3nJnlUrfVlA49nUXTrHgPdusdAt+4x0K17DHTrHgPdusdAt+4x0K17DHTrHgPdK959xNADgAHcOt1Lc/zeKt+5N6Fb9xjo1j0GunWPgW7dY6Bb9xjo1j0GunWPgW7dY6Bb9xjoXvFuF/4Zo4P9+o1DDmIAB/u17nE42K91j8PBfq17HA72a93jcLBf6x6Hg/1a9zgc7Ne6x+Fgv9Y9Dgf7te5xONivdY/DwX6texwO9mvd43CwX+seh4P9Wvc4HOzXK9/twj9j9O/9ug46isXTPS66x0X3uOgeF93jontcdI+L7nHRPS66x0X3uOgeF93jontcRtPtwj9j9KZ+fdNBR7F4usdF97joHhfd46J7XHSPi+5x0T0uusdF97joHhfd46J7XHSPy2i6S60r/+QGuJhSynWTvCfJl5LcuNZ69sBDWgjdugce0kLo1j3wkBZCt+6Bh7QQunUPPKSF0K174CEthG7dAw9pIXTrHnhIC6Fb98BDWgjdugce0kLoXv1uv/HP6NRaT0/y0CRXSfKmUsoNBh7SQujWPfCQFkK37oGHtBC6dQ88pIXQrXvgIS2Ebt0DD2khdOseeEgLoVv3wENaCN26Bx7SQujWPfCQFkL36nf7jX9Gp5Ty4v7DH0xy43Tv6fGhJKcn+c4Oh9da6yPnOLy50a07unVvTndjdOuObt2b090Y3bqjW/fmdDdGt+7o1r053Y3RrTu6dW+uqW4X/hmdUsrhdHfqizZt+HzLQ9PdwY+cy8DmTPf6puje9tDobo7u9U3Rve2h0d0c3eubonvbQ6O7ObrXN0X3todGd3N0r2+K7m0Pje7m6F7fFN3bHhrdzdG9vim6tz00upszpu4DQw8ABvC5THeHXjW6x0X3uOgeF93jontcdI+L7nHRPS66x0X3uOgeF93jontcdI/LaLr9xj8AAAAAAAAANOyIoQcAAAAAAAAAAOydC/8AAAAAAAAA0DAX/gEAAAAAAACgYS78AwAAAAAAAEDDDgw9AJiXUsqh/sNaaz2wyfa9uNi5lpFu3Ru274XuJaVb94bte6F7SenWvWH7XuheUrp1b9i+F7qXlG7dG7bvhe4lpVv3hu17oXtJ6da9Yfte6F5SY+2e1MxAYQ/KLrevCt3TbV8Vuqfbvip0T7d9Veiebvuq0D3d9lWhe7rtq0L3dNtXhe7ptq8K3dNtXxW6p9u+KnRPt31V6J5u+6rQPd32VaF7uu2rYqzdF3Hhn1X29F1uXxW6p9u+KnRPt31V6J5u+6rQPd32VaF7uu2rQvd021eF7um2rwrd021fFbqn274qdE+3fVXonm77qtA93fZVoXu67atC93TbV8VYuy9Saq1DjwEAAAAAAAAA2KMjhh4AAAAAAAAAALB3LvwDAAAAAAAAQMNc+AcAAAAAAACAhh0YegAwpFLKFZLcKsm1khyf5Midjqm1/sa8xzVvunXvdIzudunWvdMxutulW/dOx+hul27dOx2ju126de90jO526da90zG626Vb907H6G7XqneXWuvQY4CFK6VcKckzk9w/u3wCTK11x28Cy0q37mnpbo9u3dPS3R7duqeluz26dU9Ld3t0656W7vbo1j0t3e3RrXtautszlm6/8c/olFIul+TtSU5JUgYezsLo1j0GunWPgW7dY6Bb9xjo1j0GunWPgW7dY6Bb9xjo1j0Gule/+4ihBwADeEqSU9Pduf8hyV2TnJjkyFrrETstQw58Rrp169atW7fu9ujWrVu3bt2626Nbt27dunXrbo9u3bp1N9/tN/4Zo3snqUleV2u919CDWSDdusdAt+4x0K17DHTrHgPdusdAt+4x0K17DHTrHgPdusdA94p3N/UsBdgnV+/Xzx90FIune1x0j4vucdE9LrrHRfe46B4X3eOie1x0j4vucdE9LrrHRfe4jKbbhX/G6Nv9+suDjmLxdI+L7nHRPS66x0X3uOgeF93jontcdI+L7nHRPS66x0X3uOgel9F0u/DPGH2oX19j0FEsnu5x0T0uusdF97joHhfd46J7XHSPi+5x0T0uusdF97joHhfd4zKabhf+GaM/TlKSPHTogSyY7nHRPS66x0X3uOgeF93jontcdI+L7nHRPS66x0X3uOgeF93jMppuF/4ZnVrrK5O8PMlPlFKeMvR4FkW37jHQrXsMdOseA926x0C37jHQrXsMdOseA926x0C37jHQvfrdpdY69BhgLkopt9vm5gNJfiPJrZK8N8nLkpye5Ds7nbfW+tZ9GeCc6N6Ubt26t6F7OenelG7dureheznp3pRu3bq3oXs56d6Ubt26t6F7OenelG7durex7N2TXPhnZZVSDifZ73/gtdZ6YJ/Pua907yvdS0r3vtK9pHTvK91LSve+0r2kdO8r3UtK977SvaR07yvdS0r3vtK9pHTvK91LSve+WvruSc0MFPaoDD2AgegeF93jontcdI+L7nHRPS66x0X3uOgeF93jontcdI+L7nHRPS5j7U7iwj+r7Y5DD2AgusdF97joHhfd46J7XHSPi+5x0T0uusdF97joHhfd46J7XHSPy1i7L+Kl/gEAAAAAAACgYUcMPQAAAAAAAAAAYO9c+AcAAAAAAACAhrnwz8orpfxQKeXV/XL/XR77gIljbzqvMc6Dbt27OFa37ibo1r2LY3XrboJu3bs4VrfuJujWvYtjdetugm7duzhWt+4m6Na9i2N1N9adJKm1WiwrvSR5Z5JDSd6T5OhdHnt0f9yhJG8dukW3bt26devWrVu3bt26h27RrVu3bt26devWrVu37qFbdOvWvcn4hx6AxTLPJcktkxzu76C33uM5bjVxjpsO3aRbt27dunXr1q1bt27dQzfp1q1bt27dunXr1q1b99BNunXrvvjipf5ZdQ/s12+vtb5jLyeotf5zktP6T39yX0Y1f7p174ruJLqXnW7du6I7ie5lp1v3ruhOonvZ6da9K7qT6F52unXviu4kupedbt27ojtJO91J4sI/K+9WSWqS1854nr9JUpLceuYRLYbu2ehug+7Z6G6D7tnoboPu2ehug+7Z6G6D7tnoboPu2ehug+7Z6G6D7tnoboPu2bTWncSFf1bfKf36QzOe58MbzrfsdM9Gdxt0z0Z3G3TPRncbdM9Gdxt0z0Z3G3TPRncbdM9Gdxt0z0Z3G3TPRncbdM+mte4kLvyz+g7266/OeJ614w9ut9MSOdivde+N7jYc7Ne690Z3Gw72a917o7sNB/u17r3R3YaD/Vr33uhuw8F+rXtvdLfhYL/WvTe623CwX+veG91tONivde+N7jYc7Ne696a17iQu/LP6zunXJ8x4nuP79bkznmdRdM9Gdxt0z0Z3G3TPRncbdM9Gdxt0z0Z3G3TPRncbdM9Gdxt0z0Z3G3TPRncbdM+mte4kLvyz+taekXPqjOdZO37WZwgtiu7Z6G6D7tnoboPu2ehug+7Z6G6D7tnoboPu2ehug+7Z6G6D7tnoboPu2ehug+7ZtNadxIV/Vt/7k5Qkd5/xPPeYOF8LdM9Gdxt0z0Z3G3TPRncbdM9Gdxt0z0Z3G3TPRncbdM9Gdxt0z0Z3G3TPRncbdM+mte4kLvyz+t7Yr+9dSvn+vZygP+4+SerE+Zadbt27olt3A3Tr3hXduhugW/eu6NbdAN26d0W37gbo1r0runU3QLfuXdHdVHen1mqxrOyS5NJJ/j3JoSQfT3LiLo+/Yn/c4SRfSnLpoZt069atW7du3bp169ate+gm3bp169atW7du3bp16x66Sbdu3RvGP/QALJZ5L0l+ur+DHkryhSQ/MeVx90ly5sSxjx66Rbdu3bp169atW7du3bqHbtGtW7du3bp169atW7fuoVt069Z9yaX0IbDSSil/mOSx6V6WI0k+l+T1Sd6X5MtJzklyXJIrJ7lJkrsluUa69wFJkj+utf7MIse8H3Trjm7dunV3dDdEt+7o1q1bd0d3Q3Trjm7dunV3dDdEt+7o1r1i3YM/88BiWcSS7o76a0kuyPozdXZaDie5MMnTku5JMq0tunXr1q1bt+7hO3Tr1q1bt27dunXr1q27tUW3bt26devWPXzHrruHHoDFssglyY2TvGrijr7VckGSVya5ydBj1q1bt27dunXr1q1bt+6hx6xbt27dunXr1q1bt27dQ49Zt27d2y9e6p9RKqWckOQ2SX4wyRWTHJ/k7CRfS/KBJG+vtX5ruBHOh27d0a17xejWHd26V4xu3dGte8Xo1h3duleMbt3RrXvF6NYd3SvT7cI/AAAAAAAAADTsiKEHAAAAAAAAAADsnQv/AAAAAAAAANAwF/5ZWaWUB8z5/CeVUm49zz9jL3TP7fy6l4juuZ1f9xLRPbfz614iuud2ft1LRPfczq97ieie2/l1LxHdczu/7iWie27n171EdM/t/LqXiO65nX8puye58M8qe0Up5UP7fUcvpVy9lPKCJJ9Kcqf9PPc+0b2PdOteMrr3kW7dS0b3PtKte8no3ke6dS8Z3ftIt+4lo3sf6da9ZHTvI926l8xYu9fVWi2WlVySfDzJ4SSHkpyR5HeS3GCP5zouyUOS/H2S8/tzXpDkwUN36tatW7du3bp169atW/fQnbp169atW7du3bp169Y9dKdu3WPsnlxKP3hYOaWUA0l+PslTklwxydo/9k8m+Zck707y/iRfSfKNfjk2yeWTXC7J9yW5eZJb9MsxSUp/jr9P8uRa64cX0bIbunX3N+nWrVu3bt26dS8V3br7m3Tr1q1bt27dupeKbt39Tbp169bdZPfFDP3MA4tl3ku6Z+U8Kd2zew5n/dk+0y5rx1yQ5C+T3HLoJt26devWrVu3bt26deseukm3bt26devWrVu3bt26h27SrVv3+uI3/hmNUsoRSe6c5IFJ7pjk5CkOOzfJu5K8LsnLaq1fnNsA50S37ikO0627Kbp1T3GYbt1N0a17isN0626Kbt1THKZbd1N0657iMN26m6Jb9xSH6W6w24V/RquUctUkt05yUpIT072Ux3lJvtovH0rynlrrBYMNcg50645u3bpXgm7d0a1b90rQrTu6deteCbp1R7du3StBt+7o1t1wtwv/AAAAAAAAANCwI4YeAAAAAAAAAACwdy78AwAAAAAAAEDDXPgHAAAAAAAAgIa58A8AAAAAAAAADXPhHwAAAAAAAAAa5sI/AAAAAAAAADTMhX8AAAAAAAAAaJgL/wAAAAAAAADQMBf+AQAAAAAAAKBhLvwDAAAAAAAAQMNc+AcAAAAAAACAhrnwDwAAAAAAAAANc+EfAAAAWDqllNeVUmop5XAp5TZTHnObfv9aSvm7eY8RAAAAlkWptQ49BgAAAICLKaWclOQjSU5I8vEkN6q1nrfN/pdK8oEk10nyrSQ3qLV+fhFjBQAAgKH5jX8AAABg6fQX7Z/cf3qdJL++wyG/1u+XJP/NRX8AAADGxG/8AwAAAEuplFKSvDnJ7ZNcmOQWtdb3b7LfDyZ5T5IDSd6S5EeqH3gAAAAwIi78AwAAAEurlHJqkg8mOTbJvya5ea31wonbj0zyziQ3TXJukhvWWj89wFABAABgMF7qHwAAAFhatdZPpXsZ/yS5UZInbdjlieku+ifJr05e9C+lnFRK+d1SyvtKKd8opZxXSvlcKeUVpZQ7bvfnllIuV0p5RCnlL0opHy2lfLuUcn4p5UullDeWUh5dSjl6m+NPLqXUfvkv/bb7llJeX0r5YinlwlLKW3b1xQAAAIAt+I1/AAAAYKn1v9X/z0lunuS7SX6w1vrxUsopST6U7tUA3p3kVrXWQ/0xj0zy3P62rfxpksdOvoLAxJ95RpJr7DC09ye5e631S5scf3KSf+s//akkd0zy0A27nVZrvcMOfwYAAADsyIV/AAAAYOmVUm6Y5L1JjkryT0lul+RN6S6oX5DkJrXWD/f7/lS6i/pJ8uEkf5zuIv13klwzySOT3L2//Q9qrb+wyZ93ZpIvJPm7/tgvJzm6P/4hSe7a77rpxfsNF/4/mOQHkrwtyQuSfCLJwSQn11r/dOOxAAAAsFsu/AMAAABNKKU8Pesv+/+PSX60//jptdan9ftcLcnpSS6d5CVJfnqL3+j/7SS/nORwkuvVWj+x4fZr11o/uc1YHpHkxf2nd6q1/uOG20/O+oX/JHlpkv9S/SAGAACAOXDhHwAAAGhCKeXoJO9LcoOJzR9OctNa6/n9Pv8jyS8k+WKSU2qt521xrgNJzkhy1SS/XWt96h7G874kN07yvFrr4zbcdnLWL/x/M8nVa61n7/bPAAAAgGkcMfQAAAAAAKbRX9z/qSSH+k2Hkjxy7aJ/7979+m+3uujfn+vCJP/cf3qr7f7c0vmeUsr3lVK+f21J9+SCJPnBHYb+ty76AwAAME8Hhh4AAAAAwLRqre8qpXw+yTWSfL7W+q6120opl01yav/pY0opj5nytN+z2cZSyj2S/EyS2yU5fpvjr7jD+T845TgAAABgT1z4BwAAAFbFlfZ43KUnPymllCQvTPLIKY8/dofbv7GXQQEAAMC0XPgHAAAAVsWREx8/K8mfTnnc+Rs+/6msX/T/1/5c70zyhSTfqbUeSpJSykuTPDRJ2eH8h3a4HQAAAGbiwj8AAACwKs6a+PjStdYP7/E8j+rXn05y61rruVvsd7k9nh8AAAD21RFDDwAAAABgP9Rav5rut/KT5E79S/bvxQ369Wu3uujfn/smezw/AAAA7CsX/gEAAIBV8jf9+lpJ7r/Hc6y9QuKlt9nnXkmussfzAwAAwL5y4R8AAABYJc9I8t3+4z8qpdxsu51LKXcvpfzAhs2f7Nc/Xkq5xMv5l1JOSfKHM48UAAAA9okL/wAAAMDKqLX+W5LH9p9ePsk/lVJeVEq5TynlJqWUW5RS7ltK+b1SyqeSvC7J1Tec5qX9+qpJ3lFKeUR/3O1KKU9L8t7+3O+bfxEAAADs7MDOuwAAAAC0o9b6v0op5yb5kyQnJHlkv2zmcJJzNmx7dpI7J7lLkusmefGG289N8rAk90hyk30aNgAAAOyZ3/gHAAAAVk6t9RVJTk7ylCRvSfKVJBck+U6SzyT52yRPTHJyrfXNG469IN1F/Z9P8p7+mHOTfCrJHyW5Sa31VYvoAAAAgGmUWuvQYwAAAAAAAAAA9shv/AMAAAAAAABAw1z4BwAAAAAAAICGufAPAAAAAAAAAA1z4R8AAAAAAAAAGubCPwAAAAAAAAA0zIV/AAAAAAAAAGiYC/8AAAAAAAAA0DAX/gEAAAAAAACgYS78AwAAAAAAAEDDXPgHAAAAAAAAgIa58A8AAAAAAAAADXPhHwAAAAAAAAAa5sI/AAAAAAAAADTMhX8AAAAAAAAAaJgL/wAAAAAAAADQMBf+AQAAAAAAAKBhLvwDAAAAAAAAQMNc+AcAAAAAAACAhrnwDwAAAAAAAAANc+EfAAAAAAAAABrmwj8AAAAAAAAANMyFfwAAAAAAAABomAv/AAAAAAAAANAwF/4BAAAAAAAAoGEu/AMAAAAAAABAw/4fMk1eqhxKSTkAAAAASUVORK5CYII="/>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 name="Picture 3"/>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0201" y="3369111"/>
            <a:ext cx="4450602" cy="3345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721785"/>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8" name="Picture 3"/>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rcRect/>
          <a:stretch>
            <a:fillRect/>
          </a:stretch>
        </p:blipFill>
        <p:spPr bwMode="auto">
          <a:xfrm>
            <a:off x="0" y="0"/>
            <a:ext cx="4427984" cy="332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716016" y="68762"/>
            <a:ext cx="4216436" cy="3141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5"/>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79512" y="3428999"/>
            <a:ext cx="4430548" cy="3448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6"/>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610060" y="3428999"/>
            <a:ext cx="4503022" cy="344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8628606"/>
      </p:ext>
    </p:extLst>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14"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0" y="1"/>
            <a:ext cx="4753180" cy="3573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743733" y="116632"/>
            <a:ext cx="4274303" cy="326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07504" y="3625348"/>
            <a:ext cx="4252903" cy="3196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5"/>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453642" y="3404176"/>
            <a:ext cx="4594618" cy="3453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721785"/>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12"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6897" y="116633"/>
            <a:ext cx="4641197" cy="3458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509638" y="18053"/>
            <a:ext cx="4630102" cy="3556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721785"/>
      </p:ext>
    </p:ext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22530"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323528" y="1268760"/>
            <a:ext cx="8229600"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2402379"/>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b="1" dirty="0"/>
              <a:t>Studying the relationship between the causes and </a:t>
            </a:r>
            <a:r>
              <a:rPr lang="en-US" sz="2000" b="1" dirty="0" smtClean="0"/>
              <a:t>India as </a:t>
            </a:r>
            <a:r>
              <a:rPr lang="en-US" sz="2000" b="1" dirty="0"/>
              <a:t>its having the most deaths compared to any other Country/Territory</a:t>
            </a:r>
            <a:br>
              <a:rPr lang="en-US" sz="2000" b="1" dirty="0"/>
            </a:br>
            <a:endParaRPr lang="en-IN" sz="2000" dirty="0"/>
          </a:p>
        </p:txBody>
      </p:sp>
      <p:pic>
        <p:nvPicPr>
          <p:cNvPr id="17410"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251520" y="1340768"/>
            <a:ext cx="8640960" cy="4771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1373514"/>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dirty="0" smtClean="0"/>
              <a:t>India as well we see the rates are increasing by the year </a:t>
            </a:r>
            <a:endParaRPr lang="en-IN" sz="3200" dirty="0"/>
          </a:p>
        </p:txBody>
      </p:sp>
      <p:pic>
        <p:nvPicPr>
          <p:cNvPr id="16388" name="Picture 4"/>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179512" y="1772816"/>
            <a:ext cx="8568952" cy="4833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721785"/>
      </p:ext>
    </p:ext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0" y="10345"/>
            <a:ext cx="4912886" cy="3634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932040" y="116633"/>
            <a:ext cx="4211960"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3266" y="3573017"/>
            <a:ext cx="4256264" cy="3176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716016" y="3657326"/>
            <a:ext cx="4223893" cy="3124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721785"/>
      </p:ext>
    </p:extLst>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12"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420" y="32860"/>
            <a:ext cx="4687791" cy="3468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524090" y="20284"/>
            <a:ext cx="4613216" cy="341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4"/>
          <p:cNvPicPr>
            <a:picLocks noGrp="1" noChangeAspect="1" noChangeArrowheads="1"/>
          </p:cNvPicPr>
          <p:nvPr>
            <p:ph idx="1"/>
          </p:nvPr>
        </p:nvPicPr>
        <p:blipFill>
          <a:blip r:embed="rId4" cstate="email">
            <a:extLst>
              <a:ext uri="{28A0092B-C50C-407E-A947-70E740481C1C}">
                <a14:useLocalDpi xmlns:a14="http://schemas.microsoft.com/office/drawing/2010/main" val="0"/>
              </a:ext>
            </a:extLst>
          </a:blip>
          <a:srcRect/>
          <a:stretch>
            <a:fillRect/>
          </a:stretch>
        </p:blipFill>
        <p:spPr bwMode="auto">
          <a:xfrm>
            <a:off x="251520" y="3532448"/>
            <a:ext cx="4371798" cy="3334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5"/>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686371" y="3639344"/>
            <a:ext cx="4321224" cy="3196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8986917"/>
      </p:ext>
    </p:extLst>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12"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30426" y="0"/>
            <a:ext cx="4397558" cy="3282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644008" y="0"/>
            <a:ext cx="4343627" cy="326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08520" y="3373016"/>
            <a:ext cx="4630669" cy="348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5"/>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703874" y="3553036"/>
            <a:ext cx="4223893" cy="3124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8986917"/>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570384"/>
          </a:xfrm>
        </p:spPr>
        <p:txBody>
          <a:bodyPr>
            <a:normAutofit fontScale="90000"/>
          </a:bodyPr>
          <a:lstStyle/>
          <a:p>
            <a:pPr algn="ctr"/>
            <a:r>
              <a:rPr lang="en-US" dirty="0">
                <a:latin typeface="Candara" pitchFamily="34" charset="0"/>
              </a:rPr>
              <a:t>What is the project about?</a:t>
            </a:r>
            <a:r>
              <a:rPr lang="en-US" dirty="0"/>
              <a:t/>
            </a:r>
            <a:br>
              <a:rPr lang="en-US" dirty="0"/>
            </a:br>
            <a:endParaRPr lang="en-IN" dirty="0"/>
          </a:p>
        </p:txBody>
      </p:sp>
      <p:sp>
        <p:nvSpPr>
          <p:cNvPr id="3" name="Content Placeholder 2"/>
          <p:cNvSpPr>
            <a:spLocks noGrp="1"/>
          </p:cNvSpPr>
          <p:nvPr>
            <p:ph idx="1"/>
          </p:nvPr>
        </p:nvSpPr>
        <p:spPr>
          <a:xfrm>
            <a:off x="457200" y="1484784"/>
            <a:ext cx="8229600" cy="5040560"/>
          </a:xfrm>
        </p:spPr>
        <p:txBody>
          <a:bodyPr>
            <a:normAutofit fontScale="55000" lnSpcReduction="20000"/>
          </a:bodyPr>
          <a:lstStyle/>
          <a:p>
            <a:pPr fontAlgn="base"/>
            <a:r>
              <a:rPr lang="en-US" dirty="0"/>
              <a:t> </a:t>
            </a:r>
            <a:r>
              <a:rPr lang="en-IN" dirty="0"/>
              <a:t>A straightforward way to assess the health status of a population is to focus on mortality – or concepts like child mortality or life expectancy, which are based on mortality estimates. A focus on mortality, however, does not take into account that the burden of diseases is not only that they kill people, but that they cause suffering to people who live with them. Assessing health outcomes by both mortality and morbidity (the prevalent diseases) provides a more encompassing view on health outcomes. This is the topic of this entry. The sum of mortality and morbidity is referred to as the ‘burden of disease’ and can be measured by a metric called ‘Disability Adjusted Life Years‘ (DALYs). DALYs are measuring lost health and are a standardized metric that allow for direct comparisons of disease burdens of different diseases across countries, between different populations, and over time. Conceptually, one DALY is the equivalent of losing one year in good health because of either premature death or disease or disability. One DALY represents one lost year of healthy life. The first ‘Global Burden of Disease’ (GBD) was GBD 1990 and the DALY metric was prominently featured in the World Bank’s 1993 World Development Report. Today it is published by both the researchers at the Institute of Health Metrics and Evaluation (IHME) and the ‘Disease Burden Unit’ at the World Health Organization (WHO), which was created in 1998. The IHME continues the work that was started in the early 1990s and publishes the Global Burden of Disease study.</a:t>
            </a:r>
          </a:p>
        </p:txBody>
      </p:sp>
    </p:spTree>
    <p:extLst>
      <p:ext uri="{BB962C8B-B14F-4D97-AF65-F5344CB8AC3E}">
        <p14:creationId xmlns:p14="http://schemas.microsoft.com/office/powerpoint/2010/main" val="2757584984"/>
      </p:ext>
    </p:extLst>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12"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6288" y="1"/>
            <a:ext cx="4537545" cy="3356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655161" y="0"/>
            <a:ext cx="4474641" cy="3412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8986917"/>
      </p:ext>
    </p:extLst>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23554"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457200" y="2216836"/>
            <a:ext cx="8229600" cy="3948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8986917"/>
      </p:ext>
    </p:extLst>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Top 3 Countries </a:t>
            </a:r>
            <a:r>
              <a:rPr lang="en-US" sz="2800" b="1" dirty="0" err="1"/>
              <a:t>interms</a:t>
            </a:r>
            <a:r>
              <a:rPr lang="en-US" sz="2800" b="1" dirty="0"/>
              <a:t> of "Total </a:t>
            </a:r>
            <a:r>
              <a:rPr lang="en-US" sz="2800" b="1" dirty="0" err="1"/>
              <a:t>no.of</a:t>
            </a:r>
            <a:r>
              <a:rPr lang="en-US" sz="2800" b="1" dirty="0"/>
              <a:t> Deaths" - For All the Years</a:t>
            </a:r>
            <a:br>
              <a:rPr lang="en-US" sz="2800" b="1" dirty="0"/>
            </a:br>
            <a:endParaRPr lang="en-IN" sz="2800" dirty="0"/>
          </a:p>
        </p:txBody>
      </p:sp>
      <p:pic>
        <p:nvPicPr>
          <p:cNvPr id="1026"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179512" y="1484784"/>
            <a:ext cx="8424936" cy="1506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717032"/>
            <a:ext cx="7581900"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8986917"/>
      </p:ext>
    </p:extLst>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smtClean="0"/>
              <a:t>We see that China tops the list and India and USA take 2</a:t>
            </a:r>
            <a:r>
              <a:rPr lang="en-IN" baseline="30000" dirty="0" smtClean="0"/>
              <a:t>nd</a:t>
            </a:r>
            <a:r>
              <a:rPr lang="en-IN" dirty="0" smtClean="0"/>
              <a:t> and 3</a:t>
            </a:r>
            <a:r>
              <a:rPr lang="en-IN" baseline="30000" dirty="0" smtClean="0"/>
              <a:t>rd</a:t>
            </a:r>
            <a:r>
              <a:rPr lang="en-IN" dirty="0" smtClean="0"/>
              <a:t> place </a:t>
            </a:r>
          </a:p>
          <a:p>
            <a:r>
              <a:rPr lang="en-IN" dirty="0" smtClean="0"/>
              <a:t>We see that the difference between deaths ain China and India are similar but the deaths in USA are less as compared to the 2</a:t>
            </a:r>
          </a:p>
          <a:p>
            <a:r>
              <a:rPr lang="en-IN" dirty="0" smtClean="0"/>
              <a:t>We also need to keep in mind that the 1</a:t>
            </a:r>
            <a:r>
              <a:rPr lang="en-IN" baseline="30000" dirty="0" smtClean="0"/>
              <a:t>st</a:t>
            </a:r>
            <a:r>
              <a:rPr lang="en-IN" dirty="0" smtClean="0"/>
              <a:t>  And 2</a:t>
            </a:r>
            <a:r>
              <a:rPr lang="en-IN" baseline="30000" dirty="0" smtClean="0"/>
              <a:t>nd</a:t>
            </a:r>
            <a:r>
              <a:rPr lang="en-IN" dirty="0" smtClean="0"/>
              <a:t> Countries are the most populated countries in the world.</a:t>
            </a:r>
            <a:endParaRPr lang="en-IN" dirty="0"/>
          </a:p>
        </p:txBody>
      </p:sp>
    </p:spTree>
    <p:extLst>
      <p:ext uri="{BB962C8B-B14F-4D97-AF65-F5344CB8AC3E}">
        <p14:creationId xmlns:p14="http://schemas.microsoft.com/office/powerpoint/2010/main" val="1128986917"/>
      </p:ext>
    </p:extLst>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Top 10 Causes of Deaths in United States</a:t>
            </a:r>
            <a:endParaRPr lang="en-IN" sz="3200" dirty="0"/>
          </a:p>
        </p:txBody>
      </p:sp>
      <p:pic>
        <p:nvPicPr>
          <p:cNvPr id="2050"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395536" y="2060848"/>
            <a:ext cx="8229600" cy="3292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8986917"/>
      </p:ext>
    </p:extLst>
  </p:cSld>
  <p:clrMapOvr>
    <a:masterClrMapping/>
  </p:clrMapOvr>
  <p:transition spd="slow">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Disease </a:t>
            </a:r>
            <a:r>
              <a:rPr lang="en-US" sz="2400" dirty="0"/>
              <a:t>SPECIFIC Country FATALITY FOR SPAN OF 30 YEARS</a:t>
            </a:r>
            <a:endParaRPr lang="en-IN" sz="2400" dirty="0"/>
          </a:p>
        </p:txBody>
      </p:sp>
      <p:pic>
        <p:nvPicPr>
          <p:cNvPr id="3074"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0" y="1196752"/>
            <a:ext cx="4645630"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4" descr="data:image/png;base64,iVBORw0KGgoAAAANSUhEUgAAA24AAAIACAYAAAD62D/5AAAAOXRFWHRTb2Z0d2FyZQBNYXRwbG90bGliIHZlcnNpb24zLjUuMSwgaHR0cHM6Ly9tYXRwbG90bGliLm9yZy/YYfK9AAAACXBIWXMAAAsTAAALEwEAmpwYAABJw0lEQVR4nO3dd5gsZZn///cHFEFJuiC6+iOaRZK4q2KCNWEAFRUxgJF1jYA5rILu+jUgukZWjCiuYREFI6Ig4op6QBAxK0FEVJIEleT9+6NqOH36dNfMnHM6zMz7dV19TdVT1dV313S660mpKiRJkiRJ02utSQcgSZIkSepm4iZJkiRJU87ETZIkSZKmnImbJEmSJE05EzdJkiRJmnImbpIkSZI05UzcJEmSJGnKmbhJ85DkyUmWJbkqye+TfCXJ/Xq23y3JsUn+nOTKJCcmuW/P9gcluWDAcU9K8ux2+eAkleQJPdtv0pZt2T7mVe3tuiTX9qwf3j7G39v1K5P8PMkz+h6vktyh5/Gu6znGVUku79l3zyRnJLkiycVJvpFkywHP4T7tPmv3lB0xpOzw3ued5Ck9j/3XnvivSnJVu++5SR7c95hPT3JKx//rxufZU3Zwkk8M2yfJHZN8Ksmf2th/meTdSW4/j//hg/qfQ3u7T7v97kmOT3JZksuTnJbkEXM5D0OeZ5L8JslPuuLqKz98QHx/ac/HA+Z5/q7uO87LO/b9Q5Kb9JTdJMkfk1RP2UlJ/tZ3zOMGnNuhr++e5YHnesh5fHqSG3oe85wkH0lyp559tmyfx03a9dsnObp9b/w5yVlJnt63b/953nvAOa0k/9RXvk6Stye5oCeed/RsP7d9nfQe+z2Dnlvfc6wkT+wrf1Bb/t6+8lN6ns+s52fIY26c5P1JLmpfY2f1/s/64v9733N6Sv/rqOd+8/kc632d/i7JYen5XBpw7Jlze2X7uvm/JM9NslbPPh/Nip+/VyU5s902878/ve+4m7T3OXfAY630f+z5f72s7zgXtP+z3vfxtX3n4Cv9r9ee+6/Sa27I/2DmvF6S5vuh//U99P3cs89W7f/+fT1la+J1sXGSD7evvSuT/CLJK4Y9H2nambhJc5TkIOCdwJuAzYDNgfcBe7bbtwG+A5wFbAX8I3AMcHzaH+zzcCnwhkE/LKpq96pav6rWB44C3jqzXlXPbXe7sN2+IXAgcESSO3c83qd7jrF+VW3cPqc7AEcCLwE2ap/X+4C/DzjGMmBtYKeesvsDF/aVPQA4ue85HdXznHafib+nbCza5/u9NuYdq2pDYBfg18D9uu47wIV953T9qvpuu+044Os0r6NbAy8CrliN8/CA9jhbJ7nXXIKrquf2xwccDZxI8zqej+37jvXWjn0vp3luMx4BXDZgvxf0HfPRPdvm8/oeeK474vtue+yNgAcDfwVOS7LtkP0/DvwW2AL4B2Bf4A99+2zc91w+PbMhSYCn0bzn9+u736uAnYF/AjYAdgV+2LfPo/uO/YKO50b7GIMeC+BqYN8MuDDTY17nJ8k6wAk05+c+7f1eBry5/Uyl7zV4ft9zOmqW59Nr4OdYj+3bx3ggsDfwzFmO9+iq2qCN/c3AK4AP9e3z1r7H3L5v+y36zs2TgXOGPNaw/+OlwCuSbNh/p973Mc13U+852L1/f1gjr7l+M+f1zsBHgfckeX3fPl3vZ2jeN5cBT0pys/a5rYnXxTuA9YG70rz29qD5PJcWJBM3aQ6SbAS8AXh+VX2uqq6uquuq6riqmrkSejDNj5rXVNWlVXVlVb2L5ofdW+b5kF8FrgWeujpxV+PLNF/Q263CIXYAzqmqb7THurKqjq6q8wc81nXAqTRJBEluDawDfLqv7E70JW5T5GDgO1V1UFVdAFBVf6yqd1bVp9bEAyTZhCYBPqKqrm1v36mqoTWHc7Af8AXgywz+QT6XuP4N2A3Yp6puWI1YZvNxmh9pM/aluTgwb7O9vlfnXFfVDVX166p6HvAtmtfGIPcCPtp+JlxfVT+sqq/M42ncn+Yiz4tpfrSu03fsY6rqwva5nltVq3SuAJJsQZO07A88LMlmfbtcTvPDu/9H90rmcX6eRnOR6wlVdU77uflVmgT6DYOSkVGrql/RXJzYYY77/7mqjqVJ9vbrSOIH+TgrvidX5fX+U+C7NBcp1oSRvOaq6uKq+jjwb8CrkvzDPGLaF3gtcB3Qn9StjnsBn6yqy6rq71X1s6r63zV4fGmsTNykubkPsC5NDdowDwE+O6D8M8AuSW4+j8cr4N+B1ye56Tzut4IkayXZA9gE+NUqHOJ04C5J3pFk1ySz1X6dTJuktX9PaW+9ZefMJEVT6ME0tU6jdAnN/+ITSR4z4MfzvLSvq8fT1L4exco/xOZyjJ2BtwF7V1V/bdGa9nngAW0Tpo1pfkR+YVUONOz1XVVpF9fUuf5cG+cgpwLvTfKkJJuvwrH3o6kVnKmFe1TfsQ9K8rwk92hrSlbHvsCyqjqaJhl4yoB9/hPYa5Ya+n5d5+chwFeq6uq+8qNpPlPn2xphtSW5C0288/pMrKrvAxcw/LkO8gma9+TaSe5KU4v1vfk8buvfgQOT3GoV7ttv1K+5LwA3oam1m1WS+wO3Bz5F8325b/c95uVU4D+TPCPJHdfgcaWJmLrErW2L/MckP57j/k9M8pMkZyf55Kjj05L1D8DFVXV9xz6bAL8fUP57mvfaLefzgO0V3j8BK/VPmoN/TNO/4680yeZBVdXV3OWJafpxzNxObGP4DfAg4HY0X6gXp+nXMSyB+xZwv/bL/v7At2muFN+7p+xbq/B8Zny+N06aZpuzOb3vPq/s2HcT4KKZlSQvaO93VZIjevb7x77zdTkrN6VcaZ8kt6iqoml+dC7wduD3SU5ejR8VjwOuAY4Hvkjzg+mRc71z+0Pwf4HXDamJmsv5O73veT6s4yH/RvOjcW/gScCxbVm/d/Ud84092+b0+l6D5/pCYNgP5ifQvM7/HTgnTX/Q/uaqF/c9l7vCjUn3E2hqBK6j+T/01s78P5ra+qfQNEX+XZL+GtXP9x37OR3PY19g5nvykwyona2qi4DDaVoYzFXX+Rn4udh+ll7cbp+L/s+oy+ewz4l9209PcjVN0noSc/v86Nf/XF/a95gf69v/AuDnNBeF9mN4bVvn/7GqzqB5j69W/6w19Jrr1B73YlY8T13v5/1okvvLaF6Xu6dpnTEXs70uXkhzQesFwE+S/CrJwCak0kIwdYkbTTONh89lx/bL91XALlV1d+CA0YWlJe4SYJP0dfDuczFw2wHlt6XpE3YZcD0wqAbtpjRNRPq9FngNzZXp+biwmv4dGwLvomkC1+UzVbVxz23XmQ1VdWpVPbGqNqVJvB7QxjTIqTT9CbZt9/t2VV1F0wdopmx1mkk+pjdO4HlzuM9Offd5c8e+l9DzP6yq97T3eScr/t8u7DtfG9PULNK1z0ytQ1VdUFUvqKptaPrPXM0qNhek+dHzmbaZ3jU0tR9z+qHVJtOfAE6rqsOG7DaX87dT3/P82iwPfSRNEtHVbOxFfcf8955tc359r6FzfTua5piDjn9ZVb2y/Q7aDDiD5kd4b03FJn3P5adt+WNpPhO+3K4fRfOjddP22DdU1XurahdgY5rasA/PJH6tx/Qdu/cCw42S7ELTbHSmye8ngXsk2WHA7m+haUrZ319rmKHnhyGfi+1n6Sbt9rno/4zaeA777Nq3fSeaz6e9gX8GbjHHx+7V/1wP7XvMQe+9I4GnA/vQvN8Gmcv/8XXAvyW5zSrEPWNNvOY6pWklsikrnqeB7+ck69Ekkke1j/9dmv5sT57jw3W+Lqrqr1X1pqq6J80F2M8An11DNZfS2E1d4lZVJ9P3BZBkmyRfTTMa2LfTNHMAeA7w3vYqDVX1xzGHq6XjuzS1Ao/p2OcEmi+gfk+k6fv2F5ovpE16a6zaH3hbAOf137Gqvk7TnGcuCcpK2h/yr6D5gdYV+1yP9wOaxGBgH4+q+hvwA5qmN7etqp+1m77dlm3H9PZvA/gGTQ3W2FTVb4H3MuScdkkz0uVuwFPTjJp2EU2zyUek6d81m9cCdwCeMduOa9i3aX7Mb8bKCe+czff1vRrn+rE0Mc92/IuBQ2n6D83lh+F+NInE+e3/7rM0Fwj2GXDsv1bVe2kuAN1t7qGv8FgBzmgfa6a53krN0qrqEpqLFW/s3zZE1/k5gSYx6E+S9qKpKT51jo+xRlTjMzSf6a+bz33bmtTbMf/X7NE0teC/qaqVPufnqv08/Rzw6lU9BuN5ze1Jkxx+fw77PpbmAsz7ej7DbseabS4JQFVdQTOAyy1oLmJIC87UJW5DfAB4YXvF5KUsb95wJ+BOSb6T5NQkc6qpk+arqv5M8yX/3jR9ZW6e5KZJdk8yM4LeIcB9k/xnklsl2SDJC2m+gF7RHud8mh9Mb0myfprRs15G8yU37AfMa4CXr0bs19I0E5vXjxSAJPdL8pyZZivtRZM9OmKFJjE7APi/nrJT2rKLqmqaR/Q6GLh/mqHCbwc3DnAx56vNs0lyyySHJLlDmj5am9CMbrcqP2CfBvyCZjS3HdrbnWiaZ/X+ELtJknV7bjdNM7XCy4G92h80Y1NVRTMAwR7t8uoca+jre3XOdZo+SVsleTdNc+FDhuz3liTbppnWYAOagRl+1SY/Xce/HfAvNBc0dmhv29PUdu3X7nNAmiHf12uPvx9NH6nZRvnrf6x1aS4g7d/zWDvQNCN7ypCWBIcB92XIa3+u54dmcI4LaGo5tmxfew+jqSk9uP1snYQ3A/vPpfYqyYZJHkVTW/mJqjprPg/U1rTvxqo1e+93CM2Flo3ne8dRv+ba772n0Fwcects74HWfsCHgXv0xLQLsEOSe8zn+Q2J6d+T3CvNNAfr0gzIcjlN81VpwZn6xK2tmbgvzYf+GcB/s7zZxU2AO9J8aewDfDBNZ3dpjWubkh1EU0vxJ5rmfy+gGWyBqvolTT+n7Wn61Pye5qryw6qqd3j1vWmGJf8V8DuaL9JHtLVVgx73O8ztymWXDwObJxk2WtfeWXmuqVvTfMHtAZyVZh6xr9L0Keoa7v1bNM+v96r0KW3ZNNe2UVW/AO5N01H+zCRX0ow+dyFNH6b5+McB53QvmtFCt6SpibgC+DFNzcPTVyHk/YD3VdVFvTeaPkq9TbbeT9MfbOb2EZqr9usB3x0Q56BBK7qc2Xf/d852h6o6u6rO7tjlPX3HPK1j32Gv71U51/dpX+tX0PSD2hC4V8eP9ZvTvCcuB35DU3u+R98+l/c9l4Noku4zqur4vv/du4Dt0oxc+FeapPQimiaFz6dJtH/Tc+zj+o49aAClx7THOrLvsT5EM4XHShc922T+raxccziv89PWij6Y5vPye+39DgNeU1VvG3Sf1TDsc2xQXGfRfFa9bND21nHtZ8BvaS6gHcbKtdMv73u8gU0/q2rZLBet5vJ/pKrOoUmGV6WZ55p6zfU7s31N/IomOT2wqvovpKz0fu5JJN/Z9xl2Gs13zSqNkNunaD7vLqb5HH8I8MhqmvBLC05W82LnSKSZQ+aLVbVtmqGCf15Vg9rIHw6cWlUfbde/Abyybc4lSZIkSYvC1Ne4tVf9zknyBGj6A2V5h+nP04wYNtOc6U40VzwlSZIkadGYusQtyf/QdBq+c5ILkjyLZljaZyU5EzibpuMrwNeAS5L8BDgReNkc21RLkiRJ0oIxlU0lJUmSJEnLTV2NmyRJkiRpRSZukiRJkjTlBs3dMjGbbLJJbbnllpMOQ5IkSZIm4rTTTru4qjbtL5+qxG3LLbdk2bJlkw5DkiRJkiYiyXmDym0qKUmSJElTzsRNkiRJkqaciZskSZIkTTkTN0mSJEmaciZukiRJkjTlTNwkSZIkacqZuEmSJEnSlDNxkyRJkqQpZ+ImSZIkSVPOxE2SJEmSppyJmyRJkiRNORM3SZIkSZpyJm6SJEmSNOVM3CRJkiRpypm4SZIkSdKUM3GTJEmSpCl3k0kHsCB8MpOOYPo8uSYdgSRJkrRkDE3cknwEGPbrvKrqWaMJSZIkSZLUq6vG7YsDyjYHDgDWHkk0kiRJkqSVDE3cquromeUkWwOvBh4AvBn40OhDkyRJkiTBLIOTJLlrkk8AxwGnAHerqvdX1bVjiU6SJEmS1NnH7bPAzsChwIHADcCGSTNQR1VdOo4AJUmSJGmp6+rjdi+awUleCrwE6B1asYCtRxiXJEmSJKnV1cdtyzHGIUmSJEkaonMetyTrAE8B7k5Ty/YT4JNVdc0YYpMkSZIk0TE4SZK70SRqDwLOBy5ol89OcvdxBCdJkiRJ6q5xezfwb1X19d7CJA8G3gPsOsrAJEmSJEmNrukAbteftAFU1QnAbUYXkiRJkiSpV1fitlaSm/UXJlmXWfrGSZIkSZLWnK7E7Ujg6CRbzhS0y58BPj7asCRJkiRJM7qmA/iPJC8ATk5yc5p53K4CDq2qd48rQEmSJEla6jqbPFbVe4D3JNmgXb9yLFFJkiRJkm40NHFLctCAshuXq+qwEcUkSZIkSerRVeO2Qce2WtOBSJIkSZIG6+rjdsiwbUkOGEk0kiRJkqSVdI0q2WWlZpSSJEmSpNFY1cQts+8iSZIkSVoTVjVxs4+bJEmSJI1J16iSVzI4QQtw87kcPMm5wJXADcD1VbXzKsQoSZIkSUta1+AkXaNKzseuVXXxGjqWJEmSJC05q9RUMsn5azoQSZIkSdJgox6cpIDjk5yWZP9VfCxJkiRJWtK6JuDuMtfBSXapqguT3Br4epKfVdXJvTu0Cd3+AJtvvvkqhiNJkiRJi1fX4CTD5moLsP5cDl5VF7Z//5jkGOCfgJP79vkA8AGAnXfe2dEqJUmSJKlPV1PJDYbc1gf+a7YDJ7lFkg1mloGHAj9e3YAlSZIkaanpGlXykNU89mbAMUlmHueTVfXV1TymJEmSJC05XU0l39V1x6p60SzbfwNsv4pxSZIkSZJaXYOTnDa2KCRJkiRJQ3U1lfzYOAORJEmSJA3W1VTy2K47VtUeaz4cSZIkSVK/rqaS9wF+C/wP8D3mPum2JEmSJGkN6krcbgM8BNgHeDLwJeB/qurscQQmSZIkSWoMncetqm6oqq9W1X7AvYFfAScleeHYopMkSZIkdda4keRmwCNpat22BN4FfG70YUmSJEmSZnQNTvIxYFvgK8AhVfXjsUUlSZIkSbpRV43b04CrgTsBL0puHJskQFXVhiOOTZIkSZJE9zxuQ/u/SZIkSZLGx+RMkiRJkqaciZskSZIkTTkTN0mSJEmacvNO3JKsneQpowhGkiRJkrSyoYlbkg2TvCrJe5I8NI0XAr8Bnji+ECVJkiRpaeuaDuDjwGXAd4FnAy8D1gH2rKozRh+aJEmSJAm6E7etq+oeAEk+CFwMbF5VV44lMkmSJEkS0N3H7bqZhaq6ATjHpE2SJEmSxq+rxm37JFe0ywHWa9cDVFVtOPLoJEmSJEnDE7eqWnucgUiSJEmSBusaVXK3nuWt+rY9bpRBSZIkSZKW6+rjdmjP8tF92147glgkSZIkSQN0JW4ZsjxoXZIkSZI0Il2JWw1ZHrQuSZIkSRqRznnckhxLU7s2s0y7vtXwu0mSJEmS1qSuxG3PnuVD+7b1r0uSJEmSRqRrOoBvJdkR2AY4u6p+Or6wJEmSJEkzuqYDeB3waWAv4EtJnjO2qCRJkiRJN+pqKrk3sENV/SXJPwBfBY4YT1iSJEmSpBldo0r+rar+AlBVl8yyryRJkiRpRLpq3LbpG0myd52q2mOkkUmSJEmSgLmPKgmOJClJkiRJE9E5quQ4A5EkSZIkDWa/NUmSJEmaciZukiRJkjTl5pW4JbllkowqGEmSJEnSyjon4E5yl3b5ZklOBH4N/CHJg8cVoCRJkiQtdV01bnsDP2+X92v/bgo8EHjTKIOSJEmSJC3XlbhdW1XVLj8M+FRV3VBVP6V7GgFJkiRJ0hrUlbhdk2TbJJsCuwLH92y7+WjDkiRJkiTN6Ko5OwD4X5rmke+oqnMAkjwC+OHoQ5MkSZIkQfcE3KcCdxlQ/mXgy6MMSpIkSZK03NDELclBXXesqsPWfDiSJEmSpH5dfdw26Lm9tG99g9GHJkmSJEmC7qaSh8wsJ3lM77okSZIkaXy6atx61ey7SJIkSZJGYa6JmyRJkiRpQroGJzmL5TVtd0jyo5lNQFXVdqMOTpIkSZLUPY/bo8YWhSRJkiRpqK7E7YiqeujYIpEkSZIkDdTVx23TsUUhSZIkSRqqq8ZtoySPG7axqj43gngkSZIkSX06Ezeafm4ZsK0AEzdJkiRJGoOuxO28qnrm2CKRJEmSJA3U1cdtUE0bSdZN8oQRxSNJkiRJ6tOVuD1tZiHJ2kl2T3IkcB6w98gjkyRJkiQBHU0lq+rHSR4APBl4JPB9YBdgq6r6y5jikyRJkqQlb2jiluQC4Hzg/cDLqurKJOeYtEmSJEnSeHU1lTwauB1Ns8hHJ7kFzWiS89I2s/xhki+uYoySJEmStKQNTdyq6sXAlsBhwK7AL4BNkzwxyfrzeIwXAz9dnSAlSZIkaSnrqnGjGt+squfQJHFPBh4DnDuXgye5PU3/uA+uVpSSJEmStIR19XHbsKqumFmvquuA44Djktx1jsd/J/ByYIPVCVKSJEmSlrKuGreTZhaSfKNv21GzHTjJo4A/VtVps+y3f5JlSZb96U9/mu2wkiRJkrTkzHUC7lt1bBtmF2CPJOcCnwJ2S/KJ/p2q6gNVtXNV7bzpppvO4bCSJEmStLR0JW41ZHnQ+sp3rnpVVd2+qrYEngR8s6qeOv8QJUmSJGlpG9rHDbh1koNoatdmlmnXrRqTJEmSpDHpStyOYPmgIr3LMM9RIqvqJHr6zEmSJEmS5m5o4lZVh4wzEEmSJEnSYJ3zuCXZNcnRSc5ub/+b5EHjCU2SJEmSBB2JW5JHAh8Gvkgz8fZTgC8DH07yiPGEJ0mSJEnq6uP2MuAxVXVmT9kZSZYB76ZJ4iRJkiRJI9bVVPI2fUkbAFX1I2Cz0YUkSZIkSerVlbhdvYrbJEmSJElrUFdTyW2SHDugPMDWI4pHkiRJktSnK3Hbs2PboWs6EEmSJEnSYF3zuH1rnIFIkiRJkgbrnMdNkiRJkjR5Jm6SJEmSNOXmlbgluWWSjCoYSZIkSdLKhiZuSV6X5C7t8s2SnAj8GvhDkgePK0BJkiRJWuq6atz2Bn7eLu/X/t0UeCDwplEGJUmSJElaritxu7aqql1+GPCpqrqhqn5K9zQCkiRJkqQ1qCtxuybJtkk2BXYFju/ZdvPRhiVJkiRJmtFVc/Zi4H9pmke+o6rOAUjyCOCHY4hNkiRJkkT3BNzfA+4yoPzLSU4baVSSJEmSpBvNeTqAJBsleWaSE4DTRxiTJEmSJKlH5yAjSdYD9gCeDOwEbAA8Bjh55JFJkiRJkoDuedyOAn4BPBR4D7AlcFlVnVRVfx9PeJIkSZKkrqaS2wKXAT8FflZVNwDVsb8kSZIkaQSGJm5VtT3wRGBD4IQk3wY2SHKbcQUnSZIkSZplcJKq+llVva6q7gwcCHwc+H6S/xtLdJIkSZKk7sFJelXVMmBZkpcADxhdSJIkSZKkXkMTtyTvprtP27fWfDiSJEmSpH5dNW7LxhaFJEmSJGmorsTtzlX16rFFIkmSJEkaqGtwkoePLQpJkiRJ0lBdNW5rJ7klkEEbq+rS0YQkSZIkSerVlbjdBTiNwYlbAVuPJCJJkiRJ0gq6ErefVNWOY4tEkiRJkjRQ5wTckiRJkqTJ60rc/mtsUUiSJEmShupqKvnAJA8Ysq2q6lmjCEiSJEmStKKuxO2LA8o2Bw4A1h5JNJIkSZKklQxN3Krq6JnlJFsDrwYeALwZ+NDoQ5MkSZIkwSyDkyS5a5JPAMcBpwB3q6r3V9W1Y4lOkiRJkjS8xi3JZ4GdgUOBA4EbgA2TZlo3J+CWJEmSpPHo6uN2L5qJtl8KvKQtm5mM2wm4JUmSJGlMuvq4bTnGOCRJkiRJQwzt45bkqT3Lu/Rte8Eog5IkSZIkLdc1OMlBPcvv7tv2zBHEokUi8TboJkmSJK2qrsQtQ5YHrUuSJEmSRqQrcashy4PWJUmSJEkj0jWq5F2S/Iimdm2bdpl23RElJUmSJGlMuhK3u44tCkmSJEnSUF3TAZw3zkAkSZIkSYMNTdySXMmKfdnSrgeoqtpwxLFJkiRJkuhuKvkN4DbA54BPVdX54wlJkiRJktRr6KiSVfUY4GHAn4AjknwryfOS3GpcwUmSJEmSuqcDoKr+XFUfAXYHDgfeADx9DHFJkiRJklpdTSVJcl9gH+D+wCnAY6vq2+MITJIkSZLU6Bqc5FzgcuBTwP7A9W35TgBVdfrow5MkSZIkddW4nUsziuTD2luvAnYbUUySJEmSpB5d87g9aIxxSJIkSZKGGDo4SZKX9yw/oW/bm0YZlCRJkiRpua5RJZ/Us/yqvm0PH0EskiRJkqQBuhK3DFketC5JkiRJGpGuxK2GLA9aX0mSdZN8P8mZSc5OcsgqRShJkiRJS1zXqJLbJ7mCpnZtvXaZdn3dORz7GmC3qroqyU2BU5J8papOXb2QJUmSJGlp6RpVcu3VOXBVFXBVu3rT9jZrTZ0kSZIkaUVdNW4AJLkHcJd29SdVdfZcD55kbeA04A7Ae6vqe6sUpSRJkiQtYUMTtyQbAV8ANgfOpGkieY8k5wN7VtUVw+47o6puAHZIsjFwTJJtq+rHfY+zP7A/wOabb76qz0OSJEmSFq2uwUneCCwD7lBVj62qxwB3BH4A/Od8HqSqLgdOYsA0AlX1garauap23nTTTedzWEmSJElaErqaSj4Y2K6q/j5TUFV/T/Jq4KzZDpxkU+C6qro8yXrt8d6yugFLkiRJ0lLTlbhdW1XX9xdW1fVJrpnDsW8LfKzt57YW8Jmq+uIqxilJkiRJS1ZX4rZukh0ZPPn2zWY7cFX9CNhxNWKTJEmSJNGduP0eOGzItotGEIskSZIkaYCuedx2HWcgkiRJkqTBukaVlCRJkiRNARM3SZIkSZpyJm6SJEmSNOXmnbgluXOSI0YRjCRJkiRpZUMTtyTbJTk+yY+T/EeSzZIcDXwD+Mn4QpQkSZKkpa2rxu0I4JPAXsCfgNOB3wB3qKp3jCE2SZIkSRLd87jdrKo+2i7/PMlLgVdW1Q2jD0uSJEmSNKMrcVs3yY5A2vWrgO2SBKCqTh91cJIkSZKk7sTtIuCwIesF7DaqoCRJkiRJyw1N3KrqQWOMQ5IkSZI0RNeoki/vWX5C37Y3jTIoSZIkSdJyXaNKPqln+VV92x4+glgkSZIkSQN0JW4ZsjxoXZIkSZI0Il2JWw1ZHrQuSZIkSRqRrlElt09yBU3t2nrtMu36uiOPTJIkSZIEdI8qufY4A5EkSZIkDTY0cUtyq647VtWlaz4cSZIkSVK/rqaSp9H0ZQtwW+BClg9KUsDWow1NWkLieD8Dld1pJUmSoLup5FYzy0l+WFU7jickSZIkSVKvrlEle3nZW5IkSZImZK6JmyRJkiRpQroGJzmoZ/XWfetU1WEji0qSJEmSdKOuwUk26Fk+om9dkiRJkjQmXYnbJVX1nrFFIkmSJEkaqKuP2zPHFoUkSZIkaSgHJ5EkSZKkKdfVVHK7JFcMKA9QVbXhiGKSJEmSJPXoStzOctJtSZIkSZo8m0pKkiRJ0pTrStw+O7YoJEmSJElDDU3cqupNSXZPcnKSi5P8Kcm3kjxinAFKkiRJ0lI3tI9bkmcDzwVeDixri3cG3pzk9lX1gTHEJ0mSJElLXtfgJAcB96uqS3vKvplkd+AUwMRNkiRJksagq49b+pI2AKrqkhHGI0mSJEnq05W4XZFk+/7CtuzK0YUkSZIkSerV1VTyJcCxST4CnAYUcC9gP+CpY4hNkiRJkkT3qJKnAP/U7vN04Jnt8r3bbZIkSZKkMeiqcaOq/gC8bkyxSJIkSZIG6OrjJkmSJEmaAiZukiRJkjTlTNwkSZIkacp1Jm5J9ktyepKr29uyJPuOKzhJkiRJUsfgJG2CdgBwEHA6EGAn4G1JqKojxxKhJEmSJC1xXTVuzwMeW1UnVtWfq+ryqvomsFe7TZIkSZI0Bl2J24ZVdW5/YVu24agCkiRJkiStqCtx++sqbpMkSZIkrUFdE3DfNcmPBpQH2HpE8UiSJEmS+nQmbmOLQpIkSZI01NDErarOG2cgkiRJkqTBuqYDOAeo3qKe9aqqbUYZmCRJkiSp0dVUcue+9bWAJwIvBX44sogkSZIkSSvoaip5CUCStYCnAS8DzgAeWVU/GUt0kiRJkqTOppI3BZ4JHAicAuxZVb8eV2CSJEmSpEZXU8lzgOuBdwLnA9sn2X5mY1V9brShSZIkSZKgO3E7gWYwku3bW68CTNwkSZIkaQy6+rg9fdi2JJuNJBpJkiRJ0krWmuuOSTZK8swkJwCnz2H//y/JiUl+muTsJC9erUglSZIkaYnqaipJkvWAPYAnAzsBGwCPAU6ew7GvB15SVacn2QA4LcnXHZFSkiRJkuZnaI1bkqOAXwAPBd4DbAlcVlUnVdXfZztwVf2+qk5vl68Efgrcbk0ELUmSJElLSVdTyW2By2gSrp9V1Q00g5LMW5ItgR2B763K/SVJkiRpKRuauFXV9sATgQ2BE5J8G9ggyW3m8wBJ1geOBg6oqisGbN8/ybIky/70pz/NL3pJkiRJWgI6Byepqp9V1euq6s40E3EfCXw/yf/N5eDtJN5HA0cNm/etqj5QVTtX1c6bbrrpPMOXJEmSpMWvc3CSXlW1DFiW5KXAA2bbP0mADwE/rarDVj1ESZIkSVra5jwdwIxqfGsOu+4CPA3YLckZ7e0R845QkiRJkpa4Ode4zVdVnQJkVMeXJEmSpKVi3jVukiRJkqTx6prH7Z09yy/u2/bR0YUkSZIkSerVVePWOwDJfn3bthtBLJIkSZKkAboStwxZliRJkiSNUdfgJGsluSVNcjezPJPArT3yyCRJkiRJQHfithFwGsuTtdN7ttXIIpIkSZIkrWBo4lZVW44xDkmSJEnSEF2jSm6RZKOe9V2T/FeSA5OsM57wJEmSJEldg5N8BrgFQJIdgM8C5wM7AO8bdWCSJEmSpEZXH7f1qurCdvmpwIer6u1J1gLOGHlkkiRJkiRg7tMB7AZ8A6Cq/j7SiCRJkiRJK+iqcftmks8AvwduCXwTIMltgWvHEJskSZIkie7E7QBgb+C2wP2q6rq2/DbAq0cclyRJkiSp1TUdQAGfGrDpFsCewPGjCkqSJEmStFxXjduN2lElnww8ETgHOHqEMUmSJEmSegxN3JLcCXgSsA9wCfBpIFW165hik6Shckhm32mJqdfXpEOQJEkj0lXj9jPg28Cjq+pXAEkOHEtUkiRJkqQbdU0HsBdwEXBikiOS/AsrThEgSZIkSRqDoYlbVR1TVXsDdwFOAg4ENkvy/iQPHVN8kiRJkrTkddW4AVBVV1fVUVX1KOD2wBnAK0cdmCRJkiSpMTRxS7Jbz/JWAFV1aVX9N/DeMcQmSZIkSaK7xu3QnuX+4f9fM4JYJEmSJEkDdCVuGbI8aF2SJEmSNCJdiVsNWR60LkmSJEkaka553LZOcixN7drMMu36ViOPTJIkSZIEdCdue/YsH9q3rX9dkiRJkjQiQxO3qvpW73qSmwLbAr+rqj+OOjBJkiRJUqNrOoDDk9y9Xd4IOBM4Evhhkn3GFJ8kSZIkLXldg5Pcv6rObpefAfyiqu4B3BN4+cgjkyRJkiQB3YnbtT3LDwE+D1BVF40yIEmSJEnSiroSt8uTPCrJjsAuwFcBktwEWG8cwUmSJEmSukeV/FfgXcBtgAN6atr+BfjSqAOTJEmSJDW6RpX8BfDwAeVfA742yqAkSZIkScsNTdySvBuoYdur6kUjiUiSJEmStIKuppLLxhaFJEmSJGmorqaSHxtnIJIkSZKkwbpGlSTJfklOT3J1e1uWZN9xBSdJkiRJ6u7jti9wAHAQcDoQYCfgbUmoqiPHEqEkSZIkLXFdNW7PAx5bVSdW1Z+r6vKq+iawV7tNkiRJkjQGXYnbhlV1bn9hW7bhqAKSJEmSJK2oK3H76ypukyRJkiStQV3TAdw1yY8GlAfYekTxSJIkSZL6dCZuY4tCkiRJkjRU1zxu540zEEmSJEnSYJ3zuEmSJEmSJs/ETZIkSZKm3JwTtyQ3TbJjkluPMiBJkiRJ0oqGJm5JDk9y93Z5I+BM4Ejgh0n2GVN8kiRJkrTkddW43b+qzm6XnwH8oqruAdwTePnII5MkSZIkAd2J27U9yw8BPg9QVReNMiBJkiRJ0oq6ErfLkzwqyY7ALsBXAZLcBFhvHMFJkiRJkron4P5X4F3AbYADemra/gX40qgDkyRJkiQ1uibg/gXw8AHlXwO+NsqgJEmSJEnLDU3ckrweKOCqqjpsfCFJkiRJknp1NZU8t/371zHEIUkauUw6gClUkw5AkqQ56Woq+bFh25JsUVXnjSYkSZIkSVKvrlElSXKfJI9Pcut2fbsknwROGUt0kiRJkqThiVuStwEfBvYCvtT2efs68D3gjuMJT5IkSZLU1cftkcCOVfW3JLcELgS2q6pfzuXAST4MPAr4Y1Vtu/qhSpIkSdLS1NVU8q9V9TeAqroM+Plck7bWRxkwnYAkSZIkaX66aty2SXJsz/qWvetVtUfXgavq5CRbrmZ8kiRJkrTkdSVue/atv32UgUiSJEmSButK3H5YVVcM2pBk8zUVQJL9gf0BNt98jR1WkiRJkhaNrj5uJ80sJPlG37bPr6kAquoDVbVzVe286aabrqnDSpIkSdKi0VXjlp7lW3VskyRpUTrkkEMmHcLUef3rXz/pECRpSeqqcashy4PWV5Lkf4DvAndOckGSZ61CfJIkSZK05HXVuN06yUE0tWszy7Trs7ZprKp91kB8kiRJkrTkdSVuRwAbDFgG+ODIIpIkSQuXnSlWNls7pU960lby5Fkbd0lLztDEraps2C9JkiRJU2Bo4pbkXV13rKoXrflwJEmSJEn9uppKPhf4MfAZ4EJs/CBJkqQJi79IBypbly56XYnbbYEnAHsD1wOfBo6uqsvGEZgkSZIkqTF0OoCquqSqDq+qXYGnAxsDZyd52phikyRJkiTRXeMGQJKdgH2AhwBfAU4bdVCSJEmSpOW6Bic5BHgU8FPgU8Crqur6cQUmSZIkSWp01bj9O/AbYPv29qY0vUEDVFVtN/rwJEmSJEldidtWY4tCkiRJkjRU1wTc540zEEmSJEnSYF193K4EBs0IMdNUcsORRSVJkiRpzXDyu8EW2OR3XTVuG4wzEEmSJEnSYEPncUuyW8/yVn3bHjfKoCRJkiRJyw1N3IBDe5aP7tv22hHEIkmSJEkaoCtxy5DlQeuSJEmSpBHpStxqyPKgdUmSJEnSiHTN47Z1kmNpatdmlmnXneNNkiRJksakK3Hbs2f50L5t/euSJEmSpBHpmg7gW+MMRJIkSZI0WNcE3GfR0ZetqrYbSUSSJEmSpBV0NZV8VPs3wJeAR4w+HEmSJElSv66mkufNLCe5pnddkiRJkjQ+XdMBSJIkSZKmQFcft516VtdLsiM9E29X1emjDEySJEmS1Ojq4/b2nuWLgMN61gvYbSQRSZIkSZJW0NXHbddxBiJJkiRJGmxoH7ck/5PkrkO2fXx0IUmSJEmSenUNTvJg4KtJnj9g27YjikeSJEmS1KcrcbsA+GdgjyRfTLJJz7ahE3NLkiRJktasrsStquqiqnoY8E1gWZLd223puJ8kSZIkaQ3qGlXyRlV1WJJvAJ9I8ghgndGGJUmSJEma0VXjtkKtWlWdCdyrvc9dRhmUJEmSJGm5rhq3e/YXVNXfgOcn+d7oQpIkSZIk9Rpa41ZVf++433+MIBZJkiRJ0gBdTSW7ODiJJEmSJI3JqiZuTgcgSZIkSWMytI9bkrMYnKAF2GxkEUmSJEmSVtA1OMmjxhaFJEmSJGmooYlbVZ03qDzJLsCTgeePKihJkiRJ0nJzmoA7yQ40ydoTgXOAz40wJkmSJElSj64+bncCngTsA1wCfBpIVe06ptgkSZIkSXTXuP0M+Dbw6Kr6FUCSA8cSlSRJkiTpRl3TAewFXAScmOSIJP+C87dJkiRJ0tgNTdyq6piq2hu4C3AScCCwWZL3J3nomOKTJEmSpCVv1gm4q+rqqjqqqh4F3B44A3jlqAOTJEmSJDVmTdx6VdWlVfXfVbXbqAKSJEmSJK1oXombJEmSJGn8TNwkSZIkacqZuEmSJEnSlDNxkyRJkqQpZ+ImSZIkSVPOxE2SJEmSppyJmyRJkiRNORM3SZIkSZpyJm6SJEmSNOVM3CRJkiRpypm4SZIkSdKUM3GTJEmSpCk30sQtycOT/DzJr5K8cpSPJUmSJEmL1cgStyRrA+8FdgfuBuyT5G6jejxJkiRJWqxGWeP2T8Cvquo3VXUt8ClgzxE+niRJkiQtSqNM3G4H/LZn/YK2TJIkSZI0D6mq0Rw4eQLwsKp6drv+NOCfquqFffvtD+zfrt4Z+PlIAlocNgEunnQQC4znbP48Z/PnOZs/z9n8ec7mx/M1f56z+fOczZ/nbHZbVNWm/YU3GeEDXgD8fz3rtwcu7N+pqj4AfGCEcSwaSZZV1c6TjmMh8ZzNn+ds/jxn8+c5mz/P2fx4vubPczZ/nrP585ytulE2lfwBcMckWyVZB3gScOwIH0+SJEmSFqWR1bhV1fVJXgB8DVgb+HBVnT2qx5MkSZKkxWqUTSWpqi8DXx7lYywxNimdP8/Z/HnO5s9zNn+es/nznM2P52v+PGfz5zmbP8/ZKhrZ4CSSJEmSpDVjlH3cJEmSJElrgImbFq0kayXZcNJxSJIkSavLppJaVJJ8EngucANwGrARcFhVvW2igU2pJLsABwNb0PR5DVBVtfUk45KkVZFk26r68aTjkLRckrWBRwJb0jO+RlUdNqmYFqqRDk6i1ZdkU+AVwN2AdWfKq2q3iQU13e5WVVckeQrNwDivoEngTNwG+xBwIM05umHCsSwovjfnpx1l+KiqumzSsSw0SbZl5dfZkZOLaKod3k5B9FHgk1V1+WTDmV5JbtW1vaouHVcsC02SmwMvATavquckuSNw56r64oRDm1bHAX8DzgL+PuFYFjQTt+l3FPBpmisVzwX2A/400Yim202T3BR4DPCeqrouidXKw/25qr4y6SAWKN+b83Mb4AdJTgc+DHytbPIxqySvBx5Ek7h9GdgdOAUwcRugqu7X/oh+JrAsyfeBj1TV1ycc2jQ6DSialhb9CrDlxXAfoTl/92nXLwA+C5i4DXb7qtpu0kEsBjaVnHJJTquqeyb50cyLPsm3quqBk45tGiV5EU0tyJk0P6g3Bz5RVfefaGBTKsmbaeZZ/BxwzUx5VZ0+saAWCN+b85ckwEOBZwA7A58BPlRVv55oYFMsyVnA9sAPq2r7JJsBH6yqR084tKnWNs16DPAu4Aqa5OTVVfW5ScalxSHJsqraOckPq2rHtuzMqtp+0rFNoyRvAb5RVcdPOpaFzhq36Xdd+/f3SR4JXAjcfoLxTLWqehfNF/WM85LsOql4FoB/bv/u3FNWgM39Zud7c56qqpJcBFwEXA/cEvjfJF+vqpdPNrqp9deq+nuS69vBlv6INSFDJdmO5sLAI4GvA4+uqtOT/CPwXZqLVAKS3KWqfpZkp0HbvYDX6dok69F8X5JkG3oufmolpwLHJFmL5rtzpj+9A8jNk4nb9PuPJBvRtKV+N7AhTZ8kDdBejX4T8I9VtXuSu9E0ZfjQZCObTlVlUrvqfG/OQ1sbvh9wMfBB4GVtU+a1gF8CJm6DLUuyMXAETdOsq4DvTzSi6fYemtfXq6vqrzOFVXVhktdOLqypdBCwP/D2Adu8gNft9cBXgf8vyVHALsDTJxrRdHs7zW+xs2wiv3psKqlFJclXaNqev6ZtVnQTmiZG95hwaFOrrS26OysOfPCGyUWkxSjJG2iaRZ43YNtdq+qnEwhrQUmyJbBhVf1o0rFIS12SfwDuTVN7dGpVXTzhkKZWkq8Bu1eVA5OsJhO3KdeOXPccVh5C9ZmTimmaJflBVd2rr935GVW1w4RDm0pJDgduDuxKc5X68cD3q+pZEw1siiV5eVW9Ncm7aZvJ9KqqF00grAWh7Xe0GSt+lp0/uYiml83Y5qftCzjoB81MkywHRhgiya+Bt1XV4T1lX6yqR00wrKmW5LHAN6vqz+36xsCDqurzk4xrWiX5KE0T76+wYn96pwOYJ5tKTr8vAN8GTsDh2ufi6vYq2Ey783sDf55sSFPtvlW1XTvAxiFJ3o59QGYzUzO0bKJRLDDtdAAHA39g+XDQBfiDejCbsc2PScaquw7YNck/A/9aVdcCt5twTNPu9VV1zMxKVV3ejgD7+cmFNNXOaW/rtDetIhO36XfzqnrFpINYQA4CjgW2SfIdYFPgCZMNaarN9AH5S9t5/xJgqwnGM/Wq6rj278cmHcsCcwDNPEeXTDqQhaCq9m//2g91DgY1wdWc/aWq9k7ycuDbSZ7I4NpLLbfWgDJ/Uw9RVYcAJNmgWa2rJhzSguWLbPp9MckjqurLkw5kgTgbeCBwZ5omMj9n8AesGl9sm3i8DTid5sv6iIlGNOWSHEfHj5qq2mOM4Swkv8Xa73lL8gTgq1V1ZTu4xk7AG6vqhxMObSq1rSzeDdyV5sr+2sDVjl7XKQBtE/DTgK8BnZNzi2VJDgPeS/N98EKawYM0QJJtgY/Tvq6SXAzsW1VnTzSwBcg+blMuyZXALWjaBDuE6iySnF5VO81WppUluRmw7kybfQ2WZGaetsfRTCr9iXZ9H+Dcqnr1RAKbckk+RHNB5UvYx2HOZuYJTHI/4P8Bh9KMmPjPs9x1SUqyDHgSzWTIOwP7AneoqtdMNLApluTRMy0J2vXNgac7SNVwSW4B/DvwYJrfZccD/1FVV080sCmV5P9oBo07sV1/EPCmqrrvJONaiKxxm3JVtcGkY1gIktyGpk3+ekl2pL2CSDNE+80nFtiUS7Iu8DzgfjRXDU9J8v6q+ttkI5teVfUtgCRvrKoH9Gw6LsnJEwprITi/vdnHYX5m+jY/Enh/VX0hycETjGfqVdWvkqxdVTcAH2l/NGqIqjouyS2BO7J8dOGTJhfR9GsTtFdOOo4F5BYzSRtAVZ3UJr+aJxO3KeWIYvP2MJo5VG4P9F7BvxKwBmS4I2nO0bvb9X1omjPYL3B2mybZuqp+A5BkK5o+lRpgpo+D5u13Sf6b5sr+W9qacZt/D/eXJOsAZyR5K/B7mlYrGiLJs4EX03x/nkEzxP13cQCcoZLcCXgpK4/47Tkb7DdJ/p3m9wXAU2kGK9E82VRySiX5QFXtn+TEAZvLD4fBkuxVVUdPOo6FIsmZVbX9bGVaWZKHAx8AftMWbUkzItvXJhbUFGunNnk5K88Z6GdZhyQ3Bx5OM3HtL5PcFrhHVR0/4dCmUpItaEYuXQc4ENgIeG9V/XqigU2xdiqFe9HMRbZDkrsAh1TV3hMObWolORM4nKZf240jfleV/dwGaGt0D6Fp3RPgZODgqrpsooEtQCZuWnScUHru2rlVDq+qU9v1fwb2q6rnTTSwBaKt/bhLu/qzqrqma/+lLMnxwKdprlI/F9gP+JOj5nZLsg1wQVVd0/YL2Q44sqoun2Rc0yrJi6vqv2Yr03I985+eAfxz+1pz/tMOSU6rqntOOg4tPSZuC0CS+7JydfyREwtoijmh9Pwk+SnNgBEzkyBvTjNP2d9x0tpZ+d6cu5kfOjODbbRl36qqB85236Ws/TG9M83r7Gs0053cuaoeMcGwptaQAap+WFU7TiqmaZfkGOAZNFN27AZcBtzU19hwbT/TPwLHsOJgS5dOKqZp5CjMa5593KZcko8D29C0O5+pji+avklamRNKz8/DJx3AQuV7c96ua//+vq0Vv5CmT426/b2qrk/yOOCdVfXuJE4F0CfJPsCTga2SHNuzaQOa+Sk1RFU9tl08uO2esRHw1QmGtBDs1/59WU9ZAVtPIJZpdmj7d+AozJMIaKEzcZt+OwN3K6tG58oJpedhZtLaJLdmxaal5w+9k2b43pyf/0iyEfASmsFwNqTpg6Ru17VJyb7Ao9uym04wnmn1fzQDkWwCvL2n/ErgRxOJaAFIshbwo6raFpaPmqtuVeXvijlwFOY1z8Rt+v2Y5irF7ycdyAIxaELpD040oimWZA+aHzn/SNPsYwuappJ3n2RcC4TvzXmoqi+2i3+macqsuXkGTZ/A/6yqc9rRSz8xy32WnPYi1HnAfSYdy0JSVX9PcmaSzb1gNz/tpNJ3Y8WLnra4GMxRmNcQ+7hNqZ52wRsAOwDfZ8V21LYLHiDJzWYGiJiZUBr4m4NGDNaOjLUbcEJV7ZhkV2Cfqtp/wqFNvbZJ0Q743pyT9ov6hazcJ9DzpdWW5EoG96UJTX/dDccc0oKR5Js0o0p+H7hxAmnfm8MleT3wIJrE7cvA7sApVfX4ScY1rRyFec2xxm16HQtsBny7r/yBwO/GH86C8V1gJ4A2WbsmyekzZVrJdVV1SZK1kqxVVScmecukg1ogDp50AAvM54EPAcfRDH6jOUhyDgMSkqqyL02Pqtpg0jEsYM6xOH+PB7YHflhVz0iyGbbuGaqqvprkjjgK82ozcZteewKvrqoV2uYnuRp4Pc0PILWS3Aa4HbBekh1prrJC04/m5hMLbPpdnmR9mgsERyX5I3D9hGNaEOwLMm9/q6p3TTqIBWjnnuV1gScAt5pQLFqEej/LkmwCXGLf3Vn9tW1men2SDWm6GngxZYh2cKVe2yT5M838lH+cREwLlU0lp1SSH890Fh6w7ayquse4Y5pmSfYDnk7zI+cHLE/crgQ+WlWOLDlAO7nv32jO11NpEt2jHNJ4OJtkrZokTwbuCBzPik1LT59YUAtUklOq6n6TjkMLW5J7A28GLgXeCHycZnCXtYB9q8qRJYdI8j7g1cCTaAZcugo4o6qeMdHAplSSL9H0P/0mzXflg4BTgTsBb6iqj08uuoXFxG1KJflVVd1hvtuWuiR7VdXRk45j2g1JPmaS3b8BvwZeU1XfGGtgWrSS/D/gaTSvrZmmklVVu00uqumXpLeZ91o0F6f+raq2n1BIWiSSLKNJPjai6X+0e1WdmuQuwP84991gSQLcvqp+265vCWzY30JKy7XjNjy7qv7Qrm8GvB94NnDysIoKrcymktPrB0meU1VH9BYmeRZw2oRimlpJHk0zpPHR7frrgL1oRhl7cVWdM8n4pk1Xf5AkawPbAke1f6U14bHA1lV17aQDWWB6h7a/nmbuoydMJhQtMjepquMBkryhqk4FqKqfNbmJBqmqSvJ54J7t+rkTDWhh2HImaWv9EbhTVV2a5Lphd9LKTNym1wHAMUmewvJEbWdgHZofQFrRfwL3BkjyKJpmf/sAOwKHAw+bXGgLS1XdAJyZ5N2TjkWLypnAxjRf2Jqjqlph6oQkNwH2Bn4xmYi0iPQOEvTXvm02x+p2apJ7VdUPJh3IAvHtJF8EPtuu7wWcnOQWwOUTi2oBsqnklGuHZ5+p9Ti7qr45yXimVZIzZ5oOJfkw8POqeku7fnpVOaqkNEFJTgK2o+mD6vQJs2gHPHg+zaBLXwBOaNdfCpxZVXtOMDwtAkluoBn+P8B6wF9mNgHrVpUTvQ+R5CfAnWlqwGfOYVXVdpOMa1q1zUv3AnahOVenAEc7CM78mbhpUUjyI+C+NF885wB7VdWydttPqupuk4xPWuqSPHBQuaNzDpbkC8BlNFOc/AtwS5oWFy+uqjMmGJq0ZM1MVJ5ki0Hb24ngpZGxqaQWi3cCZwBXAD/tSdp2BH4/ubAkJVkLeK8d0Odl65nRg5N8ELgY2LyqrpxsWNKS9nlgp6o6L8nRVbXXpANaCNrpAN4C3Jqmxs1RmFeRiZsWhar6cJKv0XwonNmz6SLA4XmlCWrnOzpz5mr1pONZIG7ssF9VNyQ5x6RNmrjeUVuct23u3go8uqp+OulAFjoTNy0aVfU74Hd9Zda2SdPhtsDZSb5P0ycEsI9bh+2TXNEuB1ivXfdKtTQ5NWRZ3f5g0rZm2MdNkjRy9nGTtNDNMqCLF1SGSPJfwG1ompr2Dk71uUnFtFCZuEmSxqLt0H/Hqjohyc2BtW3+J0mLW5KPDCiuqnrm2INZ4EzctCgkuVXX9qq6dFyxSFpZkucA+wO3qqptktwROLyq/mXCoUmStCDYx02LxWk07c0DbE4zjHZoJvw9H9hqYpFJgmYOsn8CvgdQVb9McuvJhiRJGpUkL6+qtyZ5NwP6BFbViyYQ1oJm4qZFoaq2AkhyOHBsVX25Xd8dePAkY5MEwDVVdW0zDyskuQl27pekxWxmQJJlE41iETFx02Jzr6p67sxKVX0lyRsnGZAkAL6V5NU0oyM+BHgecNyEY5Ikjc75AFX1sf4NSf5t/OEsfGtNOgBpDbs4yWuTbJlkiySvAS6ZdFCSeCXwJ+Asmr5uX6qq10w2JEnSCB2T5J79hUkOAZ4zgXgWPBM3LTb7AJsCx7S3TdsySROQZM8kz6+qv1fVEcAWwM7Aq5M8fsLhSZJG5wnAZ5PcByCNw4H7Aw+aZGALlaNKalFKsn5VXTXpOKSlLsl3gCdV1W/b9TOA3YD1gY84qqQkLV5JtqO5kP58ltey7VNV104uqoXLGjctKknum+QnwE/a9e2TvG/CYUlL2TozSVvrlKq6tKrOB24xqaAkSaPVTtV0AbAf8AngOuBfgfVnm8ZJg1njpkUlyfeAx9OMLLljW/bjqtp2spFJS1OSX1XVHYZs+3VVbTPumCRJo5fkHJaPHpz278zUTVVVW08ksAXMUSW16FTVb2eGHG/dMKlYJPG9JM9p+7fdKMm/At+fUEySpBGbmapJa46Jmxab3ya5L1BJ1gFexPJ5RCSN34HA55M8GTi9LbsncDPgMZMKSpKkhcamklpUkmwC/BfNpNsBjgdeVFWXTjQwaYlLshtw93b17Kr65iTjkSRpoTFx06KSZJeq+s5sZZIkSdJCYuKmRSXJ6VW102xlkiRJGp3ZRo60NdT82cdNi0I7ueN9gU2THNSzaUNg7clEJUmStGSdxvJRJDcHLmuXNwbOBxy8ZJ5M3LRYrEMzoe9NgA16yq+gmR5AkiRJYzIzqmSSw2mmafpyu747zVgEmiebSmpRSbJFVZ036TgkSZIESU6rqnv2lS2rqp0nFdNCZY2bFoUk76yqA4D3JFnpakRV7TH+qCRJkpa8i5O8FvgETdPJpwKXTDakhcnETYvFx9u/h040CkmSJPXaB3g9cAxN4nZyW6Z5sqmkJEmSpJFKsn5VXTXpOBaytSYdgLQmJdklydeT/CLJb5Kck+Q3k45LkiRpKUpy3yQ/AX7Srm+f5H0TDmtBssZNi0qSnwEH0gxBe8NMeVXZllqSJGnMknyPZoTvY6tqx7bsx1W17WQjW3js46bF5s9V9ZVJByFJkqRGVf02SW/RDcP21XAmblpsTkzyNuBzwDUzhVV1+uRCkiRJWrJ+m+S+QCVZB3gR8NMJx7Qg2VRSi0qSEwcUV1XtNvZgJEmSlrgkmwD/RTPpdoDjgRdV1aUTDWwBMnGTJEmSNBJJdqmq78xWptmZuGlRSHJQX1EBFwOnVNU5EwhJkiRpyUtyelXtNFuZZmcfNy0WGwwo2xJ4TZKDq+pTY45HkiRpyUpyH+C+wKZ9F9g3BNaeTFQLm4mbFoWqOmRQeZJbAScAJm6SJEnjsw6wPk2+0XuB/Qqa6QE0TzaV1KKX5Icz84ZIkiRpfJJsUVXnTTqOxcAaNy1qSXYDLpt0HJIkSUtJkndW1QHAe5KsVFNUVXuMP6qFzcRNi0KSs2gGJOl1K+BCYN/xRyRJkrSkfbz9e+hEo1hEbCqpRSHJFn1FBVxSVVdPIh5JkiRpTTJxkyRJkjQSSXYBDga2oGntF6CqautJxrUQmbhJkiRJGokkPwMOBE4Dbpgpr6pLJhbUAmUfN0mSJEmj8ueq+sqkg1gMrHGTJEmSNBJJ3kwz4fbngGtmyqvq9IkFtUCZuEmSJEkaiSQnDiiuqtpt7MEscCZukiRJkjTl7OMmSZIkaY1KclBfUQEXA6dU1TkTCGnBW2vSAUiSJEladDbou20I7Ax8JcmTJhnYQmVTSUmSJEljkeRWwAlVtdOkY1lorHGTJEmSNBZVdSnNJNyaJxM3SZIkSWORZDfgsknHsRA5OIkkSZKkNSrJWTQDkvS6FXAhsO/4I1r47OMmSZIkaY1KskVfUQGXVNXVk4hnMTBxkyRJkqQpZx83SZIkSZpyJm6SJEmSNOUcnESSNNWS3AZ4J3Av4BrgXOAA4KbAu4Hb0wwtfSTwH1VVSQ4GrqqqQ3uOcy6wc1VdnKSAw6rqJe22lwLrA9cBT2jvcg/grHb5wzSd6p8D/AlYB3hjVf1Pe/+PAl+sqv9NchJwW+Cv7X1/VVWPT3Jn4L+BjYGbAd+uqv3XwCmSJC0B1rhJkqZWkgDHACdV1TZVdTfg1cBmwLHAm6vqTsD2wH2B583x0NcAj0uySW9hVf1nVe1QVTsAf51Zrqp3tbu8o922J/DfSW465PhP6bnv49uyd83cv6ruSpN0SpI0JyZukqRptitwXVUdPlNQVWcAdwK+U1XHt2V/AV4AvHKOx70e+ABw4KoEVVW/BP4C3HIed7stcEHPMc7q2FeSpBWYuEmSptm2wGkDyu/eX15VvwbWT7LhHI/9XuApSTaab1BJdgJ+WVV/HLLLUUnOaG9va8veAXwzyVeSHJhk4/k+riRp6bKPmyRpIQorT+w6o2bZ1ixUXZHkSOBFLO+PNpsDkzwH2Bp4eMd+T6mqZSs8cNVHknytvd+ewL8m2b6qrpnjY0uSljBr3CRJ0+xs4J5DynfuLUiyNc2AJFcCl7ByM8YNgMv7yt4JPAu4xRzjeUdV3RnYGzgyybpzvB8AVXVhVX24qvakaa657XzuL0laukzcJEnT7JvAzdpaLgCS3Av4JXC/JA9uy9ajGfzjre1uJwN7JNmg3f444MyquqH34FV1KfAZmuRtzqrqc8AyYL+53ifJw2cGM2lHyvwH4HfzeVxJ0tJl4iZJmlpVVcBjgYck+XWSs4GDgQtpmhu+NsnPaYbt/wHwnvZ+P2qXT0lyBvBc4NlDHubtwCZDtnV5A3BQkkHfpb193E5oyx4K/DjJmcDXgJdV1UWr8LiSpCUozXeiJEmSJGlaWeMmSZIkSVPOxE2SJEmSppyJmyRJkiRNORM3SZIkSZpyJm6SJEmSNOVM3CRJkiRpypm4SZIkSdKUM3GTJEmSpCn3/wNE4qdWhTkcw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696997" y="1155170"/>
            <a:ext cx="4425300" cy="2580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 y="3901301"/>
            <a:ext cx="4571999" cy="2956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696997" y="3758879"/>
            <a:ext cx="4425300" cy="3099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5416439"/>
      </p:ext>
    </p:extLst>
  </p:cSld>
  <p:clrMapOvr>
    <a:masterClrMapping/>
  </p:clrMapOvr>
  <p:transition spd="slow">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sz="3200" dirty="0"/>
          </a:p>
        </p:txBody>
      </p:sp>
      <p:pic>
        <p:nvPicPr>
          <p:cNvPr id="11"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 y="-9534"/>
            <a:ext cx="4716015" cy="3439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3"/>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rcRect/>
          <a:stretch>
            <a:fillRect/>
          </a:stretch>
        </p:blipFill>
        <p:spPr bwMode="auto">
          <a:xfrm>
            <a:off x="4716016" y="-17242"/>
            <a:ext cx="4481872" cy="2654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2393" y="3717032"/>
            <a:ext cx="4889647" cy="3051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6"/>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932040" y="3418577"/>
            <a:ext cx="4210134" cy="3439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5416439"/>
      </p:ext>
    </p:extLst>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sz="3200" dirty="0"/>
          </a:p>
        </p:txBody>
      </p:sp>
      <p:pic>
        <p:nvPicPr>
          <p:cNvPr id="16"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0" y="26978"/>
            <a:ext cx="4499991" cy="2819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499991" y="-99392"/>
            <a:ext cx="4637449"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0" y="3257460"/>
            <a:ext cx="4644008" cy="322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691270" y="3356992"/>
            <a:ext cx="4365876" cy="3123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0847762"/>
      </p:ext>
    </p:extLst>
  </p:cSld>
  <p:clrMapOvr>
    <a:masterClrMapping/>
  </p:clrMapOvr>
  <p:transition spd="slow">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sz="3200" dirty="0"/>
          </a:p>
        </p:txBody>
      </p:sp>
      <p:pic>
        <p:nvPicPr>
          <p:cNvPr id="12"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7505" y="0"/>
            <a:ext cx="4680519" cy="2835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788024" y="-2637"/>
            <a:ext cx="4355976" cy="296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4"/>
          <p:cNvPicPr>
            <a:picLocks noGrp="1" noChangeAspect="1" noChangeArrowheads="1"/>
          </p:cNvPicPr>
          <p:nvPr>
            <p:ph idx="1"/>
          </p:nvPr>
        </p:nvPicPr>
        <p:blipFill>
          <a:blip r:embed="rId4" cstate="email">
            <a:extLst>
              <a:ext uri="{28A0092B-C50C-407E-A947-70E740481C1C}">
                <a14:useLocalDpi xmlns:a14="http://schemas.microsoft.com/office/drawing/2010/main" val="0"/>
              </a:ext>
            </a:extLst>
          </a:blip>
          <a:srcRect/>
          <a:stretch>
            <a:fillRect/>
          </a:stretch>
        </p:blipFill>
        <p:spPr bwMode="auto">
          <a:xfrm>
            <a:off x="1" y="3573015"/>
            <a:ext cx="4499991" cy="306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5"/>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499992" y="3573017"/>
            <a:ext cx="4644008" cy="328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0847762"/>
      </p:ext>
    </p:extLst>
  </p:cSld>
  <p:clrMapOvr>
    <a:masterClrMapping/>
  </p:clrMapOvr>
  <p:transition spd="slow">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sz="3200" dirty="0"/>
          </a:p>
        </p:txBody>
      </p:sp>
      <p:pic>
        <p:nvPicPr>
          <p:cNvPr id="12"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0" y="-30020"/>
            <a:ext cx="4716016" cy="2800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716016" y="9939"/>
            <a:ext cx="4391392" cy="2878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4"/>
          <p:cNvPicPr>
            <a:picLocks noGrp="1" noChangeAspect="1" noChangeArrowheads="1"/>
          </p:cNvPicPr>
          <p:nvPr>
            <p:ph idx="1"/>
          </p:nvPr>
        </p:nvPicPr>
        <p:blipFill>
          <a:blip r:embed="rId4" cstate="email">
            <a:extLst>
              <a:ext uri="{28A0092B-C50C-407E-A947-70E740481C1C}">
                <a14:useLocalDpi xmlns:a14="http://schemas.microsoft.com/office/drawing/2010/main" val="0"/>
              </a:ext>
            </a:extLst>
          </a:blip>
          <a:srcRect/>
          <a:stretch>
            <a:fillRect/>
          </a:stretch>
        </p:blipFill>
        <p:spPr bwMode="auto">
          <a:xfrm>
            <a:off x="0" y="3833664"/>
            <a:ext cx="4788024"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5"/>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788024" y="4164384"/>
            <a:ext cx="4317761" cy="2668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0847762"/>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latin typeface="Candara" pitchFamily="34" charset="0"/>
              </a:rPr>
              <a:t>MAP OF THE WORLD </a:t>
            </a:r>
            <a:r>
              <a:rPr lang="en-US" dirty="0"/>
              <a:t/>
            </a:r>
            <a:br>
              <a:rPr lang="en-US" dirty="0"/>
            </a:br>
            <a:endParaRPr lang="en-IN" dirty="0"/>
          </a:p>
        </p:txBody>
      </p:sp>
      <p:pic>
        <p:nvPicPr>
          <p:cNvPr id="4" name="Content Placeholder 3"/>
          <p:cNvPicPr>
            <a:picLocks noGrp="1" noChangeAspect="1"/>
          </p:cNvPicPr>
          <p:nvPr>
            <p:ph idx="1"/>
          </p:nvPr>
        </p:nvPicPr>
        <p:blipFill>
          <a:blip r:embed="rId3" cstate="email">
            <a:extLst>
              <a:ext uri="{28A0092B-C50C-407E-A947-70E740481C1C}">
                <a14:useLocalDpi xmlns:a14="http://schemas.microsoft.com/office/drawing/2010/main" val="0"/>
              </a:ext>
            </a:extLst>
          </a:blip>
          <a:stretch>
            <a:fillRect/>
          </a:stretch>
        </p:blipFill>
        <p:spPr>
          <a:xfrm>
            <a:off x="0" y="2132856"/>
            <a:ext cx="9144000" cy="3703018"/>
          </a:xfrm>
        </p:spPr>
      </p:pic>
    </p:spTree>
    <p:extLst>
      <p:ext uri="{BB962C8B-B14F-4D97-AF65-F5344CB8AC3E}">
        <p14:creationId xmlns:p14="http://schemas.microsoft.com/office/powerpoint/2010/main" val="1490861769"/>
      </p:ext>
    </p:extLst>
  </p:cSld>
  <p:clrMapOvr>
    <a:masterClrMapping/>
  </p:clrMapOvr>
  <p:transition spd="slow">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sz="3200" dirty="0"/>
          </a:p>
        </p:txBody>
      </p:sp>
      <p:pic>
        <p:nvPicPr>
          <p:cNvPr id="12"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0" y="34077"/>
            <a:ext cx="4483744" cy="286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3"/>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rcRect/>
          <a:stretch>
            <a:fillRect/>
          </a:stretch>
        </p:blipFill>
        <p:spPr bwMode="auto">
          <a:xfrm>
            <a:off x="4483744" y="0"/>
            <a:ext cx="4660256" cy="2763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0" y="3717033"/>
            <a:ext cx="4483744" cy="3123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5"/>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572000" y="3717032"/>
            <a:ext cx="4565306" cy="3145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0847762"/>
      </p:ext>
    </p:extLst>
  </p:cSld>
  <p:clrMapOvr>
    <a:masterClrMapping/>
  </p:clrMapOvr>
  <p:transition spd="slow">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sz="3200" dirty="0"/>
          </a:p>
        </p:txBody>
      </p:sp>
      <p:sp>
        <p:nvSpPr>
          <p:cNvPr id="7" name="Content Placeholder 6"/>
          <p:cNvSpPr>
            <a:spLocks noGrp="1"/>
          </p:cNvSpPr>
          <p:nvPr>
            <p:ph idx="1"/>
          </p:nvPr>
        </p:nvSpPr>
        <p:spPr/>
        <p:txBody>
          <a:bodyPr/>
          <a:lstStyle/>
          <a:p>
            <a:endParaRPr lang="en-IN" dirty="0"/>
          </a:p>
        </p:txBody>
      </p:sp>
      <p:pic>
        <p:nvPicPr>
          <p:cNvPr id="12"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1704" y="34483"/>
            <a:ext cx="4377680" cy="3066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355976" y="-24544"/>
            <a:ext cx="4788024" cy="3295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0" y="3829293"/>
            <a:ext cx="4355976" cy="3028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5"/>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355976" y="3891490"/>
            <a:ext cx="4777882" cy="2979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0847762"/>
      </p:ext>
    </p:extLst>
  </p:cSld>
  <p:clrMapOvr>
    <a:masterClrMapping/>
  </p:clrMapOvr>
  <p:transition spd="slow">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sz="3200" dirty="0"/>
          </a:p>
        </p:txBody>
      </p:sp>
      <p:sp>
        <p:nvSpPr>
          <p:cNvPr id="7" name="Content Placeholder 6"/>
          <p:cNvSpPr>
            <a:spLocks noGrp="1"/>
          </p:cNvSpPr>
          <p:nvPr>
            <p:ph idx="1"/>
          </p:nvPr>
        </p:nvSpPr>
        <p:spPr/>
        <p:txBody>
          <a:bodyPr/>
          <a:lstStyle/>
          <a:p>
            <a:endParaRPr lang="en-IN" dirty="0"/>
          </a:p>
        </p:txBody>
      </p:sp>
      <p:pic>
        <p:nvPicPr>
          <p:cNvPr id="12"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5541" y="188641"/>
            <a:ext cx="4443394"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572000" y="0"/>
            <a:ext cx="4572000" cy="2547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9674" y="3991453"/>
            <a:ext cx="4518610" cy="2876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0847762"/>
      </p:ext>
    </p:extLst>
  </p:cSld>
  <p:clrMapOvr>
    <a:masterClrMapping/>
  </p:clrMapOvr>
  <p:transition spd="slow">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t>WHICH ARE THE COUNTRIES FACING OVERALL HIGHEST DEATHS DUE TO DISEASES</a:t>
            </a:r>
            <a:br>
              <a:rPr lang="en-US" sz="2400" b="1" dirty="0"/>
            </a:br>
            <a:endParaRPr lang="en-IN" sz="2400" dirty="0"/>
          </a:p>
        </p:txBody>
      </p:sp>
      <p:pic>
        <p:nvPicPr>
          <p:cNvPr id="26629"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5263" y="1772816"/>
            <a:ext cx="8808737"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0847762"/>
      </p:ext>
    </p:extLst>
  </p:cSld>
  <p:clrMapOvr>
    <a:masterClrMapping/>
  </p:clrMapOvr>
  <p:transition spd="slow">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Highest deaths by disease overall </a:t>
            </a:r>
            <a:endParaRPr lang="en-IN" sz="3200" dirty="0"/>
          </a:p>
        </p:txBody>
      </p:sp>
      <p:pic>
        <p:nvPicPr>
          <p:cNvPr id="27650"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1043608" y="1225496"/>
            <a:ext cx="7272808" cy="5515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0847762"/>
      </p:ext>
    </p:extLst>
  </p:cSld>
  <p:clrMapOvr>
    <a:masterClrMapping/>
  </p:clrMapOvr>
  <p:transition spd="slow">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sz="3200" dirty="0"/>
          </a:p>
        </p:txBody>
      </p:sp>
      <p:pic>
        <p:nvPicPr>
          <p:cNvPr id="286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548680"/>
            <a:ext cx="6231582" cy="5603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0847762"/>
      </p:ext>
    </p:extLst>
  </p:cSld>
  <p:clrMapOvr>
    <a:masterClrMapping/>
  </p:clrMapOvr>
  <p:transition spd="slow">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OBSERVATIONS</a:t>
            </a:r>
            <a:endParaRPr lang="en-IN" sz="3200" dirty="0"/>
          </a:p>
        </p:txBody>
      </p:sp>
      <p:sp>
        <p:nvSpPr>
          <p:cNvPr id="6" name="Content Placeholder 5"/>
          <p:cNvSpPr>
            <a:spLocks noGrp="1"/>
          </p:cNvSpPr>
          <p:nvPr>
            <p:ph idx="1"/>
          </p:nvPr>
        </p:nvSpPr>
        <p:spPr/>
        <p:txBody>
          <a:bodyPr/>
          <a:lstStyle/>
          <a:p>
            <a:r>
              <a:rPr lang="en-IN" dirty="0" smtClean="0"/>
              <a:t>We see that cardiovascular diseases and neoplasms have 46% </a:t>
            </a:r>
            <a:r>
              <a:rPr lang="en-IN" dirty="0" err="1" smtClean="0"/>
              <a:t>approx</a:t>
            </a:r>
            <a:r>
              <a:rPr lang="en-IN" dirty="0" smtClean="0"/>
              <a:t> of all the deaths caused</a:t>
            </a:r>
          </a:p>
          <a:p>
            <a:r>
              <a:rPr lang="en-IN" dirty="0" smtClean="0"/>
              <a:t> </a:t>
            </a:r>
            <a:endParaRPr lang="en-IN" dirty="0"/>
          </a:p>
        </p:txBody>
      </p:sp>
    </p:spTree>
    <p:extLst>
      <p:ext uri="{BB962C8B-B14F-4D97-AF65-F5344CB8AC3E}">
        <p14:creationId xmlns:p14="http://schemas.microsoft.com/office/powerpoint/2010/main" val="1400847762"/>
      </p:ext>
    </p:extLst>
  </p:cSld>
  <p:clrMapOvr>
    <a:masterClrMapping/>
  </p:clrMapOvr>
  <p:transition spd="slow">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Check Relationship of the features</a:t>
            </a:r>
            <a:endParaRPr lang="en-IN" sz="4000" dirty="0"/>
          </a:p>
        </p:txBody>
      </p:sp>
      <p:pic>
        <p:nvPicPr>
          <p:cNvPr id="29698"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611560" y="1700808"/>
            <a:ext cx="7734342" cy="5021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4667919"/>
      </p:ext>
    </p:extLst>
  </p:cSld>
  <p:clrMapOvr>
    <a:masterClrMapping/>
  </p:clrMapOvr>
  <p:transition spd="slow">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2170"/>
            <a:ext cx="8229600" cy="392494"/>
          </a:xfrm>
        </p:spPr>
        <p:txBody>
          <a:bodyPr>
            <a:noAutofit/>
          </a:bodyPr>
          <a:lstStyle/>
          <a:p>
            <a:r>
              <a:rPr lang="en-IN" sz="2000" dirty="0" smtClean="0"/>
              <a:t>Only relationship between the causes </a:t>
            </a:r>
            <a:endParaRPr lang="en-IN" sz="2000" dirty="0"/>
          </a:p>
        </p:txBody>
      </p:sp>
      <p:pic>
        <p:nvPicPr>
          <p:cNvPr id="30722"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755576" y="454841"/>
            <a:ext cx="7488832" cy="632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4667919"/>
      </p:ext>
    </p:extLst>
  </p:cSld>
  <p:clrMapOvr>
    <a:masterClrMapping/>
  </p:clrMapOvr>
  <p:transition spd="slow">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Observations</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We see protein energy malnutrition and nutritional deficiencies  have 99% correlation which means the data is practically identical and that’s the highest correlation.</a:t>
            </a:r>
          </a:p>
          <a:p>
            <a:r>
              <a:rPr lang="en-IN" dirty="0" smtClean="0"/>
              <a:t>We see other causes have 90-98% correlation and most of them which have the same deaths year on year except for the others which are not related to medicinal causes have high </a:t>
            </a:r>
            <a:r>
              <a:rPr lang="en-IN" dirty="0" err="1" smtClean="0"/>
              <a:t>multicollinearity</a:t>
            </a:r>
            <a:r>
              <a:rPr lang="en-IN" dirty="0" smtClean="0"/>
              <a:t> and they have identical relationship with each other </a:t>
            </a:r>
          </a:p>
          <a:p>
            <a:endParaRPr lang="en-IN" dirty="0"/>
          </a:p>
        </p:txBody>
      </p:sp>
    </p:spTree>
    <p:extLst>
      <p:ext uri="{BB962C8B-B14F-4D97-AF65-F5344CB8AC3E}">
        <p14:creationId xmlns:p14="http://schemas.microsoft.com/office/powerpoint/2010/main" val="1691956108"/>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endParaRPr lang="en-US" dirty="0"/>
          </a:p>
          <a:p>
            <a:pPr fontAlgn="base"/>
            <a:r>
              <a:rPr lang="en-IN" dirty="0"/>
              <a:t>In this Dataset, we have Historical Data of different cause of deaths for all ages around the World. The key features of this Dataset are: Meningitis, Alzheimer's Disease and Other Dementias, Parkinson's Disease, Nutritional Deficiencies, Malaria, Drowning, Interpersonal Violence, Maternal Disorders, HIV/AIDS, Drug Use Disorders, Tuberculosis, Cardiovascular Diseases, Lower Respiratory Infections, Neonatal Disorders, Alcohol Use Disorders, Self-harm, Exposure to Forces of Nature, Diarrheal Diseases, Environmental Heat and Cold Exposure, Neoplasms, Conflict and Terrorism, Diabetes Mellitus, Chronic Kidney Disease, Poisonings, Protein-Energy Malnutrition, Road Injuries, Chronic Respiratory Diseases, Cirrhosis and Other Chronic Liver Diseases, Digestive Diseases, Fire, Heat, and Hot Substances, Acute Hepatitis.</a:t>
            </a:r>
          </a:p>
        </p:txBody>
      </p:sp>
    </p:spTree>
    <p:extLst>
      <p:ext uri="{BB962C8B-B14F-4D97-AF65-F5344CB8AC3E}">
        <p14:creationId xmlns:p14="http://schemas.microsoft.com/office/powerpoint/2010/main" val="2037720455"/>
      </p:ext>
    </p:extLst>
  </p:cSld>
  <p:clrMapOvr>
    <a:masterClrMapping/>
  </p:clrMapOvr>
  <p:transition spd="slow">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r>
              <a:rPr lang="en-US" dirty="0"/>
              <a:t>Final Observations – China and India have historically had the most deaths and Cardiovascular is the cause of the highest death overall from 1990 to 2019</a:t>
            </a:r>
            <a:endParaRPr lang="en-IN" dirty="0"/>
          </a:p>
        </p:txBody>
      </p:sp>
    </p:spTree>
    <p:extLst>
      <p:ext uri="{BB962C8B-B14F-4D97-AF65-F5344CB8AC3E}">
        <p14:creationId xmlns:p14="http://schemas.microsoft.com/office/powerpoint/2010/main" val="3320322699"/>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a:t>
            </a:r>
            <a:endParaRPr lang="en-IN" dirty="0"/>
          </a:p>
        </p:txBody>
      </p:sp>
      <p:sp>
        <p:nvSpPr>
          <p:cNvPr id="3" name="Content Placeholder 2"/>
          <p:cNvSpPr>
            <a:spLocks noGrp="1"/>
          </p:cNvSpPr>
          <p:nvPr>
            <p:ph idx="1"/>
          </p:nvPr>
        </p:nvSpPr>
        <p:spPr/>
        <p:txBody>
          <a:bodyPr>
            <a:normAutofit lnSpcReduction="10000"/>
          </a:bodyPr>
          <a:lstStyle/>
          <a:p>
            <a:r>
              <a:rPr lang="en-US" dirty="0"/>
              <a:t> </a:t>
            </a:r>
            <a:r>
              <a:rPr lang="en-US" dirty="0" smtClean="0"/>
              <a:t>The Dataset is collected from all the countries based on the year and type of death cause</a:t>
            </a:r>
          </a:p>
          <a:p>
            <a:endParaRPr lang="en-US" dirty="0" smtClean="0"/>
          </a:p>
          <a:p>
            <a:r>
              <a:rPr lang="en-US" dirty="0" smtClean="0"/>
              <a:t>The data consists of 6120 rows &amp; 34 columns</a:t>
            </a:r>
          </a:p>
          <a:p>
            <a:endParaRPr lang="en-US" dirty="0"/>
          </a:p>
          <a:p>
            <a:pPr lvl="0"/>
            <a:r>
              <a:rPr lang="en-US" dirty="0" smtClean="0"/>
              <a:t>Col 1 to </a:t>
            </a:r>
            <a:r>
              <a:rPr lang="en-US" dirty="0"/>
              <a:t>3 has demographics specific </a:t>
            </a:r>
            <a:r>
              <a:rPr lang="en-US" dirty="0" smtClean="0"/>
              <a:t>feature</a:t>
            </a:r>
          </a:p>
          <a:p>
            <a:pPr lvl="0"/>
            <a:endParaRPr lang="en-IN" dirty="0"/>
          </a:p>
          <a:p>
            <a:pPr lvl="0"/>
            <a:r>
              <a:rPr lang="en-US" dirty="0" smtClean="0"/>
              <a:t>Col 4 </a:t>
            </a:r>
            <a:r>
              <a:rPr lang="en-US" dirty="0"/>
              <a:t>to 34 has causes of death  </a:t>
            </a:r>
            <a:endParaRPr lang="en-US" dirty="0" smtClean="0"/>
          </a:p>
        </p:txBody>
      </p:sp>
    </p:spTree>
    <p:extLst>
      <p:ext uri="{BB962C8B-B14F-4D97-AF65-F5344CB8AC3E}">
        <p14:creationId xmlns:p14="http://schemas.microsoft.com/office/powerpoint/2010/main" val="3330926481"/>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pPr lvl="0" algn="ctr"/>
            <a:r>
              <a:rPr lang="en-US" dirty="0" smtClean="0"/>
              <a:t>Check the Names of the Columns</a:t>
            </a:r>
            <a:r>
              <a:rPr lang="en-IN" dirty="0"/>
              <a:t/>
            </a:r>
            <a:br>
              <a:rPr lang="en-IN" dirty="0"/>
            </a:br>
            <a:endParaRPr lang="en-US" dirty="0"/>
          </a:p>
        </p:txBody>
      </p:sp>
      <p:sp>
        <p:nvSpPr>
          <p:cNvPr id="4" name="Content Placeholder 3"/>
          <p:cNvSpPr>
            <a:spLocks noGrp="1"/>
          </p:cNvSpPr>
          <p:nvPr>
            <p:ph idx="1"/>
          </p:nvPr>
        </p:nvSpPr>
        <p:spPr>
          <a:xfrm>
            <a:off x="467544" y="1828800"/>
            <a:ext cx="8676456" cy="5029200"/>
          </a:xfrm>
        </p:spPr>
        <p:txBody>
          <a:bodyPr>
            <a:noAutofit/>
          </a:bodyPr>
          <a:lstStyle/>
          <a:p>
            <a:r>
              <a:rPr lang="en-US" sz="1600" dirty="0" smtClean="0"/>
              <a:t>      </a:t>
            </a:r>
            <a:r>
              <a:rPr lang="en-US" sz="1800" b="1" dirty="0" smtClean="0"/>
              <a:t>'Country/Territory', 'Code', 'Year',</a:t>
            </a:r>
          </a:p>
          <a:p>
            <a:r>
              <a:rPr lang="en-US" sz="1600" dirty="0"/>
              <a:t> </a:t>
            </a:r>
            <a:r>
              <a:rPr lang="en-US" sz="1600" dirty="0" smtClean="0"/>
              <a:t>     'Meningitis', 'Alzheimer's Disease and Other Dementias', 'Parkinson's Disease',</a:t>
            </a:r>
          </a:p>
          <a:p>
            <a:r>
              <a:rPr lang="en-US" sz="1600" dirty="0" smtClean="0"/>
              <a:t>       'Nutritional Deficiencies', 'Malaria', 'Drowning',</a:t>
            </a:r>
          </a:p>
          <a:p>
            <a:r>
              <a:rPr lang="en-US" sz="1600" dirty="0" smtClean="0"/>
              <a:t>       'Interpersonal Violence', 'Maternal Disorders', 'HIV/AIDS',</a:t>
            </a:r>
          </a:p>
          <a:p>
            <a:r>
              <a:rPr lang="en-US" sz="1600" dirty="0" smtClean="0"/>
              <a:t>       'Drug Use Disorders', 'Tuberculosis', 'Cardiovascular Diseases',</a:t>
            </a:r>
          </a:p>
          <a:p>
            <a:r>
              <a:rPr lang="en-US" sz="1600" dirty="0" smtClean="0"/>
              <a:t>       'Lower Respiratory Infections', 'Neonatal Disorders',</a:t>
            </a:r>
          </a:p>
          <a:p>
            <a:r>
              <a:rPr lang="en-US" sz="1600" dirty="0" smtClean="0"/>
              <a:t>       'Alcohol Use Disorders', 'Self-harm', 'Exposure to Forces of Nature',</a:t>
            </a:r>
          </a:p>
          <a:p>
            <a:r>
              <a:rPr lang="en-US" sz="1600" dirty="0" smtClean="0"/>
              <a:t>       'Diarrheal Diseases', 'Environmental Heat and Cold Exposure',</a:t>
            </a:r>
          </a:p>
          <a:p>
            <a:r>
              <a:rPr lang="en-US" sz="1600" dirty="0" smtClean="0"/>
              <a:t>       'Neoplasms', 'Conflict and Terrorism', 'Diabetes Mellitus',</a:t>
            </a:r>
          </a:p>
          <a:p>
            <a:r>
              <a:rPr lang="en-US" sz="1600" dirty="0" smtClean="0"/>
              <a:t>       'Chronic Kidney Disease', 'Poisonings', 'Protein-Energy Malnutrition',</a:t>
            </a:r>
          </a:p>
          <a:p>
            <a:r>
              <a:rPr lang="en-US" sz="1600" dirty="0" smtClean="0"/>
              <a:t>       'Road Injuries', 'Chronic Respiratory Diseases',</a:t>
            </a:r>
          </a:p>
          <a:p>
            <a:r>
              <a:rPr lang="en-US" sz="1600" dirty="0" smtClean="0"/>
              <a:t>       'Cirrhosis and Other Chronic Liver Diseases', 'Digestive Diseases',</a:t>
            </a:r>
          </a:p>
          <a:p>
            <a:r>
              <a:rPr lang="en-US" sz="1600" dirty="0" smtClean="0"/>
              <a:t>       'Fire, Heat, and Hot Substances', 'Acute Hepatitis'</a:t>
            </a:r>
            <a:endParaRPr lang="en-US" sz="1600" dirty="0"/>
          </a:p>
        </p:txBody>
      </p:sp>
    </p:spTree>
    <p:custDataLst>
      <p:tags r:id="rId1"/>
    </p:custData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ctr"/>
            <a:r>
              <a:rPr lang="en-US" dirty="0"/>
              <a:t>Checking for null values</a:t>
            </a:r>
            <a:r>
              <a:rPr lang="en-IN" dirty="0"/>
              <a:t/>
            </a:r>
            <a:br>
              <a:rPr lang="en-IN" dirty="0"/>
            </a:br>
            <a:endParaRPr lang="en-IN" dirty="0"/>
          </a:p>
        </p:txBody>
      </p:sp>
      <p:sp>
        <p:nvSpPr>
          <p:cNvPr id="5" name="Content Placeholder 4"/>
          <p:cNvSpPr>
            <a:spLocks noGrp="1"/>
          </p:cNvSpPr>
          <p:nvPr>
            <p:ph sz="half" idx="2"/>
          </p:nvPr>
        </p:nvSpPr>
        <p:spPr/>
        <p:txBody>
          <a:bodyPr/>
          <a:lstStyle/>
          <a:p>
            <a:r>
              <a:rPr lang="en-US" dirty="0" smtClean="0"/>
              <a:t>As per the output from </a:t>
            </a:r>
            <a:r>
              <a:rPr lang="en-US" dirty="0" err="1" smtClean="0"/>
              <a:t>df.null.sum</a:t>
            </a:r>
            <a:r>
              <a:rPr lang="en-US" dirty="0" smtClean="0"/>
              <a:t> as well as ,info we see that there are 0 null’s</a:t>
            </a:r>
          </a:p>
          <a:p>
            <a:r>
              <a:rPr lang="en-US" dirty="0" smtClean="0"/>
              <a:t>We see from the diagram as well that there are no null values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43815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670435"/>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‘Describe’ to show information of a numerical columns</a:t>
            </a:r>
            <a:endParaRPr lang="en-IN" dirty="0"/>
          </a:p>
        </p:txBody>
      </p:sp>
      <p:pic>
        <p:nvPicPr>
          <p:cNvPr id="2050"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107504" y="1412776"/>
            <a:ext cx="8934363"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4667919"/>
      </p:ext>
    </p:extLst>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2.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3.xml><?xml version="1.0" encoding="utf-8"?>
<p:tagLst xmlns:a="http://schemas.openxmlformats.org/drawingml/2006/main" xmlns:r="http://schemas.openxmlformats.org/officeDocument/2006/relationships" xmlns:p="http://schemas.openxmlformats.org/presentationml/2006/main">
  <p:tag name="DVSECTIONID" val="FWTzd7aXBssOmYs9yuGiml"/>
</p:tagLst>
</file>

<file path=ppt/tags/tag4.xml><?xml version="1.0" encoding="utf-8"?>
<p:tagLst xmlns:a="http://schemas.openxmlformats.org/drawingml/2006/main" xmlns:r="http://schemas.openxmlformats.org/officeDocument/2006/relationships" xmlns:p="http://schemas.openxmlformats.org/presentationml/2006/main">
  <p:tag name="DVSHAPEID" val="fEx7i1o5WFYMUt4c6svz0o"/>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2094</Words>
  <Application>Microsoft Office PowerPoint</Application>
  <PresentationFormat>On-screen Show (4:3)</PresentationFormat>
  <Paragraphs>117</Paragraphs>
  <Slides>50</Slides>
  <Notes>7</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PowerPoint Presentation</vt:lpstr>
      <vt:lpstr>Project Overview</vt:lpstr>
      <vt:lpstr>What is the project about? </vt:lpstr>
      <vt:lpstr>MAP OF THE WORLD  </vt:lpstr>
      <vt:lpstr>CONTENT</vt:lpstr>
      <vt:lpstr>DATA COLLECTION</vt:lpstr>
      <vt:lpstr>Check the Names of the Columns </vt:lpstr>
      <vt:lpstr>Checking for null values </vt:lpstr>
      <vt:lpstr>Using ‘Describe’ to show information of a numerical columns</vt:lpstr>
      <vt:lpstr>Observations </vt:lpstr>
      <vt:lpstr>Visualization of the Data- As a Whole HISTPLOT </vt:lpstr>
      <vt:lpstr>PAIRPLOT</vt:lpstr>
      <vt:lpstr>Checking the unique values in year &amp; country  year – 30 , Country/Territory - 204 </vt:lpstr>
      <vt:lpstr>Top 10 Total_no_of_Deaths of all countries </vt:lpstr>
      <vt:lpstr>Top 60 Total_no_of_Deaths of all countries </vt:lpstr>
      <vt:lpstr>Visualizing Year and Causes of Disease </vt:lpstr>
      <vt:lpstr>PowerPoint Presentation</vt:lpstr>
      <vt:lpstr>Studying the relationship between the causes and China as its having the most deaths compared to any other Country/Territory </vt:lpstr>
      <vt:lpstr>Rates are rising as the years </vt:lpstr>
      <vt:lpstr>PowerPoint Presentation</vt:lpstr>
      <vt:lpstr>PowerPoint Presentation</vt:lpstr>
      <vt:lpstr>PowerPoint Presentation</vt:lpstr>
      <vt:lpstr>PowerPoint Presentation</vt:lpstr>
      <vt:lpstr>PowerPoint Presentation</vt:lpstr>
      <vt:lpstr>Studying the relationship between the causes and India as its having the most deaths compared to any other Country/Territory </vt:lpstr>
      <vt:lpstr>India as well we see the rates are increasing by the year </vt:lpstr>
      <vt:lpstr>PowerPoint Presentation</vt:lpstr>
      <vt:lpstr>PowerPoint Presentation</vt:lpstr>
      <vt:lpstr>PowerPoint Presentation</vt:lpstr>
      <vt:lpstr>PowerPoint Presentation</vt:lpstr>
      <vt:lpstr>PowerPoint Presentation</vt:lpstr>
      <vt:lpstr>Top 3 Countries interms of "Total no.of Deaths" - For All the Years </vt:lpstr>
      <vt:lpstr>PowerPoint Presentation</vt:lpstr>
      <vt:lpstr>Top 10 Causes of Deaths in United States</vt:lpstr>
      <vt:lpstr>Disease SPECIFIC Country FATALITY FOR SPAN OF 30 YEARS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WHICH ARE THE COUNTRIES FACING OVERALL HIGHEST DEATHS DUE TO DISEASES </vt:lpstr>
      <vt:lpstr>Highest deaths by disease overall </vt:lpstr>
      <vt:lpstr>PowerPoint Presentation</vt:lpstr>
      <vt:lpstr>OBSERVATIONS</vt:lpstr>
      <vt:lpstr>Check Relationship of the features</vt:lpstr>
      <vt:lpstr>Only relationship between the causes </vt:lpstr>
      <vt:lpstr>Observations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2022-11-14T23:17:55Z</dcterms:created>
  <dcterms:modified xsi:type="dcterms:W3CDTF">2022-12-17T19:06:31Z</dcterms:modified>
</cp:coreProperties>
</file>