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04" r:id="rId2"/>
    <p:sldId id="4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76" d="100"/>
          <a:sy n="76" d="100"/>
        </p:scale>
        <p:origin x="250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7D3D-18F5-FB47-E6A1-F14B819D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8C31-C8CC-09E3-DADE-FF65481F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99E51-2F75-F50E-134E-76C77616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3D23-A167-76A2-EB5A-1BF41D75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985A-60C2-4049-D6C0-0392FE43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827-DD0C-FCC1-6D51-69C26CA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EA5A-6F42-D7AE-4278-D55EC42E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EB9B-9C79-7E2B-2349-83E0340C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5C67-18A6-08C1-A728-A451453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10A4-2B60-291C-15B0-9539D852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4F837-734B-45C6-AE34-5B6DC4CB3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F214-27ED-C79B-866B-8CD53433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6D50-3226-D8C7-C150-CD6FA6A3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0C68-5A9A-023F-E0B4-2B4EA2E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4F0E-8BC3-EC7D-605E-79BCAB7C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83F29E4-3B19-4ED5-81EF-AF1A005ADF9E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1757639" y="6500191"/>
            <a:ext cx="434361" cy="357809"/>
          </a:xfrm>
          <a:prstGeom prst="rect">
            <a:avLst/>
          </a:prstGeom>
        </p:spPr>
        <p:txBody>
          <a:bodyPr lIns="64800" rIns="36000" anchor="ctr"/>
          <a:lstStyle>
            <a:lvl1pPr algn="ctr">
              <a:defRPr sz="8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88045-961A-BA48-8D02-D4779768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5047-16C9-03E6-A1FB-C850A6F5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0B5A-9DE5-4F4A-B7BE-99789837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8CA2-5241-F54A-C4E0-EE7629A2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8334-FD0A-F681-312E-A89DCC91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B1BC-BBCD-62B3-DE70-81BEBD8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F862-6AAD-2DAC-BA5E-42074F95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565A-05AF-1D3F-1627-CDB4B0B1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BBC7-A95C-BDA9-E7B7-5F7FC3D9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0EED-966B-3BD2-9EA6-367D9C6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FCBE-C7DB-E840-21D6-DC1771F9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5035-463B-213B-74E2-AFE5285A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DA6F-E2C6-1FC7-FC47-7E46A07BB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3B59-10A4-2CB2-5DD0-E40C5BF8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8D73-1149-1DE4-0477-73870828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9F59-DCCE-14F1-36B0-07DC60FD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4A59-DBA5-1778-407C-0B1BF2FF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8B1-D94D-B338-F759-D11B5A33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9BE0-4360-CE01-405B-C15E8370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EACDA-AFD2-0E99-884C-C37BED76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A75D-7DCA-2340-2F22-F50074D77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498F2-CFCC-2828-B999-0671F000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6FC0B-ACA6-ACA2-6A3E-46245BF6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0991-C452-881D-2E4F-0C364B6C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D9979-BE59-4AA9-D1F7-02A3F358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F407-C682-B14D-09ED-7DA23CE0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B4755-45F1-499B-3DC8-02C828A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33521-8E11-C09F-5626-2579405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44A1-A190-F70B-C824-F3F5DF21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05F09-F265-D817-7500-E15DC82D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FB543-7DA4-0B86-A480-D317AE8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A920B-0FA2-A391-C172-7251ED5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5002-42DE-605A-0504-FFBBC519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42DA-C3A5-1269-D741-1AB53991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856F-598E-8687-6DB4-A2E1F2F2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CE74-DA4E-434F-F68C-2F1E842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1438-84EF-F30B-6342-1386D823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59EC-49AB-311A-52E1-F71C759A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424D-1F93-B382-0BA8-8F31BFF5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AB55C-2FEA-F8F3-8439-AFBFFB0D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219A-4FEC-60F4-0323-71CA3D7B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C929B-DE41-A14A-6918-574EA17D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0A0A-29C4-0A47-5F41-F8240E0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4F72-5D6F-193A-99C7-B8F8409E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D4139-EC1E-2396-BE3B-7664F06A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17C7-C174-0A29-465B-1ECC4CEC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D8ED-0927-0889-2AD8-035A592FB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2029-2512-FC48-A652-FACA59D85D4D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E18A-F661-E3D6-59E7-3F961CEDE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0E63-7078-D733-E8B4-86DB4708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09D-9BAD-CC44-995A-8BB29C0C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FAD0EC-27E2-4129-3C00-5D7EB9DDBA8E}"/>
              </a:ext>
            </a:extLst>
          </p:cNvPr>
          <p:cNvGrpSpPr/>
          <p:nvPr/>
        </p:nvGrpSpPr>
        <p:grpSpPr>
          <a:xfrm>
            <a:off x="517401" y="504340"/>
            <a:ext cx="11157198" cy="5849320"/>
            <a:chOff x="35671" y="487894"/>
            <a:chExt cx="11157198" cy="5849320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506A059-F595-D140-06F4-F2F18E3863B0}"/>
                </a:ext>
              </a:extLst>
            </p:cNvPr>
            <p:cNvSpPr/>
            <p:nvPr/>
          </p:nvSpPr>
          <p:spPr>
            <a:xfrm rot="2638284">
              <a:off x="1688579" y="487894"/>
              <a:ext cx="1995919" cy="2425115"/>
            </a:xfrm>
            <a:custGeom>
              <a:avLst/>
              <a:gdLst>
                <a:gd name="connsiteX0" fmla="*/ 705899 w 1995919"/>
                <a:gd name="connsiteY0" fmla="*/ 619623 h 2425115"/>
                <a:gd name="connsiteX1" fmla="*/ 1651159 w 1995919"/>
                <a:gd name="connsiteY1" fmla="*/ 55341 h 2425115"/>
                <a:gd name="connsiteX2" fmla="*/ 1866386 w 1995919"/>
                <a:gd name="connsiteY2" fmla="*/ 0 h 2425115"/>
                <a:gd name="connsiteX3" fmla="*/ 1734721 w 1995919"/>
                <a:gd name="connsiteY3" fmla="*/ 470925 h 2425115"/>
                <a:gd name="connsiteX4" fmla="*/ 1995919 w 1995919"/>
                <a:gd name="connsiteY4" fmla="*/ 908620 h 2425115"/>
                <a:gd name="connsiteX5" fmla="*/ 1895382 w 1995919"/>
                <a:gd name="connsiteY5" fmla="*/ 933739 h 2425115"/>
                <a:gd name="connsiteX6" fmla="*/ 1284245 w 1995919"/>
                <a:gd name="connsiteY6" fmla="*/ 1293069 h 2425115"/>
                <a:gd name="connsiteX7" fmla="*/ 855086 w 1995919"/>
                <a:gd name="connsiteY7" fmla="*/ 2169692 h 2425115"/>
                <a:gd name="connsiteX8" fmla="*/ 849359 w 1995919"/>
                <a:gd name="connsiteY8" fmla="*/ 2279889 h 2425115"/>
                <a:gd name="connsiteX9" fmla="*/ 447393 w 1995919"/>
                <a:gd name="connsiteY9" fmla="*/ 2425115 h 2425115"/>
                <a:gd name="connsiteX10" fmla="*/ 0 w 1995919"/>
                <a:gd name="connsiteY10" fmla="*/ 2201239 h 2425115"/>
                <a:gd name="connsiteX11" fmla="*/ 3776 w 1995919"/>
                <a:gd name="connsiteY11" fmla="*/ 2109253 h 2425115"/>
                <a:gd name="connsiteX12" fmla="*/ 705899 w 1995919"/>
                <a:gd name="connsiteY12" fmla="*/ 619623 h 242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5919" h="2425115">
                  <a:moveTo>
                    <a:pt x="705899" y="619623"/>
                  </a:moveTo>
                  <a:cubicBezTo>
                    <a:pt x="968795" y="362922"/>
                    <a:pt x="1291505" y="167205"/>
                    <a:pt x="1651159" y="55341"/>
                  </a:cubicBezTo>
                  <a:lnTo>
                    <a:pt x="1866386" y="0"/>
                  </a:lnTo>
                  <a:lnTo>
                    <a:pt x="1734721" y="470925"/>
                  </a:lnTo>
                  <a:lnTo>
                    <a:pt x="1995919" y="908620"/>
                  </a:lnTo>
                  <a:lnTo>
                    <a:pt x="1895382" y="933739"/>
                  </a:lnTo>
                  <a:cubicBezTo>
                    <a:pt x="1661861" y="1004314"/>
                    <a:pt x="1452942" y="1129151"/>
                    <a:pt x="1284245" y="1293069"/>
                  </a:cubicBezTo>
                  <a:cubicBezTo>
                    <a:pt x="1048070" y="1522556"/>
                    <a:pt x="890731" y="1828646"/>
                    <a:pt x="855086" y="2169692"/>
                  </a:cubicBezTo>
                  <a:lnTo>
                    <a:pt x="849359" y="2279889"/>
                  </a:lnTo>
                  <a:lnTo>
                    <a:pt x="447393" y="2425115"/>
                  </a:lnTo>
                  <a:lnTo>
                    <a:pt x="0" y="2201239"/>
                  </a:lnTo>
                  <a:lnTo>
                    <a:pt x="3776" y="2109253"/>
                  </a:lnTo>
                  <a:cubicBezTo>
                    <a:pt x="51786" y="1526946"/>
                    <a:pt x="311553" y="1004675"/>
                    <a:pt x="705899" y="61962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E13D82D-F8B9-A327-7788-15B45979D516}"/>
                </a:ext>
              </a:extLst>
            </p:cNvPr>
            <p:cNvSpPr/>
            <p:nvPr/>
          </p:nvSpPr>
          <p:spPr>
            <a:xfrm rot="2638284">
              <a:off x="7180132" y="632155"/>
              <a:ext cx="2313291" cy="2111321"/>
            </a:xfrm>
            <a:custGeom>
              <a:avLst/>
              <a:gdLst>
                <a:gd name="connsiteX0" fmla="*/ 738034 w 2313291"/>
                <a:gd name="connsiteY0" fmla="*/ 602836 h 2111321"/>
                <a:gd name="connsiteX1" fmla="*/ 1951475 w 2313291"/>
                <a:gd name="connsiteY1" fmla="*/ 3803 h 2111321"/>
                <a:gd name="connsiteX2" fmla="*/ 1984247 w 2313291"/>
                <a:gd name="connsiteY2" fmla="*/ 0 h 2111321"/>
                <a:gd name="connsiteX3" fmla="*/ 2313291 w 2313291"/>
                <a:gd name="connsiteY3" fmla="*/ 486207 h 2111321"/>
                <a:gd name="connsiteX4" fmla="*/ 2231336 w 2313291"/>
                <a:gd name="connsiteY4" fmla="*/ 860230 h 2111321"/>
                <a:gd name="connsiteX5" fmla="*/ 2226601 w 2313291"/>
                <a:gd name="connsiteY5" fmla="*/ 860306 h 2111321"/>
                <a:gd name="connsiteX6" fmla="*/ 1335136 w 2313291"/>
                <a:gd name="connsiteY6" fmla="*/ 1257720 h 2111321"/>
                <a:gd name="connsiteX7" fmla="*/ 913277 w 2313291"/>
                <a:gd name="connsiteY7" fmla="*/ 1997131 h 2111321"/>
                <a:gd name="connsiteX8" fmla="*/ 892857 w 2313291"/>
                <a:gd name="connsiteY8" fmla="*/ 2107392 h 2111321"/>
                <a:gd name="connsiteX9" fmla="*/ 512605 w 2313291"/>
                <a:gd name="connsiteY9" fmla="*/ 1921158 h 2111321"/>
                <a:gd name="connsiteX10" fmla="*/ 0 w 2313291"/>
                <a:gd name="connsiteY10" fmla="*/ 2111321 h 2111321"/>
                <a:gd name="connsiteX11" fmla="*/ 9407 w 2313291"/>
                <a:gd name="connsiteY11" fmla="*/ 2002672 h 2111321"/>
                <a:gd name="connsiteX12" fmla="*/ 738034 w 2313291"/>
                <a:gd name="connsiteY12" fmla="*/ 602836 h 211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291" h="2111321">
                  <a:moveTo>
                    <a:pt x="738034" y="602836"/>
                  </a:moveTo>
                  <a:cubicBezTo>
                    <a:pt x="1069080" y="294750"/>
                    <a:pt x="1488272" y="81380"/>
                    <a:pt x="1951475" y="3803"/>
                  </a:cubicBezTo>
                  <a:lnTo>
                    <a:pt x="1984247" y="0"/>
                  </a:lnTo>
                  <a:lnTo>
                    <a:pt x="2313291" y="486207"/>
                  </a:lnTo>
                  <a:lnTo>
                    <a:pt x="2231336" y="860230"/>
                  </a:lnTo>
                  <a:lnTo>
                    <a:pt x="2226601" y="860306"/>
                  </a:lnTo>
                  <a:cubicBezTo>
                    <a:pt x="1884493" y="883685"/>
                    <a:pt x="1572954" y="1029935"/>
                    <a:pt x="1335136" y="1257720"/>
                  </a:cubicBezTo>
                  <a:cubicBezTo>
                    <a:pt x="1131293" y="1452964"/>
                    <a:pt x="981615" y="1708112"/>
                    <a:pt x="913277" y="1997131"/>
                  </a:cubicBezTo>
                  <a:lnTo>
                    <a:pt x="892857" y="2107392"/>
                  </a:lnTo>
                  <a:lnTo>
                    <a:pt x="512605" y="1921158"/>
                  </a:lnTo>
                  <a:lnTo>
                    <a:pt x="0" y="2111321"/>
                  </a:lnTo>
                  <a:lnTo>
                    <a:pt x="9407" y="2002672"/>
                  </a:lnTo>
                  <a:cubicBezTo>
                    <a:pt x="85578" y="1450625"/>
                    <a:pt x="351817" y="962270"/>
                    <a:pt x="738034" y="60283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ED78E14-3F73-1398-D3D4-BE4B96D47145}"/>
                </a:ext>
              </a:extLst>
            </p:cNvPr>
            <p:cNvSpPr/>
            <p:nvPr/>
          </p:nvSpPr>
          <p:spPr>
            <a:xfrm rot="2638284">
              <a:off x="3544640" y="1466388"/>
              <a:ext cx="4237710" cy="3497343"/>
            </a:xfrm>
            <a:custGeom>
              <a:avLst/>
              <a:gdLst>
                <a:gd name="connsiteX0" fmla="*/ 131093 w 4237710"/>
                <a:gd name="connsiteY0" fmla="*/ 1469836 h 3497343"/>
                <a:gd name="connsiteX1" fmla="*/ 278603 w 4237710"/>
                <a:gd name="connsiteY1" fmla="*/ 1462387 h 3497343"/>
                <a:gd name="connsiteX2" fmla="*/ 1761153 w 4237710"/>
                <a:gd name="connsiteY2" fmla="*/ 1462386 h 3497343"/>
                <a:gd name="connsiteX3" fmla="*/ 1806827 w 4237710"/>
                <a:gd name="connsiteY3" fmla="*/ 190848 h 3497343"/>
                <a:gd name="connsiteX4" fmla="*/ 2321278 w 4237710"/>
                <a:gd name="connsiteY4" fmla="*/ 0 h 3497343"/>
                <a:gd name="connsiteX5" fmla="*/ 2693514 w 4237710"/>
                <a:gd name="connsiteY5" fmla="*/ 182309 h 3497343"/>
                <a:gd name="connsiteX6" fmla="*/ 2645289 w 4237710"/>
                <a:gd name="connsiteY6" fmla="*/ 1524864 h 3497343"/>
                <a:gd name="connsiteX7" fmla="*/ 4018808 w 4237710"/>
                <a:gd name="connsiteY7" fmla="*/ 1574202 h 3497343"/>
                <a:gd name="connsiteX8" fmla="*/ 3934995 w 4237710"/>
                <a:gd name="connsiteY8" fmla="*/ 1983202 h 3497343"/>
                <a:gd name="connsiteX9" fmla="*/ 4237710 w 4237710"/>
                <a:gd name="connsiteY9" fmla="*/ 2417670 h 3497343"/>
                <a:gd name="connsiteX10" fmla="*/ 4084333 w 4237710"/>
                <a:gd name="connsiteY10" fmla="*/ 2419902 h 3497343"/>
                <a:gd name="connsiteX11" fmla="*/ 2634658 w 4237710"/>
                <a:gd name="connsiteY11" fmla="*/ 2367830 h 3497343"/>
                <a:gd name="connsiteX12" fmla="*/ 2634658 w 4237710"/>
                <a:gd name="connsiteY12" fmla="*/ 3497343 h 3497343"/>
                <a:gd name="connsiteX13" fmla="*/ 2201700 w 4237710"/>
                <a:gd name="connsiteY13" fmla="*/ 3285296 h 3497343"/>
                <a:gd name="connsiteX14" fmla="*/ 1757279 w 4237710"/>
                <a:gd name="connsiteY14" fmla="*/ 3450163 h 3497343"/>
                <a:gd name="connsiteX15" fmla="*/ 1757278 w 4237710"/>
                <a:gd name="connsiteY15" fmla="*/ 2381551 h 3497343"/>
                <a:gd name="connsiteX16" fmla="*/ 265746 w 4237710"/>
                <a:gd name="connsiteY16" fmla="*/ 2381550 h 3497343"/>
                <a:gd name="connsiteX17" fmla="*/ 264308 w 4237710"/>
                <a:gd name="connsiteY17" fmla="*/ 2381621 h 3497343"/>
                <a:gd name="connsiteX18" fmla="*/ 0 w 4237710"/>
                <a:gd name="connsiteY18" fmla="*/ 1938715 h 3497343"/>
                <a:gd name="connsiteX19" fmla="*/ 131093 w 4237710"/>
                <a:gd name="connsiteY19" fmla="*/ 1469836 h 349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710" h="3497343">
                  <a:moveTo>
                    <a:pt x="131093" y="1469836"/>
                  </a:moveTo>
                  <a:lnTo>
                    <a:pt x="278603" y="1462387"/>
                  </a:lnTo>
                  <a:lnTo>
                    <a:pt x="1761153" y="1462386"/>
                  </a:lnTo>
                  <a:lnTo>
                    <a:pt x="1806827" y="190848"/>
                  </a:lnTo>
                  <a:lnTo>
                    <a:pt x="2321278" y="0"/>
                  </a:lnTo>
                  <a:lnTo>
                    <a:pt x="2693514" y="182309"/>
                  </a:lnTo>
                  <a:lnTo>
                    <a:pt x="2645289" y="1524864"/>
                  </a:lnTo>
                  <a:lnTo>
                    <a:pt x="4018808" y="1574202"/>
                  </a:lnTo>
                  <a:lnTo>
                    <a:pt x="3934995" y="1983202"/>
                  </a:lnTo>
                  <a:lnTo>
                    <a:pt x="4237710" y="2417670"/>
                  </a:lnTo>
                  <a:lnTo>
                    <a:pt x="4084333" y="2419902"/>
                  </a:lnTo>
                  <a:lnTo>
                    <a:pt x="2634658" y="2367830"/>
                  </a:lnTo>
                  <a:lnTo>
                    <a:pt x="2634658" y="3497343"/>
                  </a:lnTo>
                  <a:lnTo>
                    <a:pt x="2201700" y="3285296"/>
                  </a:lnTo>
                  <a:lnTo>
                    <a:pt x="1757279" y="3450163"/>
                  </a:lnTo>
                  <a:lnTo>
                    <a:pt x="1757278" y="2381551"/>
                  </a:lnTo>
                  <a:lnTo>
                    <a:pt x="265746" y="2381550"/>
                  </a:lnTo>
                  <a:lnTo>
                    <a:pt x="264308" y="2381621"/>
                  </a:lnTo>
                  <a:lnTo>
                    <a:pt x="0" y="1938715"/>
                  </a:lnTo>
                  <a:lnTo>
                    <a:pt x="131093" y="14698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22AC6FA-FF3E-C16A-76F0-6AA405D0DDFC}"/>
                </a:ext>
              </a:extLst>
            </p:cNvPr>
            <p:cNvSpPr/>
            <p:nvPr/>
          </p:nvSpPr>
          <p:spPr>
            <a:xfrm rot="2638284">
              <a:off x="8979237" y="2238330"/>
              <a:ext cx="2213632" cy="1885923"/>
            </a:xfrm>
            <a:custGeom>
              <a:avLst/>
              <a:gdLst>
                <a:gd name="connsiteX0" fmla="*/ 0 w 2213632"/>
                <a:gd name="connsiteY0" fmla="*/ 1194 h 1885923"/>
                <a:gd name="connsiteX1" fmla="*/ 82035 w 2213632"/>
                <a:gd name="connsiteY1" fmla="*/ 0 h 1885923"/>
                <a:gd name="connsiteX2" fmla="*/ 2199886 w 2213632"/>
                <a:gd name="connsiteY2" fmla="*/ 1515975 h 1885923"/>
                <a:gd name="connsiteX3" fmla="*/ 2213632 w 2213632"/>
                <a:gd name="connsiteY3" fmla="*/ 1558165 h 1885923"/>
                <a:gd name="connsiteX4" fmla="*/ 1787475 w 2213632"/>
                <a:gd name="connsiteY4" fmla="*/ 1885923 h 1885923"/>
                <a:gd name="connsiteX5" fmla="*/ 1316183 w 2213632"/>
                <a:gd name="connsiteY5" fmla="*/ 1812260 h 1885923"/>
                <a:gd name="connsiteX6" fmla="*/ 1206678 w 2213632"/>
                <a:gd name="connsiteY6" fmla="*/ 1585238 h 1885923"/>
                <a:gd name="connsiteX7" fmla="*/ 213321 w 2213632"/>
                <a:gd name="connsiteY7" fmla="*/ 903520 h 1885923"/>
                <a:gd name="connsiteX8" fmla="*/ 203533 w 2213632"/>
                <a:gd name="connsiteY8" fmla="*/ 902530 h 1885923"/>
                <a:gd name="connsiteX9" fmla="*/ 302944 w 2213632"/>
                <a:gd name="connsiteY9" fmla="*/ 448834 h 1885923"/>
                <a:gd name="connsiteX10" fmla="*/ 0 w 2213632"/>
                <a:gd name="connsiteY10" fmla="*/ 1194 h 188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3632" h="1885923">
                  <a:moveTo>
                    <a:pt x="0" y="1194"/>
                  </a:moveTo>
                  <a:lnTo>
                    <a:pt x="82035" y="0"/>
                  </a:lnTo>
                  <a:cubicBezTo>
                    <a:pt x="1057316" y="35033"/>
                    <a:pt x="1872803" y="658056"/>
                    <a:pt x="2199886" y="1515975"/>
                  </a:cubicBezTo>
                  <a:lnTo>
                    <a:pt x="2213632" y="1558165"/>
                  </a:lnTo>
                  <a:lnTo>
                    <a:pt x="1787475" y="1885923"/>
                  </a:lnTo>
                  <a:lnTo>
                    <a:pt x="1316183" y="1812260"/>
                  </a:lnTo>
                  <a:lnTo>
                    <a:pt x="1206678" y="1585238"/>
                  </a:lnTo>
                  <a:cubicBezTo>
                    <a:pt x="991395" y="1230124"/>
                    <a:pt x="634181" y="974026"/>
                    <a:pt x="213321" y="903520"/>
                  </a:cubicBezTo>
                  <a:lnTo>
                    <a:pt x="203533" y="902530"/>
                  </a:lnTo>
                  <a:lnTo>
                    <a:pt x="302944" y="44883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CA6D8E5-56DD-D86E-C6AE-9EB92C856712}"/>
                </a:ext>
              </a:extLst>
            </p:cNvPr>
            <p:cNvSpPr/>
            <p:nvPr/>
          </p:nvSpPr>
          <p:spPr>
            <a:xfrm rot="2638284">
              <a:off x="35671" y="2425142"/>
              <a:ext cx="2104626" cy="2048530"/>
            </a:xfrm>
            <a:custGeom>
              <a:avLst/>
              <a:gdLst>
                <a:gd name="connsiteX0" fmla="*/ 0 w 2104626"/>
                <a:gd name="connsiteY0" fmla="*/ 0 h 2048530"/>
                <a:gd name="connsiteX1" fmla="*/ 417894 w 2104626"/>
                <a:gd name="connsiteY1" fmla="*/ 209114 h 2048530"/>
                <a:gd name="connsiteX2" fmla="*/ 867209 w 2104626"/>
                <a:gd name="connsiteY2" fmla="*/ 46782 h 2048530"/>
                <a:gd name="connsiteX3" fmla="*/ 868201 w 2104626"/>
                <a:gd name="connsiteY3" fmla="*/ 53090 h 2048530"/>
                <a:gd name="connsiteX4" fmla="*/ 1816591 w 2104626"/>
                <a:gd name="connsiteY4" fmla="*/ 1122358 h 2048530"/>
                <a:gd name="connsiteX5" fmla="*/ 1987371 w 2104626"/>
                <a:gd name="connsiteY5" fmla="*/ 1167183 h 2048530"/>
                <a:gd name="connsiteX6" fmla="*/ 2104626 w 2104626"/>
                <a:gd name="connsiteY6" fmla="*/ 1624527 h 2048530"/>
                <a:gd name="connsiteX7" fmla="*/ 1838984 w 2104626"/>
                <a:gd name="connsiteY7" fmla="*/ 2048530 h 2048530"/>
                <a:gd name="connsiteX8" fmla="*/ 1725312 w 2104626"/>
                <a:gd name="connsiteY8" fmla="*/ 2023053 h 2048530"/>
                <a:gd name="connsiteX9" fmla="*/ 34100 w 2104626"/>
                <a:gd name="connsiteY9" fmla="*/ 223432 h 2048530"/>
                <a:gd name="connsiteX10" fmla="*/ 0 w 2104626"/>
                <a:gd name="connsiteY10" fmla="*/ 0 h 204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4626" h="2048530">
                  <a:moveTo>
                    <a:pt x="0" y="0"/>
                  </a:moveTo>
                  <a:lnTo>
                    <a:pt x="417894" y="209114"/>
                  </a:lnTo>
                  <a:lnTo>
                    <a:pt x="867209" y="46782"/>
                  </a:lnTo>
                  <a:lnTo>
                    <a:pt x="868201" y="53090"/>
                  </a:lnTo>
                  <a:cubicBezTo>
                    <a:pt x="972509" y="548404"/>
                    <a:pt x="1336857" y="951678"/>
                    <a:pt x="1816591" y="1122358"/>
                  </a:cubicBezTo>
                  <a:lnTo>
                    <a:pt x="1987371" y="1167183"/>
                  </a:lnTo>
                  <a:lnTo>
                    <a:pt x="2104626" y="1624527"/>
                  </a:lnTo>
                  <a:lnTo>
                    <a:pt x="1838984" y="2048530"/>
                  </a:lnTo>
                  <a:lnTo>
                    <a:pt x="1725312" y="2023053"/>
                  </a:lnTo>
                  <a:cubicBezTo>
                    <a:pt x="873174" y="1792453"/>
                    <a:pt x="212600" y="1095744"/>
                    <a:pt x="34100" y="2234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87FCDE4-8775-462E-D812-B9BAA1F24D3E}"/>
                </a:ext>
              </a:extLst>
            </p:cNvPr>
            <p:cNvSpPr/>
            <p:nvPr/>
          </p:nvSpPr>
          <p:spPr>
            <a:xfrm rot="2638284">
              <a:off x="7422919" y="3550976"/>
              <a:ext cx="2255569" cy="2786238"/>
            </a:xfrm>
            <a:custGeom>
              <a:avLst/>
              <a:gdLst>
                <a:gd name="connsiteX0" fmla="*/ 1309512 w 2255569"/>
                <a:gd name="connsiteY0" fmla="*/ 259626 h 2786238"/>
                <a:gd name="connsiteX1" fmla="*/ 1774071 w 2255569"/>
                <a:gd name="connsiteY1" fmla="*/ 332238 h 2786238"/>
                <a:gd name="connsiteX2" fmla="*/ 2206055 w 2255569"/>
                <a:gd name="connsiteY2" fmla="*/ 0 h 2786238"/>
                <a:gd name="connsiteX3" fmla="*/ 2223231 w 2255569"/>
                <a:gd name="connsiteY3" fmla="*/ 78374 h 2786238"/>
                <a:gd name="connsiteX4" fmla="*/ 2254022 w 2255569"/>
                <a:gd name="connsiteY4" fmla="*/ 554613 h 2786238"/>
                <a:gd name="connsiteX5" fmla="*/ 518879 w 2255569"/>
                <a:gd name="connsiteY5" fmla="*/ 2743868 h 2786238"/>
                <a:gd name="connsiteX6" fmla="*/ 325572 w 2255569"/>
                <a:gd name="connsiteY6" fmla="*/ 2786238 h 2786238"/>
                <a:gd name="connsiteX7" fmla="*/ 0 w 2255569"/>
                <a:gd name="connsiteY7" fmla="*/ 2318963 h 2786238"/>
                <a:gd name="connsiteX8" fmla="*/ 72082 w 2255569"/>
                <a:gd name="connsiteY8" fmla="*/ 1967199 h 2786238"/>
                <a:gd name="connsiteX9" fmla="*/ 117207 w 2255569"/>
                <a:gd name="connsiteY9" fmla="*/ 1961763 h 2786238"/>
                <a:gd name="connsiteX10" fmla="*/ 1326126 w 2255569"/>
                <a:gd name="connsiteY10" fmla="*/ 543016 h 2786238"/>
                <a:gd name="connsiteX11" fmla="*/ 1324122 w 2255569"/>
                <a:gd name="connsiteY11" fmla="*/ 390344 h 2786238"/>
                <a:gd name="connsiteX12" fmla="*/ 1309512 w 2255569"/>
                <a:gd name="connsiteY12" fmla="*/ 259626 h 27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55569" h="2786238">
                  <a:moveTo>
                    <a:pt x="1309512" y="259626"/>
                  </a:moveTo>
                  <a:lnTo>
                    <a:pt x="1774071" y="332238"/>
                  </a:lnTo>
                  <a:lnTo>
                    <a:pt x="2206055" y="0"/>
                  </a:lnTo>
                  <a:lnTo>
                    <a:pt x="2223231" y="78374"/>
                  </a:lnTo>
                  <a:cubicBezTo>
                    <a:pt x="2249090" y="232774"/>
                    <a:pt x="2259861" y="392066"/>
                    <a:pt x="2254022" y="554613"/>
                  </a:cubicBezTo>
                  <a:cubicBezTo>
                    <a:pt x="2216070" y="1611167"/>
                    <a:pt x="1488045" y="2480185"/>
                    <a:pt x="518879" y="2743868"/>
                  </a:cubicBezTo>
                  <a:lnTo>
                    <a:pt x="325572" y="2786238"/>
                  </a:lnTo>
                  <a:lnTo>
                    <a:pt x="0" y="2318963"/>
                  </a:lnTo>
                  <a:lnTo>
                    <a:pt x="72082" y="1967199"/>
                  </a:lnTo>
                  <a:lnTo>
                    <a:pt x="117207" y="1961763"/>
                  </a:lnTo>
                  <a:cubicBezTo>
                    <a:pt x="782194" y="1846480"/>
                    <a:pt x="1300252" y="1263332"/>
                    <a:pt x="1326126" y="543016"/>
                  </a:cubicBezTo>
                  <a:cubicBezTo>
                    <a:pt x="1327975" y="491563"/>
                    <a:pt x="1327267" y="440631"/>
                    <a:pt x="1324122" y="390344"/>
                  </a:cubicBezTo>
                  <a:lnTo>
                    <a:pt x="1309512" y="25962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736CE67-9A74-0477-2608-673C04C27313}"/>
                </a:ext>
              </a:extLst>
            </p:cNvPr>
            <p:cNvSpPr/>
            <p:nvPr/>
          </p:nvSpPr>
          <p:spPr>
            <a:xfrm rot="2638284">
              <a:off x="1680104" y="3692156"/>
              <a:ext cx="2518314" cy="2548175"/>
            </a:xfrm>
            <a:custGeom>
              <a:avLst/>
              <a:gdLst>
                <a:gd name="connsiteX0" fmla="*/ 1642330 w 2518314"/>
                <a:gd name="connsiteY0" fmla="*/ 158525 h 2548175"/>
                <a:gd name="connsiteX1" fmla="*/ 2069652 w 2518314"/>
                <a:gd name="connsiteY1" fmla="*/ 0 h 2548175"/>
                <a:gd name="connsiteX2" fmla="*/ 2518314 w 2518314"/>
                <a:gd name="connsiteY2" fmla="*/ 219739 h 2548175"/>
                <a:gd name="connsiteX3" fmla="*/ 2507545 w 2518314"/>
                <a:gd name="connsiteY3" fmla="*/ 433014 h 2548175"/>
                <a:gd name="connsiteX4" fmla="*/ 163655 w 2518314"/>
                <a:gd name="connsiteY4" fmla="*/ 2548175 h 2548175"/>
                <a:gd name="connsiteX5" fmla="*/ 0 w 2518314"/>
                <a:gd name="connsiteY5" fmla="*/ 2540942 h 2548175"/>
                <a:gd name="connsiteX6" fmla="*/ 263387 w 2518314"/>
                <a:gd name="connsiteY6" fmla="*/ 2120538 h 2548175"/>
                <a:gd name="connsiteX7" fmla="*/ 143569 w 2518314"/>
                <a:gd name="connsiteY7" fmla="*/ 1653196 h 2548175"/>
                <a:gd name="connsiteX8" fmla="*/ 150797 w 2518314"/>
                <a:gd name="connsiteY8" fmla="*/ 1653815 h 2548175"/>
                <a:gd name="connsiteX9" fmla="*/ 1642331 w 2518314"/>
                <a:gd name="connsiteY9" fmla="*/ 204522 h 2548175"/>
                <a:gd name="connsiteX10" fmla="*/ 1642330 w 2518314"/>
                <a:gd name="connsiteY10" fmla="*/ 158525 h 25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8314" h="2548175">
                  <a:moveTo>
                    <a:pt x="1642330" y="158525"/>
                  </a:moveTo>
                  <a:lnTo>
                    <a:pt x="2069652" y="0"/>
                  </a:lnTo>
                  <a:lnTo>
                    <a:pt x="2518314" y="219739"/>
                  </a:lnTo>
                  <a:lnTo>
                    <a:pt x="2507545" y="433014"/>
                  </a:lnTo>
                  <a:cubicBezTo>
                    <a:pt x="2386894" y="1621068"/>
                    <a:pt x="1383543" y="2548175"/>
                    <a:pt x="163655" y="2548175"/>
                  </a:cubicBezTo>
                  <a:lnTo>
                    <a:pt x="0" y="2540942"/>
                  </a:lnTo>
                  <a:lnTo>
                    <a:pt x="263387" y="2120538"/>
                  </a:lnTo>
                  <a:lnTo>
                    <a:pt x="143569" y="1653196"/>
                  </a:lnTo>
                  <a:lnTo>
                    <a:pt x="150797" y="1653815"/>
                  </a:lnTo>
                  <a:cubicBezTo>
                    <a:pt x="974549" y="1653815"/>
                    <a:pt x="1642330" y="1004944"/>
                    <a:pt x="1642331" y="204522"/>
                  </a:cubicBezTo>
                  <a:lnTo>
                    <a:pt x="1642330" y="15852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1C6B20-9A3B-6673-E6EA-6625EFD5B5F1}"/>
                </a:ext>
              </a:extLst>
            </p:cNvPr>
            <p:cNvSpPr/>
            <p:nvPr/>
          </p:nvSpPr>
          <p:spPr>
            <a:xfrm rot="2647960">
              <a:off x="4790699" y="2439115"/>
              <a:ext cx="578135" cy="909249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accent2"/>
                </a:gs>
                <a:gs pos="100000">
                  <a:schemeClr val="accent2"/>
                </a:gs>
                <a:gs pos="74000">
                  <a:schemeClr val="tx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EE8281C-5BEF-9C6B-24B5-3BFA92A83946}"/>
                </a:ext>
              </a:extLst>
            </p:cNvPr>
            <p:cNvSpPr/>
            <p:nvPr/>
          </p:nvSpPr>
          <p:spPr>
            <a:xfrm rot="13517648">
              <a:off x="5808430" y="3506313"/>
              <a:ext cx="578135" cy="841416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accent2"/>
                </a:gs>
                <a:gs pos="100000">
                  <a:schemeClr val="accent2"/>
                </a:gs>
                <a:gs pos="74000">
                  <a:schemeClr val="tx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C427EF8-9464-39CD-6367-0F7743ECFF11}"/>
                </a:ext>
              </a:extLst>
            </p:cNvPr>
            <p:cNvSpPr txBox="1"/>
            <p:nvPr/>
          </p:nvSpPr>
          <p:spPr>
            <a:xfrm>
              <a:off x="1764702" y="2696738"/>
              <a:ext cx="2207677" cy="138466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84824F-EAAB-147D-D423-F72827C77551}"/>
                </a:ext>
              </a:extLst>
            </p:cNvPr>
            <p:cNvSpPr txBox="1"/>
            <p:nvPr/>
          </p:nvSpPr>
          <p:spPr>
            <a:xfrm>
              <a:off x="7145372" y="2640738"/>
              <a:ext cx="2186667" cy="138466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110C7B-D7E8-204F-8AF2-87C23BEA6DD4}"/>
                </a:ext>
              </a:extLst>
            </p:cNvPr>
            <p:cNvSpPr txBox="1"/>
            <p:nvPr/>
          </p:nvSpPr>
          <p:spPr>
            <a:xfrm rot="18852309">
              <a:off x="4685493" y="2997268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DEPLOY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97952D-8E4F-7B7B-5A23-A461752AD237}"/>
                </a:ext>
              </a:extLst>
            </p:cNvPr>
            <p:cNvSpPr txBox="1"/>
            <p:nvPr/>
          </p:nvSpPr>
          <p:spPr>
            <a:xfrm>
              <a:off x="7394958" y="1597396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RELEASE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F1C6ED-1FD8-4D21-B4A6-17B4F5D55E25}"/>
                </a:ext>
              </a:extLst>
            </p:cNvPr>
            <p:cNvSpPr txBox="1"/>
            <p:nvPr/>
          </p:nvSpPr>
          <p:spPr>
            <a:xfrm rot="4936503">
              <a:off x="8976440" y="3009928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938FEF-160B-CBA5-741E-73AF6FEF999D}"/>
                </a:ext>
              </a:extLst>
            </p:cNvPr>
            <p:cNvSpPr txBox="1"/>
            <p:nvPr/>
          </p:nvSpPr>
          <p:spPr>
            <a:xfrm rot="2569872">
              <a:off x="3715783" y="2117678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44D347-670B-69A3-67EE-D00BF32B7656}"/>
                </a:ext>
              </a:extLst>
            </p:cNvPr>
            <p:cNvSpPr txBox="1"/>
            <p:nvPr/>
          </p:nvSpPr>
          <p:spPr>
            <a:xfrm rot="21095199">
              <a:off x="7525096" y="4804226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OPERATE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B5F764-06BF-91D4-8FAF-2C0F3214A263}"/>
                </a:ext>
              </a:extLst>
            </p:cNvPr>
            <p:cNvSpPr txBox="1"/>
            <p:nvPr/>
          </p:nvSpPr>
          <p:spPr>
            <a:xfrm rot="21279321">
              <a:off x="1730791" y="1604691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14B195-5DC7-534A-8F05-52BAFAF15A87}"/>
                </a:ext>
              </a:extLst>
            </p:cNvPr>
            <p:cNvSpPr txBox="1"/>
            <p:nvPr/>
          </p:nvSpPr>
          <p:spPr>
            <a:xfrm rot="16032667">
              <a:off x="425199" y="3175585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BUILD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679807-A238-4D62-284A-564CA1721E65}"/>
                </a:ext>
              </a:extLst>
            </p:cNvPr>
            <p:cNvSpPr txBox="1"/>
            <p:nvPr/>
          </p:nvSpPr>
          <p:spPr>
            <a:xfrm rot="21449230">
              <a:off x="1955210" y="4788438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67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CFC3A-0582-B722-149D-7367E353C8F6}"/>
              </a:ext>
            </a:extLst>
          </p:cNvPr>
          <p:cNvGrpSpPr/>
          <p:nvPr/>
        </p:nvGrpSpPr>
        <p:grpSpPr>
          <a:xfrm>
            <a:off x="641071" y="553983"/>
            <a:ext cx="10909858" cy="5750034"/>
            <a:chOff x="980027" y="741521"/>
            <a:chExt cx="10371633" cy="5292995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430378B-BFAB-4E3C-9427-97BF93724589}"/>
                </a:ext>
              </a:extLst>
            </p:cNvPr>
            <p:cNvSpPr/>
            <p:nvPr/>
          </p:nvSpPr>
          <p:spPr>
            <a:xfrm rot="18904288" flipH="1">
              <a:off x="2277808" y="935164"/>
              <a:ext cx="2299252" cy="1854197"/>
            </a:xfrm>
            <a:custGeom>
              <a:avLst/>
              <a:gdLst>
                <a:gd name="connsiteX0" fmla="*/ 612015 w 2299252"/>
                <a:gd name="connsiteY0" fmla="*/ 628090 h 1854197"/>
                <a:gd name="connsiteX1" fmla="*/ 21235 w 2299252"/>
                <a:gd name="connsiteY1" fmla="*/ 1717347 h 1854197"/>
                <a:gd name="connsiteX2" fmla="*/ 0 w 2299252"/>
                <a:gd name="connsiteY2" fmla="*/ 1854197 h 1854197"/>
                <a:gd name="connsiteX3" fmla="*/ 337228 w 2299252"/>
                <a:gd name="connsiteY3" fmla="*/ 1743922 h 1854197"/>
                <a:gd name="connsiteX4" fmla="*/ 712840 w 2299252"/>
                <a:gd name="connsiteY4" fmla="*/ 1851273 h 1854197"/>
                <a:gd name="connsiteX5" fmla="*/ 716253 w 2299252"/>
                <a:gd name="connsiteY5" fmla="*/ 1829280 h 1854197"/>
                <a:gd name="connsiteX6" fmla="*/ 1120511 w 2299252"/>
                <a:gd name="connsiteY6" fmla="*/ 1083924 h 1854197"/>
                <a:gd name="connsiteX7" fmla="*/ 2165469 w 2299252"/>
                <a:gd name="connsiteY7" fmla="*/ 654139 h 1854197"/>
                <a:gd name="connsiteX8" fmla="*/ 2165469 w 2299252"/>
                <a:gd name="connsiteY8" fmla="*/ 654138 h 1854197"/>
                <a:gd name="connsiteX9" fmla="*/ 2183025 w 2299252"/>
                <a:gd name="connsiteY9" fmla="*/ 655069 h 1854197"/>
                <a:gd name="connsiteX10" fmla="*/ 2299252 w 2299252"/>
                <a:gd name="connsiteY10" fmla="*/ 343734 h 1854197"/>
                <a:gd name="connsiteX11" fmla="*/ 2217181 w 2299252"/>
                <a:gd name="connsiteY11" fmla="*/ 4143 h 1854197"/>
                <a:gd name="connsiteX12" fmla="*/ 2139108 w 2299252"/>
                <a:gd name="connsiteY12" fmla="*/ 5 h 1854197"/>
                <a:gd name="connsiteX13" fmla="*/ 2139108 w 2299252"/>
                <a:gd name="connsiteY13" fmla="*/ 6 h 1854197"/>
                <a:gd name="connsiteX14" fmla="*/ 612015 w 2299252"/>
                <a:gd name="connsiteY14" fmla="*/ 628090 h 185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9252" h="1854197">
                  <a:moveTo>
                    <a:pt x="612015" y="628090"/>
                  </a:moveTo>
                  <a:cubicBezTo>
                    <a:pt x="318474" y="920170"/>
                    <a:pt x="108502" y="1296236"/>
                    <a:pt x="21235" y="1717347"/>
                  </a:cubicBezTo>
                  <a:lnTo>
                    <a:pt x="0" y="1854197"/>
                  </a:lnTo>
                  <a:lnTo>
                    <a:pt x="337228" y="1743922"/>
                  </a:lnTo>
                  <a:lnTo>
                    <a:pt x="712840" y="1851273"/>
                  </a:lnTo>
                  <a:lnTo>
                    <a:pt x="716253" y="1829280"/>
                  </a:lnTo>
                  <a:cubicBezTo>
                    <a:pt x="775968" y="1541123"/>
                    <a:pt x="919647" y="1283788"/>
                    <a:pt x="1120511" y="1083924"/>
                  </a:cubicBezTo>
                  <a:cubicBezTo>
                    <a:pt x="1388330" y="817438"/>
                    <a:pt x="1757809" y="653123"/>
                    <a:pt x="2165469" y="654139"/>
                  </a:cubicBezTo>
                  <a:lnTo>
                    <a:pt x="2165469" y="654138"/>
                  </a:lnTo>
                  <a:lnTo>
                    <a:pt x="2183025" y="655069"/>
                  </a:lnTo>
                  <a:lnTo>
                    <a:pt x="2299252" y="343734"/>
                  </a:lnTo>
                  <a:lnTo>
                    <a:pt x="2217181" y="4143"/>
                  </a:lnTo>
                  <a:lnTo>
                    <a:pt x="2139108" y="5"/>
                  </a:lnTo>
                  <a:lnTo>
                    <a:pt x="2139108" y="6"/>
                  </a:lnTo>
                  <a:cubicBezTo>
                    <a:pt x="1543357" y="-1480"/>
                    <a:pt x="1003403" y="238650"/>
                    <a:pt x="612015" y="628090"/>
                  </a:cubicBezTo>
                  <a:close/>
                </a:path>
              </a:pathLst>
            </a:cu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22F86C6-0C96-8DB5-D698-60FB6D4F6842}"/>
                </a:ext>
              </a:extLst>
            </p:cNvPr>
            <p:cNvSpPr/>
            <p:nvPr/>
          </p:nvSpPr>
          <p:spPr>
            <a:xfrm rot="18904288" flipH="1">
              <a:off x="7886473" y="741521"/>
              <a:ext cx="1892607" cy="2216675"/>
            </a:xfrm>
            <a:custGeom>
              <a:avLst/>
              <a:gdLst>
                <a:gd name="connsiteX0" fmla="*/ 629917 w 1892607"/>
                <a:gd name="connsiteY0" fmla="*/ 606178 h 2216675"/>
                <a:gd name="connsiteX1" fmla="*/ 9164 w 1892607"/>
                <a:gd name="connsiteY1" fmla="*/ 1911116 h 2216675"/>
                <a:gd name="connsiteX2" fmla="*/ 0 w 1892607"/>
                <a:gd name="connsiteY2" fmla="*/ 2092606 h 2216675"/>
                <a:gd name="connsiteX3" fmla="*/ 396683 w 1892607"/>
                <a:gd name="connsiteY3" fmla="*/ 2216675 h 2216675"/>
                <a:gd name="connsiteX4" fmla="*/ 770497 w 1892607"/>
                <a:gd name="connsiteY4" fmla="*/ 2104594 h 2216675"/>
                <a:gd name="connsiteX5" fmla="*/ 770295 w 1892607"/>
                <a:gd name="connsiteY5" fmla="*/ 2100591 h 2216675"/>
                <a:gd name="connsiteX6" fmla="*/ 1185375 w 1892607"/>
                <a:gd name="connsiteY6" fmla="*/ 1098499 h 2216675"/>
                <a:gd name="connsiteX7" fmla="*/ 1766043 w 1892607"/>
                <a:gd name="connsiteY7" fmla="*/ 747133 h 2216675"/>
                <a:gd name="connsiteX8" fmla="*/ 1892607 w 1892607"/>
                <a:gd name="connsiteY8" fmla="*/ 714591 h 2216675"/>
                <a:gd name="connsiteX9" fmla="*/ 1754776 w 1892607"/>
                <a:gd name="connsiteY9" fmla="*/ 316827 h 2216675"/>
                <a:gd name="connsiteX10" fmla="*/ 1839350 w 1892607"/>
                <a:gd name="connsiteY10" fmla="*/ 0 h 2216675"/>
                <a:gd name="connsiteX11" fmla="*/ 1720644 w 1892607"/>
                <a:gd name="connsiteY11" fmla="*/ 18117 h 2216675"/>
                <a:gd name="connsiteX12" fmla="*/ 629917 w 1892607"/>
                <a:gd name="connsiteY12" fmla="*/ 606178 h 221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2607" h="2216675">
                  <a:moveTo>
                    <a:pt x="629917" y="606178"/>
                  </a:moveTo>
                  <a:cubicBezTo>
                    <a:pt x="288304" y="947791"/>
                    <a:pt x="60722" y="1403435"/>
                    <a:pt x="9164" y="1911116"/>
                  </a:cubicBezTo>
                  <a:lnTo>
                    <a:pt x="0" y="2092606"/>
                  </a:lnTo>
                  <a:lnTo>
                    <a:pt x="396683" y="2216675"/>
                  </a:lnTo>
                  <a:lnTo>
                    <a:pt x="770497" y="2104594"/>
                  </a:lnTo>
                  <a:lnTo>
                    <a:pt x="770295" y="2100591"/>
                  </a:lnTo>
                  <a:cubicBezTo>
                    <a:pt x="770296" y="1709249"/>
                    <a:pt x="928918" y="1354956"/>
                    <a:pt x="1185375" y="1098499"/>
                  </a:cubicBezTo>
                  <a:cubicBezTo>
                    <a:pt x="1345661" y="938214"/>
                    <a:pt x="1544164" y="816146"/>
                    <a:pt x="1766043" y="747133"/>
                  </a:cubicBezTo>
                  <a:lnTo>
                    <a:pt x="1892607" y="714591"/>
                  </a:lnTo>
                  <a:lnTo>
                    <a:pt x="1754776" y="316827"/>
                  </a:lnTo>
                  <a:lnTo>
                    <a:pt x="1839350" y="0"/>
                  </a:lnTo>
                  <a:lnTo>
                    <a:pt x="1720644" y="18117"/>
                  </a:lnTo>
                  <a:cubicBezTo>
                    <a:pt x="1299316" y="104333"/>
                    <a:pt x="922728" y="313366"/>
                    <a:pt x="629917" y="606178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3752629-686F-B062-546D-3E1863683744}"/>
                </a:ext>
              </a:extLst>
            </p:cNvPr>
            <p:cNvSpPr/>
            <p:nvPr/>
          </p:nvSpPr>
          <p:spPr>
            <a:xfrm rot="18904288" flipH="1">
              <a:off x="4359167" y="2952744"/>
              <a:ext cx="3821739" cy="720755"/>
            </a:xfrm>
            <a:custGeom>
              <a:avLst/>
              <a:gdLst>
                <a:gd name="connsiteX0" fmla="*/ 87703 w 3821739"/>
                <a:gd name="connsiteY0" fmla="*/ 9538 h 720755"/>
                <a:gd name="connsiteX1" fmla="*/ 0 w 3821739"/>
                <a:gd name="connsiteY1" fmla="*/ 338092 h 720755"/>
                <a:gd name="connsiteX2" fmla="*/ 132598 w 3821739"/>
                <a:gd name="connsiteY2" fmla="*/ 720755 h 720755"/>
                <a:gd name="connsiteX3" fmla="*/ 159353 w 3821739"/>
                <a:gd name="connsiteY3" fmla="*/ 716671 h 720755"/>
                <a:gd name="connsiteX4" fmla="*/ 304250 w 3821739"/>
                <a:gd name="connsiteY4" fmla="*/ 709354 h 720755"/>
                <a:gd name="connsiteX5" fmla="*/ 1523507 w 3821739"/>
                <a:gd name="connsiteY5" fmla="*/ 709355 h 720755"/>
                <a:gd name="connsiteX6" fmla="*/ 1523508 w 3821739"/>
                <a:gd name="connsiteY6" fmla="*/ 704701 h 720755"/>
                <a:gd name="connsiteX7" fmla="*/ 2603336 w 3821739"/>
                <a:gd name="connsiteY7" fmla="*/ 704928 h 720755"/>
                <a:gd name="connsiteX8" fmla="*/ 2603335 w 3821739"/>
                <a:gd name="connsiteY8" fmla="*/ 710211 h 720755"/>
                <a:gd name="connsiteX9" fmla="*/ 3821739 w 3821739"/>
                <a:gd name="connsiteY9" fmla="*/ 713252 h 720755"/>
                <a:gd name="connsiteX10" fmla="*/ 3696263 w 3821739"/>
                <a:gd name="connsiteY10" fmla="*/ 351148 h 720755"/>
                <a:gd name="connsiteX11" fmla="*/ 3788677 w 3821739"/>
                <a:gd name="connsiteY11" fmla="*/ 4952 h 720755"/>
                <a:gd name="connsiteX12" fmla="*/ 2430976 w 3821739"/>
                <a:gd name="connsiteY12" fmla="*/ 1565 h 720755"/>
                <a:gd name="connsiteX13" fmla="*/ 2430980 w 3821739"/>
                <a:gd name="connsiteY13" fmla="*/ 0 h 720755"/>
                <a:gd name="connsiteX14" fmla="*/ 1555231 w 3821739"/>
                <a:gd name="connsiteY14" fmla="*/ 609 h 720755"/>
                <a:gd name="connsiteX15" fmla="*/ 1555231 w 3821739"/>
                <a:gd name="connsiteY15" fmla="*/ 221 h 720755"/>
                <a:gd name="connsiteX16" fmla="*/ 272222 w 3821739"/>
                <a:gd name="connsiteY16" fmla="*/ 222 h 720755"/>
                <a:gd name="connsiteX17" fmla="*/ 87703 w 3821739"/>
                <a:gd name="connsiteY17" fmla="*/ 9538 h 72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21739" h="720755">
                  <a:moveTo>
                    <a:pt x="87703" y="9538"/>
                  </a:moveTo>
                  <a:lnTo>
                    <a:pt x="0" y="338092"/>
                  </a:lnTo>
                  <a:lnTo>
                    <a:pt x="132598" y="720755"/>
                  </a:lnTo>
                  <a:lnTo>
                    <a:pt x="159353" y="716671"/>
                  </a:lnTo>
                  <a:cubicBezTo>
                    <a:pt x="206994" y="711833"/>
                    <a:pt x="255333" y="709354"/>
                    <a:pt x="304250" y="709354"/>
                  </a:cubicBezTo>
                  <a:lnTo>
                    <a:pt x="1523507" y="709355"/>
                  </a:lnTo>
                  <a:lnTo>
                    <a:pt x="1523508" y="704701"/>
                  </a:lnTo>
                  <a:lnTo>
                    <a:pt x="2603336" y="704928"/>
                  </a:lnTo>
                  <a:lnTo>
                    <a:pt x="2603335" y="710211"/>
                  </a:lnTo>
                  <a:lnTo>
                    <a:pt x="3821739" y="713252"/>
                  </a:lnTo>
                  <a:lnTo>
                    <a:pt x="3696263" y="351148"/>
                  </a:lnTo>
                  <a:lnTo>
                    <a:pt x="3788677" y="4952"/>
                  </a:lnTo>
                  <a:lnTo>
                    <a:pt x="2430976" y="1565"/>
                  </a:lnTo>
                  <a:lnTo>
                    <a:pt x="2430980" y="0"/>
                  </a:lnTo>
                  <a:lnTo>
                    <a:pt x="1555231" y="609"/>
                  </a:lnTo>
                  <a:lnTo>
                    <a:pt x="1555231" y="221"/>
                  </a:lnTo>
                  <a:lnTo>
                    <a:pt x="272222" y="222"/>
                  </a:lnTo>
                  <a:lnTo>
                    <a:pt x="87703" y="9538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0A04215-E6E6-74B6-52D7-5DCE9914FBCF}"/>
                </a:ext>
              </a:extLst>
            </p:cNvPr>
            <p:cNvSpPr/>
            <p:nvPr/>
          </p:nvSpPr>
          <p:spPr>
            <a:xfrm rot="18904288" flipH="1">
              <a:off x="4878096" y="1721258"/>
              <a:ext cx="720829" cy="1601787"/>
            </a:xfrm>
            <a:custGeom>
              <a:avLst/>
              <a:gdLst>
                <a:gd name="connsiteX0" fmla="*/ 11971 w 720829"/>
                <a:gd name="connsiteY0" fmla="*/ 115973 h 1601787"/>
                <a:gd name="connsiteX1" fmla="*/ 3299 w 720829"/>
                <a:gd name="connsiteY1" fmla="*/ 279606 h 1601787"/>
                <a:gd name="connsiteX2" fmla="*/ 0 w 720829"/>
                <a:gd name="connsiteY2" fmla="*/ 1601787 h 1601787"/>
                <a:gd name="connsiteX3" fmla="*/ 709135 w 720829"/>
                <a:gd name="connsiteY3" fmla="*/ 1601292 h 1601787"/>
                <a:gd name="connsiteX4" fmla="*/ 712496 w 720829"/>
                <a:gd name="connsiteY4" fmla="*/ 254300 h 1601787"/>
                <a:gd name="connsiteX5" fmla="*/ 720495 w 720829"/>
                <a:gd name="connsiteY5" fmla="*/ 103380 h 1601787"/>
                <a:gd name="connsiteX6" fmla="*/ 720829 w 720829"/>
                <a:gd name="connsiteY6" fmla="*/ 101232 h 1601787"/>
                <a:gd name="connsiteX7" fmla="*/ 366627 w 720829"/>
                <a:gd name="connsiteY7" fmla="*/ 0 h 1601787"/>
                <a:gd name="connsiteX8" fmla="*/ 11971 w 720829"/>
                <a:gd name="connsiteY8" fmla="*/ 115973 h 16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829" h="1601787">
                  <a:moveTo>
                    <a:pt x="11971" y="115973"/>
                  </a:moveTo>
                  <a:lnTo>
                    <a:pt x="3299" y="279606"/>
                  </a:lnTo>
                  <a:lnTo>
                    <a:pt x="0" y="1601787"/>
                  </a:lnTo>
                  <a:lnTo>
                    <a:pt x="709135" y="1601292"/>
                  </a:lnTo>
                  <a:lnTo>
                    <a:pt x="712496" y="254300"/>
                  </a:lnTo>
                  <a:cubicBezTo>
                    <a:pt x="712624" y="203343"/>
                    <a:pt x="715332" y="152995"/>
                    <a:pt x="720495" y="103380"/>
                  </a:cubicBezTo>
                  <a:lnTo>
                    <a:pt x="720829" y="101232"/>
                  </a:lnTo>
                  <a:lnTo>
                    <a:pt x="366627" y="0"/>
                  </a:lnTo>
                  <a:lnTo>
                    <a:pt x="11971" y="115973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A3A0B3-121A-158A-560C-0DD0731EDA92}"/>
                </a:ext>
              </a:extLst>
            </p:cNvPr>
            <p:cNvSpPr/>
            <p:nvPr/>
          </p:nvSpPr>
          <p:spPr>
            <a:xfrm rot="18904288" flipH="1">
              <a:off x="9062249" y="2478606"/>
              <a:ext cx="2289411" cy="2066935"/>
            </a:xfrm>
            <a:custGeom>
              <a:avLst/>
              <a:gdLst>
                <a:gd name="connsiteX0" fmla="*/ 0 w 2289411"/>
                <a:gd name="connsiteY0" fmla="*/ 0 h 2066935"/>
                <a:gd name="connsiteX1" fmla="*/ 6571 w 2289411"/>
                <a:gd name="connsiteY1" fmla="*/ 130105 h 2066935"/>
                <a:gd name="connsiteX2" fmla="*/ 2152844 w 2289411"/>
                <a:gd name="connsiteY2" fmla="*/ 2066935 h 2066935"/>
                <a:gd name="connsiteX3" fmla="*/ 2227328 w 2289411"/>
                <a:gd name="connsiteY3" fmla="*/ 2063173 h 2066935"/>
                <a:gd name="connsiteX4" fmla="*/ 2289411 w 2289411"/>
                <a:gd name="connsiteY4" fmla="*/ 1667931 h 2066935"/>
                <a:gd name="connsiteX5" fmla="*/ 2113042 w 2289411"/>
                <a:gd name="connsiteY5" fmla="*/ 1291956 h 2066935"/>
                <a:gd name="connsiteX6" fmla="*/ 2039975 w 2289411"/>
                <a:gd name="connsiteY6" fmla="*/ 1288266 h 2066935"/>
                <a:gd name="connsiteX7" fmla="*/ 775019 w 2289411"/>
                <a:gd name="connsiteY7" fmla="*/ 23310 h 2066935"/>
                <a:gd name="connsiteX8" fmla="*/ 774287 w 2289411"/>
                <a:gd name="connsiteY8" fmla="*/ 8797 h 2066935"/>
                <a:gd name="connsiteX9" fmla="*/ 393331 w 2289411"/>
                <a:gd name="connsiteY9" fmla="*/ 123019 h 2066935"/>
                <a:gd name="connsiteX10" fmla="*/ 0 w 2289411"/>
                <a:gd name="connsiteY10" fmla="*/ 0 h 20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9411" h="2066935">
                  <a:moveTo>
                    <a:pt x="0" y="0"/>
                  </a:moveTo>
                  <a:lnTo>
                    <a:pt x="6571" y="130105"/>
                  </a:lnTo>
                  <a:cubicBezTo>
                    <a:pt x="117051" y="1217993"/>
                    <a:pt x="1035807" y="2066935"/>
                    <a:pt x="2152844" y="2066935"/>
                  </a:cubicBezTo>
                  <a:lnTo>
                    <a:pt x="2227328" y="2063173"/>
                  </a:lnTo>
                  <a:lnTo>
                    <a:pt x="2289411" y="1667931"/>
                  </a:lnTo>
                  <a:lnTo>
                    <a:pt x="2113042" y="1291956"/>
                  </a:lnTo>
                  <a:lnTo>
                    <a:pt x="2039975" y="1288266"/>
                  </a:lnTo>
                  <a:cubicBezTo>
                    <a:pt x="1373000" y="1220532"/>
                    <a:pt x="842755" y="690286"/>
                    <a:pt x="775019" y="23310"/>
                  </a:cubicBezTo>
                  <a:lnTo>
                    <a:pt x="774287" y="8797"/>
                  </a:lnTo>
                  <a:lnTo>
                    <a:pt x="393331" y="12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8C6DB4-CCDA-8E89-2543-6877DDC56527}"/>
                </a:ext>
              </a:extLst>
            </p:cNvPr>
            <p:cNvSpPr/>
            <p:nvPr/>
          </p:nvSpPr>
          <p:spPr>
            <a:xfrm rot="18904288" flipH="1">
              <a:off x="980027" y="2438533"/>
              <a:ext cx="1956207" cy="1962278"/>
            </a:xfrm>
            <a:custGeom>
              <a:avLst/>
              <a:gdLst>
                <a:gd name="connsiteX0" fmla="*/ 33595 w 1956207"/>
                <a:gd name="connsiteY0" fmla="*/ 0 h 1962278"/>
                <a:gd name="connsiteX1" fmla="*/ 115891 w 1956207"/>
                <a:gd name="connsiteY1" fmla="*/ 340521 h 1962278"/>
                <a:gd name="connsiteX2" fmla="*/ 0 w 1956207"/>
                <a:gd name="connsiteY2" fmla="*/ 650956 h 1962278"/>
                <a:gd name="connsiteX3" fmla="*/ 4736 w 1956207"/>
                <a:gd name="connsiteY3" fmla="*/ 651207 h 1962278"/>
                <a:gd name="connsiteX4" fmla="*/ 1297152 w 1956207"/>
                <a:gd name="connsiteY4" fmla="*/ 1825565 h 1962278"/>
                <a:gd name="connsiteX5" fmla="*/ 1304915 w 1956207"/>
                <a:gd name="connsiteY5" fmla="*/ 1877293 h 1962278"/>
                <a:gd name="connsiteX6" fmla="*/ 1619444 w 1956207"/>
                <a:gd name="connsiteY6" fmla="*/ 1962278 h 1962278"/>
                <a:gd name="connsiteX7" fmla="*/ 1956207 w 1956207"/>
                <a:gd name="connsiteY7" fmla="*/ 1846731 h 1962278"/>
                <a:gd name="connsiteX8" fmla="*/ 1936733 w 1956207"/>
                <a:gd name="connsiteY8" fmla="*/ 1716961 h 1962278"/>
                <a:gd name="connsiteX9" fmla="*/ 48009 w 1956207"/>
                <a:gd name="connsiteY9" fmla="*/ 764 h 1962278"/>
                <a:gd name="connsiteX10" fmla="*/ 33595 w 1956207"/>
                <a:gd name="connsiteY10" fmla="*/ 0 h 196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56207" h="1962278">
                  <a:moveTo>
                    <a:pt x="33595" y="0"/>
                  </a:moveTo>
                  <a:lnTo>
                    <a:pt x="115891" y="340521"/>
                  </a:lnTo>
                  <a:lnTo>
                    <a:pt x="0" y="650956"/>
                  </a:lnTo>
                  <a:lnTo>
                    <a:pt x="4736" y="651207"/>
                  </a:lnTo>
                  <a:cubicBezTo>
                    <a:pt x="649736" y="718336"/>
                    <a:pt x="1170886" y="1200586"/>
                    <a:pt x="1297152" y="1825565"/>
                  </a:cubicBezTo>
                  <a:lnTo>
                    <a:pt x="1304915" y="1877293"/>
                  </a:lnTo>
                  <a:lnTo>
                    <a:pt x="1619444" y="1962278"/>
                  </a:lnTo>
                  <a:lnTo>
                    <a:pt x="1956207" y="1846731"/>
                  </a:lnTo>
                  <a:lnTo>
                    <a:pt x="1936733" y="1716961"/>
                  </a:lnTo>
                  <a:cubicBezTo>
                    <a:pt x="1752210" y="803623"/>
                    <a:pt x="990604" y="98867"/>
                    <a:pt x="48009" y="764"/>
                  </a:cubicBezTo>
                  <a:lnTo>
                    <a:pt x="33595" y="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4E8B5ED-0D0E-3643-5923-3B36DCD8EC54}"/>
                </a:ext>
              </a:extLst>
            </p:cNvPr>
            <p:cNvSpPr/>
            <p:nvPr/>
          </p:nvSpPr>
          <p:spPr>
            <a:xfrm rot="18904288" flipH="1">
              <a:off x="6708038" y="3519502"/>
              <a:ext cx="723334" cy="1635462"/>
            </a:xfrm>
            <a:custGeom>
              <a:avLst/>
              <a:gdLst>
                <a:gd name="connsiteX0" fmla="*/ 15120 w 723334"/>
                <a:gd name="connsiteY0" fmla="*/ 0 h 1635462"/>
                <a:gd name="connsiteX1" fmla="*/ 15120 w 723334"/>
                <a:gd name="connsiteY1" fmla="*/ 1294073 h 1635462"/>
                <a:gd name="connsiteX2" fmla="*/ 7804 w 723334"/>
                <a:gd name="connsiteY2" fmla="*/ 1438971 h 1635462"/>
                <a:gd name="connsiteX3" fmla="*/ 0 w 723334"/>
                <a:gd name="connsiteY3" fmla="*/ 1490102 h 1635462"/>
                <a:gd name="connsiteX4" fmla="*/ 399337 w 723334"/>
                <a:gd name="connsiteY4" fmla="*/ 1462255 h 1635462"/>
                <a:gd name="connsiteX5" fmla="*/ 698506 w 723334"/>
                <a:gd name="connsiteY5" fmla="*/ 1635462 h 1635462"/>
                <a:gd name="connsiteX6" fmla="*/ 712196 w 723334"/>
                <a:gd name="connsiteY6" fmla="*/ 1545765 h 1635462"/>
                <a:gd name="connsiteX7" fmla="*/ 723334 w 723334"/>
                <a:gd name="connsiteY7" fmla="*/ 1325183 h 1635462"/>
                <a:gd name="connsiteX8" fmla="*/ 723334 w 723334"/>
                <a:gd name="connsiteY8" fmla="*/ 148 h 1635462"/>
                <a:gd name="connsiteX9" fmla="*/ 15120 w 723334"/>
                <a:gd name="connsiteY9" fmla="*/ 0 h 163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334" h="1635462">
                  <a:moveTo>
                    <a:pt x="15120" y="0"/>
                  </a:moveTo>
                  <a:lnTo>
                    <a:pt x="15120" y="1294073"/>
                  </a:lnTo>
                  <a:cubicBezTo>
                    <a:pt x="15120" y="1342991"/>
                    <a:pt x="12642" y="1391331"/>
                    <a:pt x="7804" y="1438971"/>
                  </a:cubicBezTo>
                  <a:lnTo>
                    <a:pt x="0" y="1490102"/>
                  </a:lnTo>
                  <a:lnTo>
                    <a:pt x="399337" y="1462255"/>
                  </a:lnTo>
                  <a:lnTo>
                    <a:pt x="698506" y="1635462"/>
                  </a:lnTo>
                  <a:lnTo>
                    <a:pt x="712196" y="1545765"/>
                  </a:lnTo>
                  <a:cubicBezTo>
                    <a:pt x="719562" y="1473239"/>
                    <a:pt x="723334" y="1399652"/>
                    <a:pt x="723334" y="1325183"/>
                  </a:cubicBezTo>
                  <a:lnTo>
                    <a:pt x="723334" y="148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215785B-1671-06B4-A714-554F46FE88F1}"/>
                </a:ext>
              </a:extLst>
            </p:cNvPr>
            <p:cNvSpPr/>
            <p:nvPr/>
          </p:nvSpPr>
          <p:spPr>
            <a:xfrm rot="18904288" flipH="1">
              <a:off x="2447501" y="3705773"/>
              <a:ext cx="2215570" cy="2328743"/>
            </a:xfrm>
            <a:custGeom>
              <a:avLst/>
              <a:gdLst>
                <a:gd name="connsiteX0" fmla="*/ 1557010 w 2215570"/>
                <a:gd name="connsiteY0" fmla="*/ 37278 h 2328743"/>
                <a:gd name="connsiteX1" fmla="*/ 1562493 w 2215570"/>
                <a:gd name="connsiteY1" fmla="*/ 151524 h 2328743"/>
                <a:gd name="connsiteX2" fmla="*/ 233501 w 2215570"/>
                <a:gd name="connsiteY2" fmla="*/ 1616866 h 2328743"/>
                <a:gd name="connsiteX3" fmla="*/ 91198 w 2215570"/>
                <a:gd name="connsiteY3" fmla="*/ 1623696 h 2328743"/>
                <a:gd name="connsiteX4" fmla="*/ 0 w 2215570"/>
                <a:gd name="connsiteY4" fmla="*/ 1965339 h 2328743"/>
                <a:gd name="connsiteX5" fmla="*/ 125926 w 2215570"/>
                <a:gd name="connsiteY5" fmla="*/ 2328743 h 2328743"/>
                <a:gd name="connsiteX6" fmla="*/ 273392 w 2215570"/>
                <a:gd name="connsiteY6" fmla="*/ 2321665 h 2328743"/>
                <a:gd name="connsiteX7" fmla="*/ 2215570 w 2215570"/>
                <a:gd name="connsiteY7" fmla="*/ 180228 h 2328743"/>
                <a:gd name="connsiteX8" fmla="*/ 2206920 w 2215570"/>
                <a:gd name="connsiteY8" fmla="*/ 0 h 2328743"/>
                <a:gd name="connsiteX9" fmla="*/ 1859816 w 2215570"/>
                <a:gd name="connsiteY9" fmla="*/ 119098 h 2328743"/>
                <a:gd name="connsiteX10" fmla="*/ 1557010 w 2215570"/>
                <a:gd name="connsiteY10" fmla="*/ 37278 h 232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5570" h="2328743">
                  <a:moveTo>
                    <a:pt x="1557010" y="37278"/>
                  </a:moveTo>
                  <a:lnTo>
                    <a:pt x="1562493" y="151524"/>
                  </a:lnTo>
                  <a:cubicBezTo>
                    <a:pt x="1560586" y="915888"/>
                    <a:pt x="978106" y="1543122"/>
                    <a:pt x="233501" y="1616866"/>
                  </a:cubicBezTo>
                  <a:lnTo>
                    <a:pt x="91198" y="1623696"/>
                  </a:lnTo>
                  <a:lnTo>
                    <a:pt x="0" y="1965339"/>
                  </a:lnTo>
                  <a:lnTo>
                    <a:pt x="125926" y="2328743"/>
                  </a:lnTo>
                  <a:lnTo>
                    <a:pt x="273392" y="2321665"/>
                  </a:lnTo>
                  <a:cubicBezTo>
                    <a:pt x="1361552" y="2213898"/>
                    <a:pt x="2212783" y="1297263"/>
                    <a:pt x="2215570" y="180228"/>
                  </a:cubicBezTo>
                  <a:lnTo>
                    <a:pt x="2206920" y="0"/>
                  </a:lnTo>
                  <a:lnTo>
                    <a:pt x="1859816" y="119098"/>
                  </a:lnTo>
                  <a:lnTo>
                    <a:pt x="1557010" y="37278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384F95C-BC32-DB62-AB17-19A9E50EE99E}"/>
                </a:ext>
              </a:extLst>
            </p:cNvPr>
            <p:cNvSpPr/>
            <p:nvPr/>
          </p:nvSpPr>
          <p:spPr>
            <a:xfrm rot="18904288" flipH="1">
              <a:off x="7760594" y="4118532"/>
              <a:ext cx="2016010" cy="1885036"/>
            </a:xfrm>
            <a:custGeom>
              <a:avLst/>
              <a:gdLst>
                <a:gd name="connsiteX0" fmla="*/ 0 w 2016010"/>
                <a:gd name="connsiteY0" fmla="*/ 1120541 h 1885036"/>
                <a:gd name="connsiteX1" fmla="*/ 167689 w 2016010"/>
                <a:gd name="connsiteY1" fmla="*/ 1478010 h 1885036"/>
                <a:gd name="connsiteX2" fmla="*/ 103754 w 2016010"/>
                <a:gd name="connsiteY2" fmla="*/ 1885036 h 1885036"/>
                <a:gd name="connsiteX3" fmla="*/ 124462 w 2016010"/>
                <a:gd name="connsiteY3" fmla="*/ 1883990 h 1885036"/>
                <a:gd name="connsiteX4" fmla="*/ 1964299 w 2016010"/>
                <a:gd name="connsiteY4" fmla="*/ 379264 h 1885036"/>
                <a:gd name="connsiteX5" fmla="*/ 2016010 w 2016010"/>
                <a:gd name="connsiteY5" fmla="*/ 178154 h 1885036"/>
                <a:gd name="connsiteX6" fmla="*/ 1708296 w 2016010"/>
                <a:gd name="connsiteY6" fmla="*/ 0 h 1885036"/>
                <a:gd name="connsiteX7" fmla="*/ 1315237 w 2016010"/>
                <a:gd name="connsiteY7" fmla="*/ 27408 h 1885036"/>
                <a:gd name="connsiteX8" fmla="*/ 1289365 w 2016010"/>
                <a:gd name="connsiteY8" fmla="*/ 128029 h 1885036"/>
                <a:gd name="connsiteX9" fmla="*/ 80804 w 2016010"/>
                <a:gd name="connsiteY9" fmla="*/ 1116461 h 1885036"/>
                <a:gd name="connsiteX10" fmla="*/ 0 w 2016010"/>
                <a:gd name="connsiteY10" fmla="*/ 1120541 h 188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6010" h="1885036">
                  <a:moveTo>
                    <a:pt x="0" y="1120541"/>
                  </a:moveTo>
                  <a:lnTo>
                    <a:pt x="167689" y="1478010"/>
                  </a:lnTo>
                  <a:lnTo>
                    <a:pt x="103754" y="1885036"/>
                  </a:lnTo>
                  <a:lnTo>
                    <a:pt x="124462" y="1883990"/>
                  </a:lnTo>
                  <a:cubicBezTo>
                    <a:pt x="994772" y="1795606"/>
                    <a:pt x="1712159" y="1189925"/>
                    <a:pt x="1964299" y="379264"/>
                  </a:cubicBezTo>
                  <a:lnTo>
                    <a:pt x="2016010" y="178154"/>
                  </a:lnTo>
                  <a:lnTo>
                    <a:pt x="1708296" y="0"/>
                  </a:lnTo>
                  <a:lnTo>
                    <a:pt x="1315237" y="27408"/>
                  </a:lnTo>
                  <a:lnTo>
                    <a:pt x="1289365" y="128029"/>
                  </a:lnTo>
                  <a:cubicBezTo>
                    <a:pt x="1123737" y="660539"/>
                    <a:pt x="652498" y="1058402"/>
                    <a:pt x="80804" y="1116461"/>
                  </a:cubicBezTo>
                  <a:lnTo>
                    <a:pt x="0" y="1120541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D9D418-F226-C0B2-6878-2F3D35E4E7A4}"/>
                </a:ext>
              </a:extLst>
            </p:cNvPr>
            <p:cNvSpPr txBox="1"/>
            <p:nvPr/>
          </p:nvSpPr>
          <p:spPr>
            <a:xfrm rot="18852309">
              <a:off x="5255994" y="3079921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DEPLOY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7C8358-E71D-C21B-136B-C2578A1EE46C}"/>
                </a:ext>
              </a:extLst>
            </p:cNvPr>
            <p:cNvSpPr txBox="1"/>
            <p:nvPr/>
          </p:nvSpPr>
          <p:spPr>
            <a:xfrm rot="292764">
              <a:off x="7903263" y="1736723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RELEASE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2A713D-46CC-078B-7A76-F3FBB578DB00}"/>
                </a:ext>
              </a:extLst>
            </p:cNvPr>
            <p:cNvSpPr txBox="1"/>
            <p:nvPr/>
          </p:nvSpPr>
          <p:spPr>
            <a:xfrm rot="5400000">
              <a:off x="9165442" y="3188631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8D0494-245E-38AE-2DD6-2738CBB906D7}"/>
                </a:ext>
              </a:extLst>
            </p:cNvPr>
            <p:cNvSpPr txBox="1"/>
            <p:nvPr/>
          </p:nvSpPr>
          <p:spPr>
            <a:xfrm rot="2569872">
              <a:off x="4294121" y="2254034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95F1BB-70E7-72A2-F29F-65404118C02C}"/>
                </a:ext>
              </a:extLst>
            </p:cNvPr>
            <p:cNvSpPr txBox="1"/>
            <p:nvPr/>
          </p:nvSpPr>
          <p:spPr>
            <a:xfrm rot="21346394">
              <a:off x="7791025" y="4711324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OPERATE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7864DD-3865-9204-6246-2B29E25D88C0}"/>
                </a:ext>
              </a:extLst>
            </p:cNvPr>
            <p:cNvSpPr txBox="1"/>
            <p:nvPr/>
          </p:nvSpPr>
          <p:spPr>
            <a:xfrm rot="21335476">
              <a:off x="2448651" y="1729206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9976A5-4A11-FB4A-91B6-0FE70B98B95A}"/>
                </a:ext>
              </a:extLst>
            </p:cNvPr>
            <p:cNvSpPr txBox="1"/>
            <p:nvPr/>
          </p:nvSpPr>
          <p:spPr>
            <a:xfrm rot="16200000">
              <a:off x="1236864" y="3155302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BUILD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BC121A-ED95-68FF-4DA1-EBC386C8174C}"/>
                </a:ext>
              </a:extLst>
            </p:cNvPr>
            <p:cNvSpPr txBox="1"/>
            <p:nvPr/>
          </p:nvSpPr>
          <p:spPr>
            <a:xfrm>
              <a:off x="2573594" y="4704020"/>
              <a:ext cx="1883637" cy="58645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C99CB6-0E30-DD29-0A9D-25EE6169B365}"/>
                </a:ext>
              </a:extLst>
            </p:cNvPr>
            <p:cNvSpPr txBox="1"/>
            <p:nvPr/>
          </p:nvSpPr>
          <p:spPr>
            <a:xfrm>
              <a:off x="2605640" y="2756199"/>
              <a:ext cx="1881052" cy="138466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6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1D42FA-EB53-2E4F-4680-1E2ED82C8228}"/>
                </a:ext>
              </a:extLst>
            </p:cNvPr>
            <p:cNvSpPr txBox="1"/>
            <p:nvPr/>
          </p:nvSpPr>
          <p:spPr>
            <a:xfrm>
              <a:off x="7657244" y="2709262"/>
              <a:ext cx="1881052" cy="138466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66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81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Lee</dc:creator>
  <cp:lastModifiedBy>Richie Lee</cp:lastModifiedBy>
  <cp:revision>1</cp:revision>
  <dcterms:created xsi:type="dcterms:W3CDTF">2023-03-10T16:51:30Z</dcterms:created>
  <dcterms:modified xsi:type="dcterms:W3CDTF">2023-03-10T16:53:12Z</dcterms:modified>
</cp:coreProperties>
</file>